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76" r:id="rId4"/>
    <p:sldMasterId id="2147483777" r:id="rId5"/>
    <p:sldMasterId id="2147483778" r:id="rId6"/>
    <p:sldMasterId id="2147483779" r:id="rId7"/>
    <p:sldMasterId id="2147483780" r:id="rId8"/>
    <p:sldMasterId id="2147483781" r:id="rId9"/>
    <p:sldMasterId id="2147483782" r:id="rId10"/>
    <p:sldMasterId id="2147483783" r:id="rId11"/>
    <p:sldMasterId id="2147483784" r:id="rId12"/>
    <p:sldMasterId id="2147483785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</p:sldIdLst>
  <p:sldSz cy="5143500" cx="9144000"/>
  <p:notesSz cx="6858000" cy="9144000"/>
  <p:embeddedFontLst>
    <p:embeddedFont>
      <p:font typeface="Quattrocento Sans"/>
      <p:regular r:id="rId37"/>
      <p:bold r:id="rId38"/>
      <p:italic r:id="rId39"/>
      <p:boldItalic r:id="rId40"/>
    </p:embeddedFont>
    <p:embeddedFont>
      <p:font typeface="Arial Black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QuattrocentoSans-boldItalic.fntdata"/><Relationship Id="rId20" Type="http://schemas.openxmlformats.org/officeDocument/2006/relationships/slide" Target="slides/slide6.xml"/><Relationship Id="rId41" Type="http://schemas.openxmlformats.org/officeDocument/2006/relationships/font" Target="fonts/ArialBlack-regular.fntdata"/><Relationship Id="rId22" Type="http://schemas.openxmlformats.org/officeDocument/2006/relationships/slide" Target="slides/slide8.xml"/><Relationship Id="rId21" Type="http://schemas.openxmlformats.org/officeDocument/2006/relationships/slide" Target="slides/slide7.xml"/><Relationship Id="rId24" Type="http://schemas.openxmlformats.org/officeDocument/2006/relationships/slide" Target="slides/slide10.xml"/><Relationship Id="rId23" Type="http://schemas.openxmlformats.org/officeDocument/2006/relationships/slide" Target="slides/slide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12.xml"/><Relationship Id="rId25" Type="http://schemas.openxmlformats.org/officeDocument/2006/relationships/slide" Target="slides/slide11.xml"/><Relationship Id="rId28" Type="http://schemas.openxmlformats.org/officeDocument/2006/relationships/slide" Target="slides/slide14.xml"/><Relationship Id="rId27" Type="http://schemas.openxmlformats.org/officeDocument/2006/relationships/slide" Target="slides/slide13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5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7.xml"/><Relationship Id="rId30" Type="http://schemas.openxmlformats.org/officeDocument/2006/relationships/slide" Target="slides/slide16.xml"/><Relationship Id="rId11" Type="http://schemas.openxmlformats.org/officeDocument/2006/relationships/slideMaster" Target="slideMasters/slideMaster8.xml"/><Relationship Id="rId33" Type="http://schemas.openxmlformats.org/officeDocument/2006/relationships/slide" Target="slides/slide19.xml"/><Relationship Id="rId10" Type="http://schemas.openxmlformats.org/officeDocument/2006/relationships/slideMaster" Target="slideMasters/slideMaster7.xml"/><Relationship Id="rId32" Type="http://schemas.openxmlformats.org/officeDocument/2006/relationships/slide" Target="slides/slide18.xml"/><Relationship Id="rId13" Type="http://schemas.openxmlformats.org/officeDocument/2006/relationships/slideMaster" Target="slideMasters/slideMaster10.xml"/><Relationship Id="rId35" Type="http://schemas.openxmlformats.org/officeDocument/2006/relationships/slide" Target="slides/slide21.xml"/><Relationship Id="rId12" Type="http://schemas.openxmlformats.org/officeDocument/2006/relationships/slideMaster" Target="slideMasters/slideMaster9.xml"/><Relationship Id="rId34" Type="http://schemas.openxmlformats.org/officeDocument/2006/relationships/slide" Target="slides/slide20.xml"/><Relationship Id="rId15" Type="http://schemas.openxmlformats.org/officeDocument/2006/relationships/slide" Target="slides/slide1.xml"/><Relationship Id="rId37" Type="http://schemas.openxmlformats.org/officeDocument/2006/relationships/font" Target="fonts/QuattrocentoSans-regular.fntdata"/><Relationship Id="rId14" Type="http://schemas.openxmlformats.org/officeDocument/2006/relationships/notesMaster" Target="notesMasters/notesMaster1.xml"/><Relationship Id="rId36" Type="http://schemas.openxmlformats.org/officeDocument/2006/relationships/slide" Target="slides/slide22.xml"/><Relationship Id="rId17" Type="http://schemas.openxmlformats.org/officeDocument/2006/relationships/slide" Target="slides/slide3.xml"/><Relationship Id="rId39" Type="http://schemas.openxmlformats.org/officeDocument/2006/relationships/font" Target="fonts/QuattrocentoSans-italic.fntdata"/><Relationship Id="rId16" Type="http://schemas.openxmlformats.org/officeDocument/2006/relationships/slide" Target="slides/slide2.xml"/><Relationship Id="rId38" Type="http://schemas.openxmlformats.org/officeDocument/2006/relationships/font" Target="fonts/QuattrocentoSans-bold.fntdata"/><Relationship Id="rId19" Type="http://schemas.openxmlformats.org/officeDocument/2006/relationships/slide" Target="slides/slide5.xml"/><Relationship Id="rId1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631647041d_2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g631647041d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6549f81753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5" name="Google Shape;1725;g6549f81753_1_2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6549f81753_1_1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1" name="Google Shape;1741;g6549f81753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42" name="Google Shape;1742;g6549f81753_1_193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Slalom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6549f81753_1_222:notes"/>
          <p:cNvSpPr/>
          <p:nvPr>
            <p:ph idx="2" type="sldImg"/>
          </p:nvPr>
        </p:nvSpPr>
        <p:spPr>
          <a:xfrm>
            <a:off x="406400" y="698500"/>
            <a:ext cx="61976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9" name="Google Shape;1749;g6549f81753_1_222:notes"/>
          <p:cNvSpPr txBox="1"/>
          <p:nvPr>
            <p:ph idx="1" type="body"/>
          </p:nvPr>
        </p:nvSpPr>
        <p:spPr>
          <a:xfrm>
            <a:off x="701040" y="4415792"/>
            <a:ext cx="5608320" cy="4183380"/>
          </a:xfrm>
          <a:prstGeom prst="rect">
            <a:avLst/>
          </a:prstGeom>
          <a:noFill/>
          <a:ln>
            <a:noFill/>
          </a:ln>
        </p:spPr>
        <p:txBody>
          <a:bodyPr anchorCtr="0" anchor="t" bIns="46375" lIns="92750" spcFirstLastPara="1" rIns="92750" wrap="square" tIns="463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0" name="Google Shape;1750;g6549f81753_1_222:notes"/>
          <p:cNvSpPr txBox="1"/>
          <p:nvPr>
            <p:ph idx="11" type="ftr"/>
          </p:nvPr>
        </p:nvSpPr>
        <p:spPr>
          <a:xfrm>
            <a:off x="2" y="8829967"/>
            <a:ext cx="3037840" cy="464820"/>
          </a:xfrm>
          <a:prstGeom prst="rect">
            <a:avLst/>
          </a:prstGeom>
          <a:noFill/>
          <a:ln>
            <a:noFill/>
          </a:ln>
        </p:spPr>
        <p:txBody>
          <a:bodyPr anchorCtr="0" anchor="b" bIns="46375" lIns="92750" spcFirstLastPara="1" rIns="92750" wrap="square" tIns="463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Slalom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6549f81753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g6549f81753_1_28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5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g6549f81753_1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7" name="Google Shape;1797;g6549f81753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8" name="Google Shape;1798;g6549f81753_1_304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Slalom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631647041d_2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3" name="Google Shape;1813;g631647041d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0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1" name="Google Shape;2001;g631647041d_2_6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2" name="Google Shape;2002;g631647041d_2_6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631647041d_2_8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2" name="Google Shape;2162;g631647041d_2_8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venir"/>
              <a:buNone/>
            </a:pPr>
            <a:r>
              <a:rPr b="1" lang="en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Data Science</a:t>
            </a:r>
            <a:endParaRPr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g631647041d_2_8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g631647041d_2_13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49" name="Google Shape;2249;g631647041d_2_13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631647041d_2_18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4" name="Google Shape;2254;g631647041d_2_1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Guidance to rep: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Appendix there are other slides like this but focused on specific industries. Weave in these slides as needed.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Talk Track/Discovery Questions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lang="en" sz="900">
                <a:solidFill>
                  <a:schemeClr val="dk1"/>
                </a:solidFill>
              </a:rPr>
              <a:t>20</a:t>
            </a: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00 customers actively and successfully use Snowflake. They come from all industries and global regions and vary from data-driven startups born in the cloud to large F500 enterprises looking to leverage the cloud.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(Read the blurbs at bottom)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common theme is Snowflake has drastically improved their ability to enable more users to more use more data to run faster analytics to make better business decisions.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55" name="Google Shape;2255;g631647041d_2_187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6549f81753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g6549f81753_1_15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g631647041d_2_19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2" name="Google Shape;2302;g631647041d_2_1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3" name="Google Shape;2303;g631647041d_2_192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631647041d_2_19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0" name="Google Shape;2310;g631647041d_2_1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1" name="Google Shape;2311;g631647041d_2_193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631647041d_2_19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9" name="Google Shape;2319;g631647041d_2_19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g631647041d_2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4" name="Google Shape;1654;g631647041d_2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g631647041d_2_37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9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0" name="Google Shape;1660;g631647041d_2_2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g631647041d_2_2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6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6b0f80792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6b0f80792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6549f81753_1_1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3" name="Google Shape;1673;g6549f81753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4" name="Google Shape;1674;g6549f81753_1_163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Slalom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6549f81753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g6549f81753_1_18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6549f81753_1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7" name="Google Shape;1687;g6549f81753_1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8" name="Google Shape;1688;g6549f81753_1_180:notes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Slalom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3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6549f81753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g6549f81753_1_25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4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5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5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Relationship Id="rId3" Type="http://schemas.openxmlformats.org/officeDocument/2006/relationships/image" Target="../media/image5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5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.jp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1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07"/>
          <p:cNvSpPr txBox="1"/>
          <p:nvPr>
            <p:ph idx="1" type="body"/>
          </p:nvPr>
        </p:nvSpPr>
        <p:spPr>
          <a:xfrm>
            <a:off x="285750" y="994410"/>
            <a:ext cx="85725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7" name="Google Shape;1417;p107"/>
          <p:cNvSpPr txBox="1"/>
          <p:nvPr>
            <p:ph idx="2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8" name="Google Shape;1418;p107"/>
          <p:cNvSpPr txBox="1"/>
          <p:nvPr>
            <p:ph idx="12" type="sldNum"/>
          </p:nvPr>
        </p:nvSpPr>
        <p:spPr>
          <a:xfrm>
            <a:off x="8519532" y="4847553"/>
            <a:ext cx="39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9" name="Google Shape;1419;p107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0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42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108"/>
          <p:cNvSpPr txBox="1"/>
          <p:nvPr>
            <p:ph idx="1" type="body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3" name="Google Shape;1423;p108"/>
          <p:cNvSpPr txBox="1"/>
          <p:nvPr>
            <p:ph idx="12" type="sldNum"/>
          </p:nvPr>
        </p:nvSpPr>
        <p:spPr>
          <a:xfrm>
            <a:off x="8474698" y="4847553"/>
            <a:ext cx="44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24" name="Google Shape;1424;p108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5" name="Google Shape;1425;p10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Layout">
  <p:cSld name="Split Layout"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0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p109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109"/>
          <p:cNvSpPr/>
          <p:nvPr/>
        </p:nvSpPr>
        <p:spPr>
          <a:xfrm>
            <a:off x="4574382" y="2416971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109"/>
          <p:cNvSpPr/>
          <p:nvPr/>
        </p:nvSpPr>
        <p:spPr>
          <a:xfrm>
            <a:off x="7184152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09"/>
          <p:cNvSpPr/>
          <p:nvPr/>
        </p:nvSpPr>
        <p:spPr>
          <a:xfrm>
            <a:off x="6491289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2" name="Google Shape;1432;p10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109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09"/>
          <p:cNvSpPr/>
          <p:nvPr/>
        </p:nvSpPr>
        <p:spPr>
          <a:xfrm>
            <a:off x="4574382" y="2416971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109"/>
          <p:cNvSpPr/>
          <p:nvPr/>
        </p:nvSpPr>
        <p:spPr>
          <a:xfrm>
            <a:off x="7184152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109"/>
          <p:cNvSpPr txBox="1"/>
          <p:nvPr>
            <p:ph idx="1" type="body"/>
          </p:nvPr>
        </p:nvSpPr>
        <p:spPr>
          <a:xfrm>
            <a:off x="4819651" y="904876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7" name="Google Shape;1437;p109"/>
          <p:cNvSpPr/>
          <p:nvPr/>
        </p:nvSpPr>
        <p:spPr>
          <a:xfrm>
            <a:off x="6491289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109"/>
          <p:cNvSpPr txBox="1"/>
          <p:nvPr>
            <p:ph idx="12" type="sldNum"/>
          </p:nvPr>
        </p:nvSpPr>
        <p:spPr>
          <a:xfrm>
            <a:off x="8489796" y="4847553"/>
            <a:ext cx="42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9" name="Google Shape;1439;p109"/>
          <p:cNvSpPr txBox="1"/>
          <p:nvPr>
            <p:ph idx="2" type="body"/>
          </p:nvPr>
        </p:nvSpPr>
        <p:spPr>
          <a:xfrm>
            <a:off x="302895" y="363474"/>
            <a:ext cx="3977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0" name="Google Shape;1440;p109"/>
          <p:cNvSpPr txBox="1"/>
          <p:nvPr>
            <p:ph idx="3" type="body"/>
          </p:nvPr>
        </p:nvSpPr>
        <p:spPr>
          <a:xfrm>
            <a:off x="304562" y="904876"/>
            <a:ext cx="3977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41" name="Google Shape;1441;p109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p109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">
  <p:cSld name="Multi-use"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10"/>
          <p:cNvSpPr txBox="1"/>
          <p:nvPr>
            <p:ph idx="12" type="sldNum"/>
          </p:nvPr>
        </p:nvSpPr>
        <p:spPr>
          <a:xfrm>
            <a:off x="8372151" y="4820545"/>
            <a:ext cx="3243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5" name="Google Shape;1445;p11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46" name="Google Shape;1446;p110"/>
          <p:cNvGrpSpPr/>
          <p:nvPr/>
        </p:nvGrpSpPr>
        <p:grpSpPr>
          <a:xfrm>
            <a:off x="458023" y="4826407"/>
            <a:ext cx="2208700" cy="184725"/>
            <a:chOff x="610698" y="6435209"/>
            <a:chExt cx="2944934" cy="246300"/>
          </a:xfrm>
        </p:grpSpPr>
        <p:grpSp>
          <p:nvGrpSpPr>
            <p:cNvPr id="1447" name="Google Shape;1447;p110"/>
            <p:cNvGrpSpPr/>
            <p:nvPr/>
          </p:nvGrpSpPr>
          <p:grpSpPr>
            <a:xfrm>
              <a:off x="610698" y="6449927"/>
              <a:ext cx="180165" cy="177825"/>
              <a:chOff x="2940050" y="1514475"/>
              <a:chExt cx="4643437" cy="4583110"/>
            </a:xfrm>
          </p:grpSpPr>
          <p:sp>
            <p:nvSpPr>
              <p:cNvPr id="1448" name="Google Shape;1448;p110"/>
              <p:cNvSpPr/>
              <p:nvPr/>
            </p:nvSpPr>
            <p:spPr>
              <a:xfrm>
                <a:off x="5507038" y="1514475"/>
                <a:ext cx="1576386" cy="1741489"/>
              </a:xfrm>
              <a:custGeom>
                <a:rect b="b" l="l" r="r" t="t"/>
                <a:pathLst>
                  <a:path extrusionOk="0" h="4837" w="4378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110"/>
              <p:cNvSpPr/>
              <p:nvPr/>
            </p:nvSpPr>
            <p:spPr>
              <a:xfrm>
                <a:off x="5970588" y="2924175"/>
                <a:ext cx="1612899" cy="1784347"/>
              </a:xfrm>
              <a:custGeom>
                <a:rect b="b" l="l" r="r" t="t"/>
                <a:pathLst>
                  <a:path extrusionOk="0" h="4958" w="4479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p110"/>
              <p:cNvSpPr/>
              <p:nvPr/>
            </p:nvSpPr>
            <p:spPr>
              <a:xfrm>
                <a:off x="5499100" y="4398963"/>
                <a:ext cx="1590674" cy="1698622"/>
              </a:xfrm>
              <a:custGeom>
                <a:rect b="b" l="l" r="r" t="t"/>
                <a:pathLst>
                  <a:path extrusionOk="0" h="4720" w="4419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p110"/>
              <p:cNvSpPr/>
              <p:nvPr/>
            </p:nvSpPr>
            <p:spPr>
              <a:xfrm>
                <a:off x="3435350" y="4359275"/>
                <a:ext cx="1571629" cy="1736721"/>
              </a:xfrm>
              <a:custGeom>
                <a:rect b="b" l="l" r="r" t="t"/>
                <a:pathLst>
                  <a:path extrusionOk="0" h="4826" w="4367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p110"/>
              <p:cNvSpPr/>
              <p:nvPr/>
            </p:nvSpPr>
            <p:spPr>
              <a:xfrm>
                <a:off x="2940050" y="2924175"/>
                <a:ext cx="1606554" cy="1771655"/>
              </a:xfrm>
              <a:custGeom>
                <a:rect b="b" l="l" r="r" t="t"/>
                <a:pathLst>
                  <a:path extrusionOk="0" h="4920" w="4462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p110"/>
              <p:cNvSpPr/>
              <p:nvPr/>
            </p:nvSpPr>
            <p:spPr>
              <a:xfrm>
                <a:off x="3424238" y="1514475"/>
                <a:ext cx="1598617" cy="1708145"/>
              </a:xfrm>
              <a:custGeom>
                <a:rect b="b" l="l" r="r" t="t"/>
                <a:pathLst>
                  <a:path extrusionOk="0" h="4746" w="4439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p110"/>
              <p:cNvSpPr/>
              <p:nvPr/>
            </p:nvSpPr>
            <p:spPr>
              <a:xfrm>
                <a:off x="4724400" y="3267075"/>
                <a:ext cx="1071564" cy="1093786"/>
              </a:xfrm>
              <a:custGeom>
                <a:rect b="b" l="l" r="r" t="t"/>
                <a:pathLst>
                  <a:path extrusionOk="0" h="3038" w="2977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55" name="Google Shape;1455;p110"/>
            <p:cNvSpPr/>
            <p:nvPr/>
          </p:nvSpPr>
          <p:spPr>
            <a:xfrm>
              <a:off x="789632" y="6435209"/>
              <a:ext cx="2766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600" u="none" cap="none" strike="noStrike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rPr>
                <a:t>© 2018 Snowflake Computing Inc. All Rights Reserved.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p111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58" name="Google Shape;1458;p111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2018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p111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0" name="Google Shape;1460;p111"/>
          <p:cNvGrpSpPr/>
          <p:nvPr/>
        </p:nvGrpSpPr>
        <p:grpSpPr>
          <a:xfrm>
            <a:off x="0" y="1"/>
            <a:ext cx="9142050" cy="5143575"/>
            <a:chOff x="0" y="0"/>
            <a:chExt cx="12189400" cy="6858100"/>
          </a:xfrm>
        </p:grpSpPr>
        <p:cxnSp>
          <p:nvCxnSpPr>
            <p:cNvPr id="1461" name="Google Shape;1461;p11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2" name="Google Shape;1462;p11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3" name="Google Shape;1463;p11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4" name="Google Shape;1464;p11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no dice Light SKO">
  <p:cSld name="Multi-use layout no dice Light SKO">
    <p:bg>
      <p:bgPr>
        <a:solidFill>
          <a:schemeClr val="lt1"/>
        </a:solidFill>
      </p:bgPr>
    </p:bg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3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70" name="Google Shape;1470;p113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5B5B5B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71" name="Google Shape;1471;p113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2" name="Google Shape;1472;p113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1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layout_title">
  <p:cSld name="Photo layout_title">
    <p:bg>
      <p:bgPr>
        <a:solidFill>
          <a:srgbClr val="FFFFFF"/>
        </a:solidFill>
      </p:bgPr>
    </p:bg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p114"/>
          <p:cNvSpPr/>
          <p:nvPr/>
        </p:nvSpPr>
        <p:spPr>
          <a:xfrm>
            <a:off x="2880711" y="645617"/>
            <a:ext cx="4363050" cy="1990358"/>
          </a:xfrm>
          <a:prstGeom prst="rect">
            <a:avLst/>
          </a:prstGeom>
          <a:solidFill>
            <a:srgbClr val="1C1C1C">
              <a:alpha val="666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14"/>
          <p:cNvSpPr/>
          <p:nvPr>
            <p:ph idx="2" type="pic"/>
          </p:nvPr>
        </p:nvSpPr>
        <p:spPr>
          <a:xfrm>
            <a:off x="1136650" y="1066799"/>
            <a:ext cx="5676900" cy="26789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0" spcFirstLastPara="1" rIns="0" wrap="square" tIns="10058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7" name="Google Shape;1477;p114"/>
          <p:cNvSpPr txBox="1"/>
          <p:nvPr>
            <p:ph idx="1" type="body"/>
          </p:nvPr>
        </p:nvSpPr>
        <p:spPr>
          <a:xfrm>
            <a:off x="2429191" y="3246283"/>
            <a:ext cx="5959159" cy="1380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274300" spcFirstLastPara="1" rIns="68575" wrap="square" tIns="2286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sz="24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78" name="Google Shape;1478;p114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gray">
  <p:cSld name="Title Slide_gray">
    <p:bg>
      <p:bgPr>
        <a:solidFill>
          <a:schemeClr val="dk2"/>
        </a:solidFill>
      </p:bgPr>
    </p:bg>
    <p:spTree>
      <p:nvGrpSpPr>
        <p:cNvPr id="1479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115"/>
          <p:cNvSpPr/>
          <p:nvPr/>
        </p:nvSpPr>
        <p:spPr>
          <a:xfrm>
            <a:off x="8367713" y="4333875"/>
            <a:ext cx="504825" cy="495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15"/>
          <p:cNvSpPr txBox="1"/>
          <p:nvPr>
            <p:ph type="title"/>
          </p:nvPr>
        </p:nvSpPr>
        <p:spPr>
          <a:xfrm>
            <a:off x="457917" y="438150"/>
            <a:ext cx="3656884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2" name="Google Shape;1482;p115"/>
          <p:cNvSpPr txBox="1"/>
          <p:nvPr>
            <p:ph idx="1" type="body"/>
          </p:nvPr>
        </p:nvSpPr>
        <p:spPr>
          <a:xfrm>
            <a:off x="461010" y="1496844"/>
            <a:ext cx="36576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4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grpSp>
        <p:nvGrpSpPr>
          <p:cNvPr id="1483" name="Google Shape;1483;p115"/>
          <p:cNvGrpSpPr/>
          <p:nvPr/>
        </p:nvGrpSpPr>
        <p:grpSpPr>
          <a:xfrm>
            <a:off x="7974591" y="4447234"/>
            <a:ext cx="709402" cy="183918"/>
            <a:chOff x="4724400" y="3073400"/>
            <a:chExt cx="2743200" cy="711200"/>
          </a:xfrm>
        </p:grpSpPr>
        <p:sp>
          <p:nvSpPr>
            <p:cNvPr id="1484" name="Google Shape;1484;p115"/>
            <p:cNvSpPr/>
            <p:nvPr/>
          </p:nvSpPr>
          <p:spPr>
            <a:xfrm>
              <a:off x="5222875" y="3073400"/>
              <a:ext cx="133350" cy="698500"/>
            </a:xfrm>
            <a:custGeom>
              <a:rect b="b" l="l" r="r" t="t"/>
              <a:pathLst>
                <a:path extrusionOk="0" h="440" w="84">
                  <a:moveTo>
                    <a:pt x="0" y="406"/>
                  </a:moveTo>
                  <a:lnTo>
                    <a:pt x="0" y="406"/>
                  </a:lnTo>
                  <a:lnTo>
                    <a:pt x="0" y="412"/>
                  </a:lnTo>
                  <a:lnTo>
                    <a:pt x="2" y="418"/>
                  </a:lnTo>
                  <a:lnTo>
                    <a:pt x="6" y="424"/>
                  </a:lnTo>
                  <a:lnTo>
                    <a:pt x="10" y="430"/>
                  </a:lnTo>
                  <a:lnTo>
                    <a:pt x="14" y="434"/>
                  </a:lnTo>
                  <a:lnTo>
                    <a:pt x="20" y="438"/>
                  </a:lnTo>
                  <a:lnTo>
                    <a:pt x="28" y="440"/>
                  </a:lnTo>
                  <a:lnTo>
                    <a:pt x="34" y="440"/>
                  </a:lnTo>
                  <a:lnTo>
                    <a:pt x="84" y="440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115"/>
            <p:cNvSpPr/>
            <p:nvPr/>
          </p:nvSpPr>
          <p:spPr>
            <a:xfrm>
              <a:off x="5378450" y="3257550"/>
              <a:ext cx="523875" cy="527050"/>
            </a:xfrm>
            <a:custGeom>
              <a:rect b="b" l="l" r="r" t="t"/>
              <a:pathLst>
                <a:path extrusionOk="0" h="332" w="330">
                  <a:moveTo>
                    <a:pt x="248" y="42"/>
                  </a:moveTo>
                  <a:lnTo>
                    <a:pt x="248" y="42"/>
                  </a:lnTo>
                  <a:lnTo>
                    <a:pt x="240" y="34"/>
                  </a:lnTo>
                  <a:lnTo>
                    <a:pt x="230" y="26"/>
                  </a:lnTo>
                  <a:lnTo>
                    <a:pt x="220" y="18"/>
                  </a:lnTo>
                  <a:lnTo>
                    <a:pt x="208" y="12"/>
                  </a:lnTo>
                  <a:lnTo>
                    <a:pt x="196" y="6"/>
                  </a:lnTo>
                  <a:lnTo>
                    <a:pt x="184" y="2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8" y="0"/>
                  </a:lnTo>
                  <a:lnTo>
                    <a:pt x="122" y="2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80" y="18"/>
                  </a:lnTo>
                  <a:lnTo>
                    <a:pt x="66" y="28"/>
                  </a:lnTo>
                  <a:lnTo>
                    <a:pt x="54" y="36"/>
                  </a:lnTo>
                  <a:lnTo>
                    <a:pt x="44" y="48"/>
                  </a:lnTo>
                  <a:lnTo>
                    <a:pt x="34" y="58"/>
                  </a:lnTo>
                  <a:lnTo>
                    <a:pt x="26" y="72"/>
                  </a:lnTo>
                  <a:lnTo>
                    <a:pt x="18" y="86"/>
                  </a:lnTo>
                  <a:lnTo>
                    <a:pt x="12" y="100"/>
                  </a:lnTo>
                  <a:lnTo>
                    <a:pt x="6" y="116"/>
                  </a:lnTo>
                  <a:lnTo>
                    <a:pt x="4" y="132"/>
                  </a:lnTo>
                  <a:lnTo>
                    <a:pt x="0" y="14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4" y="200"/>
                  </a:lnTo>
                  <a:lnTo>
                    <a:pt x="6" y="216"/>
                  </a:lnTo>
                  <a:lnTo>
                    <a:pt x="12" y="232"/>
                  </a:lnTo>
                  <a:lnTo>
                    <a:pt x="18" y="246"/>
                  </a:lnTo>
                  <a:lnTo>
                    <a:pt x="26" y="260"/>
                  </a:lnTo>
                  <a:lnTo>
                    <a:pt x="34" y="272"/>
                  </a:lnTo>
                  <a:lnTo>
                    <a:pt x="44" y="284"/>
                  </a:lnTo>
                  <a:lnTo>
                    <a:pt x="54" y="294"/>
                  </a:lnTo>
                  <a:lnTo>
                    <a:pt x="66" y="304"/>
                  </a:lnTo>
                  <a:lnTo>
                    <a:pt x="80" y="312"/>
                  </a:lnTo>
                  <a:lnTo>
                    <a:pt x="92" y="320"/>
                  </a:lnTo>
                  <a:lnTo>
                    <a:pt x="106" y="324"/>
                  </a:lnTo>
                  <a:lnTo>
                    <a:pt x="122" y="328"/>
                  </a:lnTo>
                  <a:lnTo>
                    <a:pt x="138" y="332"/>
                  </a:lnTo>
                  <a:lnTo>
                    <a:pt x="154" y="332"/>
                  </a:lnTo>
                  <a:lnTo>
                    <a:pt x="154" y="332"/>
                  </a:lnTo>
                  <a:lnTo>
                    <a:pt x="168" y="332"/>
                  </a:lnTo>
                  <a:lnTo>
                    <a:pt x="184" y="328"/>
                  </a:lnTo>
                  <a:lnTo>
                    <a:pt x="196" y="324"/>
                  </a:lnTo>
                  <a:lnTo>
                    <a:pt x="208" y="320"/>
                  </a:lnTo>
                  <a:lnTo>
                    <a:pt x="220" y="314"/>
                  </a:lnTo>
                  <a:lnTo>
                    <a:pt x="230" y="306"/>
                  </a:lnTo>
                  <a:lnTo>
                    <a:pt x="240" y="298"/>
                  </a:lnTo>
                  <a:lnTo>
                    <a:pt x="248" y="288"/>
                  </a:lnTo>
                  <a:lnTo>
                    <a:pt x="248" y="290"/>
                  </a:lnTo>
                  <a:lnTo>
                    <a:pt x="248" y="290"/>
                  </a:lnTo>
                  <a:lnTo>
                    <a:pt x="248" y="296"/>
                  </a:lnTo>
                  <a:lnTo>
                    <a:pt x="250" y="302"/>
                  </a:lnTo>
                  <a:lnTo>
                    <a:pt x="254" y="308"/>
                  </a:lnTo>
                  <a:lnTo>
                    <a:pt x="258" y="314"/>
                  </a:lnTo>
                  <a:lnTo>
                    <a:pt x="262" y="318"/>
                  </a:lnTo>
                  <a:lnTo>
                    <a:pt x="268" y="322"/>
                  </a:lnTo>
                  <a:lnTo>
                    <a:pt x="276" y="324"/>
                  </a:lnTo>
                  <a:lnTo>
                    <a:pt x="282" y="324"/>
                  </a:lnTo>
                  <a:lnTo>
                    <a:pt x="330" y="324"/>
                  </a:lnTo>
                  <a:lnTo>
                    <a:pt x="330" y="8"/>
                  </a:lnTo>
                  <a:lnTo>
                    <a:pt x="248" y="8"/>
                  </a:lnTo>
                  <a:lnTo>
                    <a:pt x="248" y="42"/>
                  </a:lnTo>
                  <a:close/>
                  <a:moveTo>
                    <a:pt x="168" y="252"/>
                  </a:moveTo>
                  <a:lnTo>
                    <a:pt x="168" y="252"/>
                  </a:lnTo>
                  <a:lnTo>
                    <a:pt x="150" y="250"/>
                  </a:lnTo>
                  <a:lnTo>
                    <a:pt x="134" y="246"/>
                  </a:lnTo>
                  <a:lnTo>
                    <a:pt x="122" y="238"/>
                  </a:lnTo>
                  <a:lnTo>
                    <a:pt x="110" y="228"/>
                  </a:lnTo>
                  <a:lnTo>
                    <a:pt x="100" y="214"/>
                  </a:lnTo>
                  <a:lnTo>
                    <a:pt x="92" y="200"/>
                  </a:lnTo>
                  <a:lnTo>
                    <a:pt x="88" y="184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88" y="148"/>
                  </a:lnTo>
                  <a:lnTo>
                    <a:pt x="92" y="132"/>
                  </a:lnTo>
                  <a:lnTo>
                    <a:pt x="100" y="116"/>
                  </a:lnTo>
                  <a:lnTo>
                    <a:pt x="110" y="104"/>
                  </a:lnTo>
                  <a:lnTo>
                    <a:pt x="122" y="94"/>
                  </a:lnTo>
                  <a:lnTo>
                    <a:pt x="134" y="86"/>
                  </a:lnTo>
                  <a:lnTo>
                    <a:pt x="150" y="80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86" y="80"/>
                  </a:lnTo>
                  <a:lnTo>
                    <a:pt x="202" y="86"/>
                  </a:lnTo>
                  <a:lnTo>
                    <a:pt x="216" y="94"/>
                  </a:lnTo>
                  <a:lnTo>
                    <a:pt x="228" y="104"/>
                  </a:lnTo>
                  <a:lnTo>
                    <a:pt x="238" y="116"/>
                  </a:lnTo>
                  <a:lnTo>
                    <a:pt x="244" y="132"/>
                  </a:lnTo>
                  <a:lnTo>
                    <a:pt x="248" y="148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48" y="184"/>
                  </a:lnTo>
                  <a:lnTo>
                    <a:pt x="244" y="200"/>
                  </a:lnTo>
                  <a:lnTo>
                    <a:pt x="238" y="216"/>
                  </a:lnTo>
                  <a:lnTo>
                    <a:pt x="228" y="228"/>
                  </a:lnTo>
                  <a:lnTo>
                    <a:pt x="216" y="238"/>
                  </a:lnTo>
                  <a:lnTo>
                    <a:pt x="202" y="246"/>
                  </a:lnTo>
                  <a:lnTo>
                    <a:pt x="186" y="252"/>
                  </a:lnTo>
                  <a:lnTo>
                    <a:pt x="168" y="252"/>
                  </a:lnTo>
                  <a:lnTo>
                    <a:pt x="168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115"/>
            <p:cNvSpPr/>
            <p:nvPr/>
          </p:nvSpPr>
          <p:spPr>
            <a:xfrm>
              <a:off x="5937250" y="3073400"/>
              <a:ext cx="136525" cy="698500"/>
            </a:xfrm>
            <a:custGeom>
              <a:rect b="b" l="l" r="r" t="t"/>
              <a:pathLst>
                <a:path extrusionOk="0" h="440" w="86">
                  <a:moveTo>
                    <a:pt x="0" y="406"/>
                  </a:moveTo>
                  <a:lnTo>
                    <a:pt x="0" y="406"/>
                  </a:lnTo>
                  <a:lnTo>
                    <a:pt x="2" y="412"/>
                  </a:lnTo>
                  <a:lnTo>
                    <a:pt x="4" y="418"/>
                  </a:lnTo>
                  <a:lnTo>
                    <a:pt x="6" y="424"/>
                  </a:lnTo>
                  <a:lnTo>
                    <a:pt x="12" y="430"/>
                  </a:lnTo>
                  <a:lnTo>
                    <a:pt x="16" y="434"/>
                  </a:lnTo>
                  <a:lnTo>
                    <a:pt x="22" y="438"/>
                  </a:lnTo>
                  <a:lnTo>
                    <a:pt x="28" y="440"/>
                  </a:lnTo>
                  <a:lnTo>
                    <a:pt x="36" y="440"/>
                  </a:lnTo>
                  <a:lnTo>
                    <a:pt x="86" y="44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115"/>
            <p:cNvSpPr/>
            <p:nvPr/>
          </p:nvSpPr>
          <p:spPr>
            <a:xfrm>
              <a:off x="6096000" y="3257550"/>
              <a:ext cx="539750" cy="527050"/>
            </a:xfrm>
            <a:custGeom>
              <a:rect b="b" l="l" r="r" t="t"/>
              <a:pathLst>
                <a:path extrusionOk="0" h="332" w="340">
                  <a:moveTo>
                    <a:pt x="170" y="0"/>
                  </a:move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18" y="6"/>
                  </a:lnTo>
                  <a:lnTo>
                    <a:pt x="102" y="12"/>
                  </a:lnTo>
                  <a:lnTo>
                    <a:pt x="86" y="18"/>
                  </a:lnTo>
                  <a:lnTo>
                    <a:pt x="72" y="26"/>
                  </a:lnTo>
                  <a:lnTo>
                    <a:pt x="60" y="36"/>
                  </a:lnTo>
                  <a:lnTo>
                    <a:pt x="48" y="46"/>
                  </a:lnTo>
                  <a:lnTo>
                    <a:pt x="38" y="58"/>
                  </a:lnTo>
                  <a:lnTo>
                    <a:pt x="28" y="72"/>
                  </a:lnTo>
                  <a:lnTo>
                    <a:pt x="20" y="84"/>
                  </a:lnTo>
                  <a:lnTo>
                    <a:pt x="12" y="100"/>
                  </a:lnTo>
                  <a:lnTo>
                    <a:pt x="6" y="116"/>
                  </a:lnTo>
                  <a:lnTo>
                    <a:pt x="2" y="132"/>
                  </a:lnTo>
                  <a:lnTo>
                    <a:pt x="0" y="14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2" y="200"/>
                  </a:lnTo>
                  <a:lnTo>
                    <a:pt x="6" y="216"/>
                  </a:lnTo>
                  <a:lnTo>
                    <a:pt x="12" y="232"/>
                  </a:lnTo>
                  <a:lnTo>
                    <a:pt x="20" y="246"/>
                  </a:lnTo>
                  <a:lnTo>
                    <a:pt x="28" y="260"/>
                  </a:lnTo>
                  <a:lnTo>
                    <a:pt x="38" y="272"/>
                  </a:lnTo>
                  <a:lnTo>
                    <a:pt x="48" y="284"/>
                  </a:lnTo>
                  <a:lnTo>
                    <a:pt x="60" y="296"/>
                  </a:lnTo>
                  <a:lnTo>
                    <a:pt x="72" y="304"/>
                  </a:lnTo>
                  <a:lnTo>
                    <a:pt x="86" y="312"/>
                  </a:lnTo>
                  <a:lnTo>
                    <a:pt x="102" y="320"/>
                  </a:lnTo>
                  <a:lnTo>
                    <a:pt x="118" y="324"/>
                  </a:lnTo>
                  <a:lnTo>
                    <a:pt x="134" y="328"/>
                  </a:lnTo>
                  <a:lnTo>
                    <a:pt x="152" y="332"/>
                  </a:lnTo>
                  <a:lnTo>
                    <a:pt x="170" y="332"/>
                  </a:lnTo>
                  <a:lnTo>
                    <a:pt x="170" y="332"/>
                  </a:lnTo>
                  <a:lnTo>
                    <a:pt x="188" y="332"/>
                  </a:lnTo>
                  <a:lnTo>
                    <a:pt x="206" y="328"/>
                  </a:lnTo>
                  <a:lnTo>
                    <a:pt x="222" y="324"/>
                  </a:lnTo>
                  <a:lnTo>
                    <a:pt x="238" y="320"/>
                  </a:lnTo>
                  <a:lnTo>
                    <a:pt x="254" y="312"/>
                  </a:lnTo>
                  <a:lnTo>
                    <a:pt x="268" y="304"/>
                  </a:lnTo>
                  <a:lnTo>
                    <a:pt x="280" y="296"/>
                  </a:lnTo>
                  <a:lnTo>
                    <a:pt x="292" y="284"/>
                  </a:lnTo>
                  <a:lnTo>
                    <a:pt x="304" y="272"/>
                  </a:lnTo>
                  <a:lnTo>
                    <a:pt x="312" y="260"/>
                  </a:lnTo>
                  <a:lnTo>
                    <a:pt x="322" y="246"/>
                  </a:lnTo>
                  <a:lnTo>
                    <a:pt x="328" y="232"/>
                  </a:lnTo>
                  <a:lnTo>
                    <a:pt x="334" y="216"/>
                  </a:lnTo>
                  <a:lnTo>
                    <a:pt x="338" y="200"/>
                  </a:lnTo>
                  <a:lnTo>
                    <a:pt x="340" y="184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48"/>
                  </a:lnTo>
                  <a:lnTo>
                    <a:pt x="338" y="132"/>
                  </a:lnTo>
                  <a:lnTo>
                    <a:pt x="334" y="116"/>
                  </a:lnTo>
                  <a:lnTo>
                    <a:pt x="328" y="100"/>
                  </a:lnTo>
                  <a:lnTo>
                    <a:pt x="322" y="84"/>
                  </a:lnTo>
                  <a:lnTo>
                    <a:pt x="312" y="72"/>
                  </a:lnTo>
                  <a:lnTo>
                    <a:pt x="304" y="58"/>
                  </a:lnTo>
                  <a:lnTo>
                    <a:pt x="292" y="46"/>
                  </a:lnTo>
                  <a:lnTo>
                    <a:pt x="280" y="36"/>
                  </a:lnTo>
                  <a:lnTo>
                    <a:pt x="268" y="26"/>
                  </a:lnTo>
                  <a:lnTo>
                    <a:pt x="254" y="18"/>
                  </a:lnTo>
                  <a:lnTo>
                    <a:pt x="238" y="12"/>
                  </a:lnTo>
                  <a:lnTo>
                    <a:pt x="222" y="6"/>
                  </a:lnTo>
                  <a:lnTo>
                    <a:pt x="206" y="2"/>
                  </a:lnTo>
                  <a:lnTo>
                    <a:pt x="188" y="0"/>
                  </a:lnTo>
                  <a:lnTo>
                    <a:pt x="170" y="0"/>
                  </a:lnTo>
                  <a:lnTo>
                    <a:pt x="170" y="0"/>
                  </a:lnTo>
                  <a:close/>
                  <a:moveTo>
                    <a:pt x="170" y="252"/>
                  </a:moveTo>
                  <a:lnTo>
                    <a:pt x="170" y="252"/>
                  </a:lnTo>
                  <a:lnTo>
                    <a:pt x="152" y="252"/>
                  </a:lnTo>
                  <a:lnTo>
                    <a:pt x="136" y="246"/>
                  </a:lnTo>
                  <a:lnTo>
                    <a:pt x="122" y="238"/>
                  </a:lnTo>
                  <a:lnTo>
                    <a:pt x="110" y="228"/>
                  </a:lnTo>
                  <a:lnTo>
                    <a:pt x="100" y="216"/>
                  </a:lnTo>
                  <a:lnTo>
                    <a:pt x="92" y="200"/>
                  </a:lnTo>
                  <a:lnTo>
                    <a:pt x="88" y="184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8" y="148"/>
                  </a:lnTo>
                  <a:lnTo>
                    <a:pt x="92" y="130"/>
                  </a:lnTo>
                  <a:lnTo>
                    <a:pt x="100" y="116"/>
                  </a:lnTo>
                  <a:lnTo>
                    <a:pt x="110" y="102"/>
                  </a:lnTo>
                  <a:lnTo>
                    <a:pt x="122" y="92"/>
                  </a:lnTo>
                  <a:lnTo>
                    <a:pt x="136" y="86"/>
                  </a:lnTo>
                  <a:lnTo>
                    <a:pt x="152" y="80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88" y="80"/>
                  </a:lnTo>
                  <a:lnTo>
                    <a:pt x="204" y="86"/>
                  </a:lnTo>
                  <a:lnTo>
                    <a:pt x="218" y="92"/>
                  </a:lnTo>
                  <a:lnTo>
                    <a:pt x="230" y="102"/>
                  </a:lnTo>
                  <a:lnTo>
                    <a:pt x="240" y="116"/>
                  </a:lnTo>
                  <a:lnTo>
                    <a:pt x="248" y="130"/>
                  </a:lnTo>
                  <a:lnTo>
                    <a:pt x="252" y="14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84"/>
                  </a:lnTo>
                  <a:lnTo>
                    <a:pt x="248" y="200"/>
                  </a:lnTo>
                  <a:lnTo>
                    <a:pt x="240" y="216"/>
                  </a:lnTo>
                  <a:lnTo>
                    <a:pt x="230" y="228"/>
                  </a:lnTo>
                  <a:lnTo>
                    <a:pt x="218" y="238"/>
                  </a:lnTo>
                  <a:lnTo>
                    <a:pt x="204" y="246"/>
                  </a:lnTo>
                  <a:lnTo>
                    <a:pt x="188" y="252"/>
                  </a:lnTo>
                  <a:lnTo>
                    <a:pt x="170" y="252"/>
                  </a:lnTo>
                  <a:lnTo>
                    <a:pt x="170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115"/>
            <p:cNvSpPr/>
            <p:nvPr/>
          </p:nvSpPr>
          <p:spPr>
            <a:xfrm>
              <a:off x="6654800" y="3257550"/>
              <a:ext cx="812800" cy="514350"/>
            </a:xfrm>
            <a:custGeom>
              <a:rect b="b" l="l" r="r" t="t"/>
              <a:pathLst>
                <a:path extrusionOk="0" h="324" w="512">
                  <a:moveTo>
                    <a:pt x="388" y="0"/>
                  </a:moveTo>
                  <a:lnTo>
                    <a:pt x="388" y="0"/>
                  </a:lnTo>
                  <a:lnTo>
                    <a:pt x="372" y="0"/>
                  </a:lnTo>
                  <a:lnTo>
                    <a:pt x="356" y="2"/>
                  </a:lnTo>
                  <a:lnTo>
                    <a:pt x="342" y="6"/>
                  </a:lnTo>
                  <a:lnTo>
                    <a:pt x="328" y="12"/>
                  </a:lnTo>
                  <a:lnTo>
                    <a:pt x="314" y="18"/>
                  </a:lnTo>
                  <a:lnTo>
                    <a:pt x="302" y="28"/>
                  </a:lnTo>
                  <a:lnTo>
                    <a:pt x="290" y="40"/>
                  </a:lnTo>
                  <a:lnTo>
                    <a:pt x="280" y="54"/>
                  </a:lnTo>
                  <a:lnTo>
                    <a:pt x="280" y="54"/>
                  </a:lnTo>
                  <a:lnTo>
                    <a:pt x="272" y="42"/>
                  </a:lnTo>
                  <a:lnTo>
                    <a:pt x="262" y="30"/>
                  </a:lnTo>
                  <a:lnTo>
                    <a:pt x="250" y="22"/>
                  </a:lnTo>
                  <a:lnTo>
                    <a:pt x="238" y="14"/>
                  </a:lnTo>
                  <a:lnTo>
                    <a:pt x="224" y="8"/>
                  </a:lnTo>
                  <a:lnTo>
                    <a:pt x="208" y="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2" y="0"/>
                  </a:lnTo>
                  <a:lnTo>
                    <a:pt x="150" y="2"/>
                  </a:lnTo>
                  <a:lnTo>
                    <a:pt x="136" y="6"/>
                  </a:lnTo>
                  <a:lnTo>
                    <a:pt x="124" y="10"/>
                  </a:lnTo>
                  <a:lnTo>
                    <a:pt x="114" y="16"/>
                  </a:lnTo>
                  <a:lnTo>
                    <a:pt x="102" y="24"/>
                  </a:lnTo>
                  <a:lnTo>
                    <a:pt x="92" y="34"/>
                  </a:lnTo>
                  <a:lnTo>
                    <a:pt x="84" y="46"/>
                  </a:lnTo>
                  <a:lnTo>
                    <a:pt x="84" y="8"/>
                  </a:lnTo>
                  <a:lnTo>
                    <a:pt x="0" y="8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4" y="302"/>
                  </a:lnTo>
                  <a:lnTo>
                    <a:pt x="6" y="308"/>
                  </a:lnTo>
                  <a:lnTo>
                    <a:pt x="10" y="314"/>
                  </a:lnTo>
                  <a:lnTo>
                    <a:pt x="16" y="318"/>
                  </a:lnTo>
                  <a:lnTo>
                    <a:pt x="22" y="322"/>
                  </a:lnTo>
                  <a:lnTo>
                    <a:pt x="28" y="324"/>
                  </a:lnTo>
                  <a:lnTo>
                    <a:pt x="34" y="324"/>
                  </a:lnTo>
                  <a:lnTo>
                    <a:pt x="86" y="324"/>
                  </a:lnTo>
                  <a:lnTo>
                    <a:pt x="86" y="150"/>
                  </a:lnTo>
                  <a:lnTo>
                    <a:pt x="86" y="150"/>
                  </a:lnTo>
                  <a:lnTo>
                    <a:pt x="86" y="134"/>
                  </a:lnTo>
                  <a:lnTo>
                    <a:pt x="90" y="120"/>
                  </a:lnTo>
                  <a:lnTo>
                    <a:pt x="96" y="108"/>
                  </a:lnTo>
                  <a:lnTo>
                    <a:pt x="106" y="98"/>
                  </a:lnTo>
                  <a:lnTo>
                    <a:pt x="116" y="90"/>
                  </a:lnTo>
                  <a:lnTo>
                    <a:pt x="126" y="84"/>
                  </a:lnTo>
                  <a:lnTo>
                    <a:pt x="138" y="80"/>
                  </a:lnTo>
                  <a:lnTo>
                    <a:pt x="152" y="80"/>
                  </a:lnTo>
                  <a:lnTo>
                    <a:pt x="152" y="80"/>
                  </a:lnTo>
                  <a:lnTo>
                    <a:pt x="166" y="80"/>
                  </a:lnTo>
                  <a:lnTo>
                    <a:pt x="178" y="84"/>
                  </a:lnTo>
                  <a:lnTo>
                    <a:pt x="188" y="90"/>
                  </a:lnTo>
                  <a:lnTo>
                    <a:pt x="198" y="98"/>
                  </a:lnTo>
                  <a:lnTo>
                    <a:pt x="204" y="108"/>
                  </a:lnTo>
                  <a:lnTo>
                    <a:pt x="210" y="120"/>
                  </a:lnTo>
                  <a:lnTo>
                    <a:pt x="212" y="134"/>
                  </a:lnTo>
                  <a:lnTo>
                    <a:pt x="214" y="150"/>
                  </a:lnTo>
                  <a:lnTo>
                    <a:pt x="214" y="290"/>
                  </a:lnTo>
                  <a:lnTo>
                    <a:pt x="214" y="290"/>
                  </a:lnTo>
                  <a:lnTo>
                    <a:pt x="214" y="296"/>
                  </a:lnTo>
                  <a:lnTo>
                    <a:pt x="216" y="302"/>
                  </a:lnTo>
                  <a:lnTo>
                    <a:pt x="220" y="308"/>
                  </a:lnTo>
                  <a:lnTo>
                    <a:pt x="224" y="314"/>
                  </a:lnTo>
                  <a:lnTo>
                    <a:pt x="230" y="318"/>
                  </a:lnTo>
                  <a:lnTo>
                    <a:pt x="234" y="322"/>
                  </a:lnTo>
                  <a:lnTo>
                    <a:pt x="242" y="324"/>
                  </a:lnTo>
                  <a:lnTo>
                    <a:pt x="248" y="324"/>
                  </a:lnTo>
                  <a:lnTo>
                    <a:pt x="298" y="324"/>
                  </a:lnTo>
                  <a:lnTo>
                    <a:pt x="298" y="150"/>
                  </a:lnTo>
                  <a:lnTo>
                    <a:pt x="298" y="150"/>
                  </a:lnTo>
                  <a:lnTo>
                    <a:pt x="300" y="134"/>
                  </a:lnTo>
                  <a:lnTo>
                    <a:pt x="304" y="120"/>
                  </a:lnTo>
                  <a:lnTo>
                    <a:pt x="310" y="108"/>
                  </a:lnTo>
                  <a:lnTo>
                    <a:pt x="318" y="98"/>
                  </a:lnTo>
                  <a:lnTo>
                    <a:pt x="328" y="90"/>
                  </a:lnTo>
                  <a:lnTo>
                    <a:pt x="340" y="84"/>
                  </a:lnTo>
                  <a:lnTo>
                    <a:pt x="352" y="80"/>
                  </a:lnTo>
                  <a:lnTo>
                    <a:pt x="366" y="80"/>
                  </a:lnTo>
                  <a:lnTo>
                    <a:pt x="366" y="80"/>
                  </a:lnTo>
                  <a:lnTo>
                    <a:pt x="380" y="80"/>
                  </a:lnTo>
                  <a:lnTo>
                    <a:pt x="392" y="84"/>
                  </a:lnTo>
                  <a:lnTo>
                    <a:pt x="402" y="90"/>
                  </a:lnTo>
                  <a:lnTo>
                    <a:pt x="410" y="98"/>
                  </a:lnTo>
                  <a:lnTo>
                    <a:pt x="418" y="108"/>
                  </a:lnTo>
                  <a:lnTo>
                    <a:pt x="424" y="120"/>
                  </a:lnTo>
                  <a:lnTo>
                    <a:pt x="426" y="134"/>
                  </a:lnTo>
                  <a:lnTo>
                    <a:pt x="428" y="150"/>
                  </a:lnTo>
                  <a:lnTo>
                    <a:pt x="428" y="290"/>
                  </a:lnTo>
                  <a:lnTo>
                    <a:pt x="428" y="290"/>
                  </a:lnTo>
                  <a:lnTo>
                    <a:pt x="428" y="296"/>
                  </a:lnTo>
                  <a:lnTo>
                    <a:pt x="430" y="302"/>
                  </a:lnTo>
                  <a:lnTo>
                    <a:pt x="434" y="308"/>
                  </a:lnTo>
                  <a:lnTo>
                    <a:pt x="438" y="314"/>
                  </a:lnTo>
                  <a:lnTo>
                    <a:pt x="442" y="318"/>
                  </a:lnTo>
                  <a:lnTo>
                    <a:pt x="448" y="322"/>
                  </a:lnTo>
                  <a:lnTo>
                    <a:pt x="454" y="324"/>
                  </a:lnTo>
                  <a:lnTo>
                    <a:pt x="462" y="324"/>
                  </a:lnTo>
                  <a:lnTo>
                    <a:pt x="512" y="324"/>
                  </a:lnTo>
                  <a:lnTo>
                    <a:pt x="512" y="122"/>
                  </a:lnTo>
                  <a:lnTo>
                    <a:pt x="512" y="122"/>
                  </a:lnTo>
                  <a:lnTo>
                    <a:pt x="510" y="96"/>
                  </a:lnTo>
                  <a:lnTo>
                    <a:pt x="506" y="84"/>
                  </a:lnTo>
                  <a:lnTo>
                    <a:pt x="502" y="72"/>
                  </a:lnTo>
                  <a:lnTo>
                    <a:pt x="498" y="62"/>
                  </a:lnTo>
                  <a:lnTo>
                    <a:pt x="492" y="52"/>
                  </a:lnTo>
                  <a:lnTo>
                    <a:pt x="486" y="42"/>
                  </a:lnTo>
                  <a:lnTo>
                    <a:pt x="478" y="34"/>
                  </a:lnTo>
                  <a:lnTo>
                    <a:pt x="470" y="26"/>
                  </a:lnTo>
                  <a:lnTo>
                    <a:pt x="460" y="20"/>
                  </a:lnTo>
                  <a:lnTo>
                    <a:pt x="450" y="14"/>
                  </a:lnTo>
                  <a:lnTo>
                    <a:pt x="438" y="8"/>
                  </a:lnTo>
                  <a:lnTo>
                    <a:pt x="426" y="4"/>
                  </a:lnTo>
                  <a:lnTo>
                    <a:pt x="414" y="2"/>
                  </a:lnTo>
                  <a:lnTo>
                    <a:pt x="388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115"/>
            <p:cNvSpPr/>
            <p:nvPr/>
          </p:nvSpPr>
          <p:spPr>
            <a:xfrm>
              <a:off x="4724400" y="3257550"/>
              <a:ext cx="476250" cy="527050"/>
            </a:xfrm>
            <a:custGeom>
              <a:rect b="b" l="l" r="r" t="t"/>
              <a:pathLst>
                <a:path extrusionOk="0" h="332" w="300">
                  <a:moveTo>
                    <a:pt x="182" y="132"/>
                  </a:moveTo>
                  <a:lnTo>
                    <a:pt x="144" y="126"/>
                  </a:lnTo>
                  <a:lnTo>
                    <a:pt x="144" y="126"/>
                  </a:lnTo>
                  <a:lnTo>
                    <a:pt x="124" y="122"/>
                  </a:lnTo>
                  <a:lnTo>
                    <a:pt x="110" y="118"/>
                  </a:lnTo>
                  <a:lnTo>
                    <a:pt x="104" y="114"/>
                  </a:lnTo>
                  <a:lnTo>
                    <a:pt x="100" y="110"/>
                  </a:lnTo>
                  <a:lnTo>
                    <a:pt x="98" y="104"/>
                  </a:lnTo>
                  <a:lnTo>
                    <a:pt x="96" y="98"/>
                  </a:lnTo>
                  <a:lnTo>
                    <a:pt x="96" y="98"/>
                  </a:lnTo>
                  <a:lnTo>
                    <a:pt x="98" y="92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78"/>
                  </a:lnTo>
                  <a:lnTo>
                    <a:pt x="116" y="74"/>
                  </a:lnTo>
                  <a:lnTo>
                    <a:pt x="124" y="72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68" y="72"/>
                  </a:lnTo>
                  <a:lnTo>
                    <a:pt x="192" y="76"/>
                  </a:lnTo>
                  <a:lnTo>
                    <a:pt x="212" y="82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8" y="92"/>
                  </a:lnTo>
                  <a:lnTo>
                    <a:pt x="246" y="92"/>
                  </a:lnTo>
                  <a:lnTo>
                    <a:pt x="258" y="90"/>
                  </a:lnTo>
                  <a:lnTo>
                    <a:pt x="264" y="86"/>
                  </a:lnTo>
                  <a:lnTo>
                    <a:pt x="268" y="82"/>
                  </a:lnTo>
                  <a:lnTo>
                    <a:pt x="274" y="78"/>
                  </a:lnTo>
                  <a:lnTo>
                    <a:pt x="276" y="72"/>
                  </a:lnTo>
                  <a:lnTo>
                    <a:pt x="292" y="38"/>
                  </a:lnTo>
                  <a:lnTo>
                    <a:pt x="292" y="38"/>
                  </a:lnTo>
                  <a:lnTo>
                    <a:pt x="260" y="22"/>
                  </a:lnTo>
                  <a:lnTo>
                    <a:pt x="224" y="12"/>
                  </a:lnTo>
                  <a:lnTo>
                    <a:pt x="186" y="4"/>
                  </a:lnTo>
                  <a:lnTo>
                    <a:pt x="166" y="2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18" y="2"/>
                  </a:lnTo>
                  <a:lnTo>
                    <a:pt x="94" y="6"/>
                  </a:lnTo>
                  <a:lnTo>
                    <a:pt x="70" y="14"/>
                  </a:lnTo>
                  <a:lnTo>
                    <a:pt x="50" y="24"/>
                  </a:lnTo>
                  <a:lnTo>
                    <a:pt x="40" y="30"/>
                  </a:lnTo>
                  <a:lnTo>
                    <a:pt x="32" y="38"/>
                  </a:lnTo>
                  <a:lnTo>
                    <a:pt x="26" y="46"/>
                  </a:lnTo>
                  <a:lnTo>
                    <a:pt x="20" y="56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10" y="86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0" y="116"/>
                  </a:lnTo>
                  <a:lnTo>
                    <a:pt x="12" y="134"/>
                  </a:lnTo>
                  <a:lnTo>
                    <a:pt x="20" y="148"/>
                  </a:lnTo>
                  <a:lnTo>
                    <a:pt x="30" y="162"/>
                  </a:lnTo>
                  <a:lnTo>
                    <a:pt x="46" y="174"/>
                  </a:lnTo>
                  <a:lnTo>
                    <a:pt x="66" y="184"/>
                  </a:lnTo>
                  <a:lnTo>
                    <a:pt x="92" y="192"/>
                  </a:lnTo>
                  <a:lnTo>
                    <a:pt x="124" y="200"/>
                  </a:lnTo>
                  <a:lnTo>
                    <a:pt x="142" y="202"/>
                  </a:lnTo>
                  <a:lnTo>
                    <a:pt x="142" y="202"/>
                  </a:lnTo>
                  <a:lnTo>
                    <a:pt x="170" y="206"/>
                  </a:lnTo>
                  <a:lnTo>
                    <a:pt x="192" y="210"/>
                  </a:lnTo>
                  <a:lnTo>
                    <a:pt x="202" y="214"/>
                  </a:lnTo>
                  <a:lnTo>
                    <a:pt x="208" y="218"/>
                  </a:lnTo>
                  <a:lnTo>
                    <a:pt x="212" y="224"/>
                  </a:lnTo>
                  <a:lnTo>
                    <a:pt x="212" y="232"/>
                  </a:lnTo>
                  <a:lnTo>
                    <a:pt x="212" y="232"/>
                  </a:lnTo>
                  <a:lnTo>
                    <a:pt x="212" y="240"/>
                  </a:lnTo>
                  <a:lnTo>
                    <a:pt x="208" y="246"/>
                  </a:lnTo>
                  <a:lnTo>
                    <a:pt x="202" y="252"/>
                  </a:lnTo>
                  <a:lnTo>
                    <a:pt x="194" y="256"/>
                  </a:lnTo>
                  <a:lnTo>
                    <a:pt x="184" y="258"/>
                  </a:lnTo>
                  <a:lnTo>
                    <a:pt x="172" y="260"/>
                  </a:lnTo>
                  <a:lnTo>
                    <a:pt x="142" y="262"/>
                  </a:lnTo>
                  <a:lnTo>
                    <a:pt x="142" y="262"/>
                  </a:lnTo>
                  <a:lnTo>
                    <a:pt x="124" y="260"/>
                  </a:lnTo>
                  <a:lnTo>
                    <a:pt x="106" y="258"/>
                  </a:lnTo>
                  <a:lnTo>
                    <a:pt x="90" y="254"/>
                  </a:lnTo>
                  <a:lnTo>
                    <a:pt x="76" y="248"/>
                  </a:lnTo>
                  <a:lnTo>
                    <a:pt x="50" y="238"/>
                  </a:lnTo>
                  <a:lnTo>
                    <a:pt x="30" y="228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16" y="302"/>
                  </a:lnTo>
                  <a:lnTo>
                    <a:pt x="34" y="310"/>
                  </a:lnTo>
                  <a:lnTo>
                    <a:pt x="52" y="316"/>
                  </a:lnTo>
                  <a:lnTo>
                    <a:pt x="70" y="322"/>
                  </a:lnTo>
                  <a:lnTo>
                    <a:pt x="106" y="330"/>
                  </a:lnTo>
                  <a:lnTo>
                    <a:pt x="140" y="332"/>
                  </a:lnTo>
                  <a:lnTo>
                    <a:pt x="140" y="332"/>
                  </a:lnTo>
                  <a:lnTo>
                    <a:pt x="178" y="332"/>
                  </a:lnTo>
                  <a:lnTo>
                    <a:pt x="210" y="326"/>
                  </a:lnTo>
                  <a:lnTo>
                    <a:pt x="238" y="318"/>
                  </a:lnTo>
                  <a:lnTo>
                    <a:pt x="250" y="314"/>
                  </a:lnTo>
                  <a:lnTo>
                    <a:pt x="260" y="308"/>
                  </a:lnTo>
                  <a:lnTo>
                    <a:pt x="270" y="300"/>
                  </a:lnTo>
                  <a:lnTo>
                    <a:pt x="278" y="292"/>
                  </a:lnTo>
                  <a:lnTo>
                    <a:pt x="284" y="284"/>
                  </a:lnTo>
                  <a:lnTo>
                    <a:pt x="290" y="276"/>
                  </a:lnTo>
                  <a:lnTo>
                    <a:pt x="294" y="266"/>
                  </a:lnTo>
                  <a:lnTo>
                    <a:pt x="298" y="254"/>
                  </a:lnTo>
                  <a:lnTo>
                    <a:pt x="300" y="244"/>
                  </a:lnTo>
                  <a:lnTo>
                    <a:pt x="300" y="232"/>
                  </a:lnTo>
                  <a:lnTo>
                    <a:pt x="300" y="232"/>
                  </a:lnTo>
                  <a:lnTo>
                    <a:pt x="300" y="220"/>
                  </a:lnTo>
                  <a:lnTo>
                    <a:pt x="298" y="210"/>
                  </a:lnTo>
                  <a:lnTo>
                    <a:pt x="296" y="200"/>
                  </a:lnTo>
                  <a:lnTo>
                    <a:pt x="292" y="192"/>
                  </a:lnTo>
                  <a:lnTo>
                    <a:pt x="282" y="176"/>
                  </a:lnTo>
                  <a:lnTo>
                    <a:pt x="268" y="162"/>
                  </a:lnTo>
                  <a:lnTo>
                    <a:pt x="250" y="150"/>
                  </a:lnTo>
                  <a:lnTo>
                    <a:pt x="230" y="142"/>
                  </a:lnTo>
                  <a:lnTo>
                    <a:pt x="206" y="136"/>
                  </a:lnTo>
                  <a:lnTo>
                    <a:pt x="182" y="132"/>
                  </a:lnTo>
                  <a:lnTo>
                    <a:pt x="182" y="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0" name="Google Shape;1490;p115"/>
          <p:cNvSpPr txBox="1"/>
          <p:nvPr>
            <p:ph idx="2" type="body"/>
          </p:nvPr>
        </p:nvSpPr>
        <p:spPr>
          <a:xfrm>
            <a:off x="466725" y="4447235"/>
            <a:ext cx="1823085" cy="1806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4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1" name="Google Shape;1491;p115"/>
          <p:cNvSpPr/>
          <p:nvPr/>
        </p:nvSpPr>
        <p:spPr>
          <a:xfrm>
            <a:off x="8254867" y="438150"/>
            <a:ext cx="431933" cy="419862"/>
          </a:xfrm>
          <a:custGeom>
            <a:rect b="b" l="l" r="r" t="t"/>
            <a:pathLst>
              <a:path extrusionOk="0" h="1534" w="1672">
                <a:moveTo>
                  <a:pt x="1672" y="0"/>
                </a:moveTo>
                <a:lnTo>
                  <a:pt x="0" y="0"/>
                </a:lnTo>
                <a:lnTo>
                  <a:pt x="0" y="0"/>
                </a:lnTo>
                <a:lnTo>
                  <a:pt x="2" y="78"/>
                </a:lnTo>
                <a:lnTo>
                  <a:pt x="8" y="156"/>
                </a:lnTo>
                <a:lnTo>
                  <a:pt x="20" y="234"/>
                </a:lnTo>
                <a:lnTo>
                  <a:pt x="34" y="310"/>
                </a:lnTo>
                <a:lnTo>
                  <a:pt x="52" y="384"/>
                </a:lnTo>
                <a:lnTo>
                  <a:pt x="76" y="456"/>
                </a:lnTo>
                <a:lnTo>
                  <a:pt x="102" y="528"/>
                </a:lnTo>
                <a:lnTo>
                  <a:pt x="132" y="596"/>
                </a:lnTo>
                <a:lnTo>
                  <a:pt x="164" y="664"/>
                </a:lnTo>
                <a:lnTo>
                  <a:pt x="202" y="732"/>
                </a:lnTo>
                <a:lnTo>
                  <a:pt x="242" y="796"/>
                </a:lnTo>
                <a:lnTo>
                  <a:pt x="286" y="858"/>
                </a:lnTo>
                <a:lnTo>
                  <a:pt x="332" y="918"/>
                </a:lnTo>
                <a:lnTo>
                  <a:pt x="382" y="976"/>
                </a:lnTo>
                <a:lnTo>
                  <a:pt x="434" y="1032"/>
                </a:lnTo>
                <a:lnTo>
                  <a:pt x="490" y="1084"/>
                </a:lnTo>
                <a:lnTo>
                  <a:pt x="548" y="1136"/>
                </a:lnTo>
                <a:lnTo>
                  <a:pt x="608" y="1184"/>
                </a:lnTo>
                <a:lnTo>
                  <a:pt x="672" y="1230"/>
                </a:lnTo>
                <a:lnTo>
                  <a:pt x="738" y="1272"/>
                </a:lnTo>
                <a:lnTo>
                  <a:pt x="804" y="1312"/>
                </a:lnTo>
                <a:lnTo>
                  <a:pt x="874" y="1348"/>
                </a:lnTo>
                <a:lnTo>
                  <a:pt x="946" y="1382"/>
                </a:lnTo>
                <a:lnTo>
                  <a:pt x="1022" y="1414"/>
                </a:lnTo>
                <a:lnTo>
                  <a:pt x="1096" y="1440"/>
                </a:lnTo>
                <a:lnTo>
                  <a:pt x="1174" y="1464"/>
                </a:lnTo>
                <a:lnTo>
                  <a:pt x="1254" y="1486"/>
                </a:lnTo>
                <a:lnTo>
                  <a:pt x="1334" y="1502"/>
                </a:lnTo>
                <a:lnTo>
                  <a:pt x="1418" y="1516"/>
                </a:lnTo>
                <a:lnTo>
                  <a:pt x="1500" y="1526"/>
                </a:lnTo>
                <a:lnTo>
                  <a:pt x="1586" y="1532"/>
                </a:lnTo>
                <a:lnTo>
                  <a:pt x="1672" y="1534"/>
                </a:lnTo>
                <a:lnTo>
                  <a:pt x="16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subtitle_bold_light">
  <p:cSld name="1_Title_subtitle_bold_light">
    <p:bg>
      <p:bgPr>
        <a:solidFill>
          <a:srgbClr val="FFFFFF"/>
        </a:solidFill>
      </p:bgPr>
    </p:bg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16"/>
          <p:cNvSpPr txBox="1"/>
          <p:nvPr>
            <p:ph idx="1" type="body"/>
          </p:nvPr>
        </p:nvSpPr>
        <p:spPr>
          <a:xfrm>
            <a:off x="464494" y="1488137"/>
            <a:ext cx="2274660" cy="3062171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1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4" name="Google Shape;1494;p116"/>
          <p:cNvSpPr txBox="1"/>
          <p:nvPr>
            <p:ph idx="2" type="body"/>
          </p:nvPr>
        </p:nvSpPr>
        <p:spPr>
          <a:xfrm>
            <a:off x="464493" y="441223"/>
            <a:ext cx="3273117" cy="949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495" name="Google Shape;1495;p116"/>
          <p:cNvSpPr txBox="1"/>
          <p:nvPr>
            <p:ph idx="3" type="body"/>
          </p:nvPr>
        </p:nvSpPr>
        <p:spPr>
          <a:xfrm>
            <a:off x="466725" y="4621306"/>
            <a:ext cx="1823085" cy="885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600">
                <a:solidFill>
                  <a:schemeClr val="accent5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•"/>
              <a:defRPr/>
            </a:lvl2pPr>
            <a:lvl3pPr indent="-3238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5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2_Blank">
    <p:bg>
      <p:bgPr>
        <a:solidFill>
          <a:srgbClr val="FFFFFF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17"/>
          <p:cNvSpPr txBox="1"/>
          <p:nvPr>
            <p:ph idx="1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660"/>
              <a:buNone/>
              <a:defRPr sz="600">
                <a:solidFill>
                  <a:schemeClr val="accent5"/>
                </a:solidFill>
              </a:defRPr>
            </a:lvl1pPr>
            <a:lvl2pPr indent="-354330" lvl="1" marL="9144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980"/>
              <a:buChar char="•"/>
              <a:defRPr/>
            </a:lvl2pPr>
            <a:lvl3pPr indent="-354330" lvl="2" marL="1371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980"/>
              <a:buChar char="•"/>
              <a:defRPr/>
            </a:lvl3pPr>
            <a:lvl4pPr indent="-354330" lvl="3" marL="18288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980"/>
              <a:buChar char="•"/>
              <a:defRPr/>
            </a:lvl4pPr>
            <a:lvl5pPr indent="-354329" lvl="4" marL="22860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98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subtitle_bold_light">
  <p:cSld name="Title_subtitle_bold_light">
    <p:bg>
      <p:bgPr>
        <a:solidFill>
          <a:srgbClr val="FFFFFF"/>
        </a:solidFill>
      </p:bgPr>
    </p:bg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9" name="Google Shape;1499;p118"/>
          <p:cNvSpPr txBox="1"/>
          <p:nvPr>
            <p:ph idx="1" type="body"/>
          </p:nvPr>
        </p:nvSpPr>
        <p:spPr>
          <a:xfrm>
            <a:off x="464494" y="1488137"/>
            <a:ext cx="2274660" cy="30621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00" name="Google Shape;1500;p118"/>
          <p:cNvSpPr txBox="1"/>
          <p:nvPr>
            <p:ph idx="2" type="body"/>
          </p:nvPr>
        </p:nvSpPr>
        <p:spPr>
          <a:xfrm>
            <a:off x="464493" y="441223"/>
            <a:ext cx="3273117" cy="949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501" name="Google Shape;1501;p118"/>
          <p:cNvSpPr txBox="1"/>
          <p:nvPr>
            <p:ph idx="3" type="body"/>
          </p:nvPr>
        </p:nvSpPr>
        <p:spPr>
          <a:xfrm>
            <a:off x="466725" y="4621306"/>
            <a:ext cx="1823085" cy="885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>
  <p:cSld name="Title - Light">
    <p:bg>
      <p:bgPr>
        <a:solidFill>
          <a:schemeClr val="lt1"/>
        </a:solidFill>
      </p:bgPr>
    </p:bg>
    <p:spTree>
      <p:nvGrpSpPr>
        <p:cNvPr id="1502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3" name="Google Shape;1503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4" name="Google Shape;1504;p119"/>
          <p:cNvSpPr/>
          <p:nvPr/>
        </p:nvSpPr>
        <p:spPr>
          <a:xfrm>
            <a:off x="0" y="2183285"/>
            <a:ext cx="2112943" cy="2960216"/>
          </a:xfrm>
          <a:custGeom>
            <a:rect b="b" l="l" r="r" t="t"/>
            <a:pathLst>
              <a:path extrusionOk="0" h="3946954" w="2817257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117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19"/>
          <p:cNvSpPr txBox="1"/>
          <p:nvPr>
            <p:ph idx="1" type="body"/>
          </p:nvPr>
        </p:nvSpPr>
        <p:spPr>
          <a:xfrm>
            <a:off x="428387" y="1177290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6" name="Google Shape;1506;p119"/>
          <p:cNvSpPr txBox="1"/>
          <p:nvPr>
            <p:ph idx="2" type="body"/>
          </p:nvPr>
        </p:nvSpPr>
        <p:spPr>
          <a:xfrm>
            <a:off x="428387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7" name="Google Shape;1507;p119"/>
          <p:cNvSpPr txBox="1"/>
          <p:nvPr>
            <p:ph idx="3" type="body"/>
          </p:nvPr>
        </p:nvSpPr>
        <p:spPr>
          <a:xfrm>
            <a:off x="428387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08" name="Google Shape;1508;p119"/>
          <p:cNvSpPr/>
          <p:nvPr/>
        </p:nvSpPr>
        <p:spPr>
          <a:xfrm rot="-5400000">
            <a:off x="5887745" y="1887244"/>
            <a:ext cx="2176991" cy="4335519"/>
          </a:xfrm>
          <a:custGeom>
            <a:rect b="b" l="l" r="r" t="t"/>
            <a:pathLst>
              <a:path extrusionOk="0" h="5780692" w="2902655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3921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19"/>
          <p:cNvSpPr/>
          <p:nvPr/>
        </p:nvSpPr>
        <p:spPr>
          <a:xfrm>
            <a:off x="5872163" y="211931"/>
            <a:ext cx="3271838" cy="4833940"/>
          </a:xfrm>
          <a:custGeom>
            <a:rect b="b" l="l" r="r" t="t"/>
            <a:pathLst>
              <a:path extrusionOk="0" h="2026" w="1373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19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19"/>
          <p:cNvSpPr/>
          <p:nvPr/>
        </p:nvSpPr>
        <p:spPr>
          <a:xfrm>
            <a:off x="493251" y="501413"/>
            <a:ext cx="1999394" cy="457197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p120"/>
          <p:cNvSpPr/>
          <p:nvPr/>
        </p:nvSpPr>
        <p:spPr>
          <a:xfrm>
            <a:off x="0" y="4783455"/>
            <a:ext cx="6114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14" name="Google Shape;1514;p120"/>
          <p:cNvGrpSpPr/>
          <p:nvPr/>
        </p:nvGrpSpPr>
        <p:grpSpPr>
          <a:xfrm>
            <a:off x="345152" y="4876022"/>
            <a:ext cx="135124" cy="133368"/>
            <a:chOff x="2940050" y="1514475"/>
            <a:chExt cx="4643437" cy="4583110"/>
          </a:xfrm>
        </p:grpSpPr>
        <p:sp>
          <p:nvSpPr>
            <p:cNvPr id="1515" name="Google Shape;1515;p120"/>
            <p:cNvSpPr/>
            <p:nvPr/>
          </p:nvSpPr>
          <p:spPr>
            <a:xfrm>
              <a:off x="5507038" y="1514475"/>
              <a:ext cx="1576386" cy="1741489"/>
            </a:xfrm>
            <a:custGeom>
              <a:rect b="b" l="l" r="r" t="t"/>
              <a:pathLst>
                <a:path extrusionOk="0" h="4837" w="4378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120"/>
            <p:cNvSpPr/>
            <p:nvPr/>
          </p:nvSpPr>
          <p:spPr>
            <a:xfrm>
              <a:off x="5970588" y="2924175"/>
              <a:ext cx="1612899" cy="1784347"/>
            </a:xfrm>
            <a:custGeom>
              <a:rect b="b" l="l" r="r" t="t"/>
              <a:pathLst>
                <a:path extrusionOk="0" h="4958" w="4479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120"/>
            <p:cNvSpPr/>
            <p:nvPr/>
          </p:nvSpPr>
          <p:spPr>
            <a:xfrm>
              <a:off x="5499100" y="4398963"/>
              <a:ext cx="1590674" cy="1698622"/>
            </a:xfrm>
            <a:custGeom>
              <a:rect b="b" l="l" r="r" t="t"/>
              <a:pathLst>
                <a:path extrusionOk="0" h="4720" w="4419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120"/>
            <p:cNvSpPr/>
            <p:nvPr/>
          </p:nvSpPr>
          <p:spPr>
            <a:xfrm>
              <a:off x="3435350" y="4359275"/>
              <a:ext cx="1571629" cy="1736721"/>
            </a:xfrm>
            <a:custGeom>
              <a:rect b="b" l="l" r="r" t="t"/>
              <a:pathLst>
                <a:path extrusionOk="0" h="4826" w="4367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120"/>
            <p:cNvSpPr/>
            <p:nvPr/>
          </p:nvSpPr>
          <p:spPr>
            <a:xfrm>
              <a:off x="2940050" y="2924175"/>
              <a:ext cx="1606554" cy="1771655"/>
            </a:xfrm>
            <a:custGeom>
              <a:rect b="b" l="l" r="r" t="t"/>
              <a:pathLst>
                <a:path extrusionOk="0" h="4920" w="4462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120"/>
            <p:cNvSpPr/>
            <p:nvPr/>
          </p:nvSpPr>
          <p:spPr>
            <a:xfrm>
              <a:off x="3424238" y="1514475"/>
              <a:ext cx="1598617" cy="1708145"/>
            </a:xfrm>
            <a:custGeom>
              <a:rect b="b" l="l" r="r" t="t"/>
              <a:pathLst>
                <a:path extrusionOk="0" h="4746" w="4439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120"/>
            <p:cNvSpPr/>
            <p:nvPr/>
          </p:nvSpPr>
          <p:spPr>
            <a:xfrm>
              <a:off x="4724400" y="3267075"/>
              <a:ext cx="1071564" cy="1093786"/>
            </a:xfrm>
            <a:custGeom>
              <a:rect b="b" l="l" r="r" t="t"/>
              <a:pathLst>
                <a:path extrusionOk="0" h="3038" w="2977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22" name="Google Shape;1522;p120"/>
          <p:cNvSpPr txBox="1"/>
          <p:nvPr>
            <p:ph idx="1" type="body"/>
          </p:nvPr>
        </p:nvSpPr>
        <p:spPr>
          <a:xfrm>
            <a:off x="314275" y="992624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3" name="Google Shape;1523;p120"/>
          <p:cNvSpPr txBox="1"/>
          <p:nvPr>
            <p:ph idx="2" type="body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4" name="Google Shape;1524;p120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5" name="Google Shape;1525;p120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20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121"/>
          <p:cNvSpPr/>
          <p:nvPr/>
        </p:nvSpPr>
        <p:spPr>
          <a:xfrm>
            <a:off x="5636772" y="1691681"/>
            <a:ext cx="3507229" cy="3451820"/>
          </a:xfrm>
          <a:custGeom>
            <a:rect b="b" l="l" r="r" t="t"/>
            <a:pathLst>
              <a:path extrusionOk="0" h="4602426" w="4676305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21"/>
          <p:cNvSpPr/>
          <p:nvPr/>
        </p:nvSpPr>
        <p:spPr>
          <a:xfrm flipH="1">
            <a:off x="0" y="68579"/>
            <a:ext cx="3148378" cy="4651534"/>
          </a:xfrm>
          <a:custGeom>
            <a:rect b="b" l="l" r="r" t="t"/>
            <a:pathLst>
              <a:path extrusionOk="0" h="2026" w="1373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3921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21"/>
          <p:cNvSpPr/>
          <p:nvPr/>
        </p:nvSpPr>
        <p:spPr>
          <a:xfrm>
            <a:off x="6824193" y="1"/>
            <a:ext cx="2319807" cy="2285290"/>
          </a:xfrm>
          <a:custGeom>
            <a:rect b="b" l="l" r="r" t="t"/>
            <a:pathLst>
              <a:path extrusionOk="0" h="3047053" w="3093076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019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21"/>
          <p:cNvSpPr txBox="1"/>
          <p:nvPr>
            <p:ph idx="1" type="body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2" name="Google Shape;1532;p121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3" name="Google Shape;1533;p121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21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">
  <p:cSld name="Quote - Punchy">
    <p:bg>
      <p:bgPr>
        <a:solidFill>
          <a:schemeClr val="accent6"/>
        </a:solidFill>
      </p:bgPr>
    </p:bg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p122"/>
          <p:cNvSpPr txBox="1"/>
          <p:nvPr>
            <p:ph idx="1" type="body"/>
          </p:nvPr>
        </p:nvSpPr>
        <p:spPr>
          <a:xfrm>
            <a:off x="1314450" y="1190625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37" name="Google Shape;1537;p122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22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9" name="Google Shape;1539;p122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40" name="Google Shape;1540;p122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1" name="Google Shape;1541;p122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2" name="Google Shape;1542;p122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43" name="Google Shape;1543;p122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">
  <p:cSld name="Quote - Frost">
    <p:bg>
      <p:bgPr>
        <a:solidFill>
          <a:schemeClr val="accent3"/>
        </a:solidFill>
      </p:bgPr>
    </p:bg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123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46" name="Google Shape;1546;p123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23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8" name="Google Shape;1548;p123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49" name="Google Shape;1549;p12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0" name="Google Shape;1550;p12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1" name="Google Shape;1551;p12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2" name="Google Shape;1552;p12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Image">
  <p:cSld name="Title - Image"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p124"/>
          <p:cNvSpPr txBox="1"/>
          <p:nvPr>
            <p:ph idx="1" type="body"/>
          </p:nvPr>
        </p:nvSpPr>
        <p:spPr>
          <a:xfrm>
            <a:off x="428387" y="1177290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5" name="Google Shape;1555;p124"/>
          <p:cNvSpPr txBox="1"/>
          <p:nvPr>
            <p:ph idx="2" type="body"/>
          </p:nvPr>
        </p:nvSpPr>
        <p:spPr>
          <a:xfrm>
            <a:off x="428387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6" name="Google Shape;1556;p124"/>
          <p:cNvSpPr txBox="1"/>
          <p:nvPr>
            <p:ph idx="3" type="body"/>
          </p:nvPr>
        </p:nvSpPr>
        <p:spPr>
          <a:xfrm>
            <a:off x="428387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7" name="Google Shape;1557;p124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25"/>
          <p:cNvSpPr txBox="1"/>
          <p:nvPr>
            <p:ph idx="1" type="body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0" name="Google Shape;1560;p125"/>
          <p:cNvSpPr txBox="1"/>
          <p:nvPr>
            <p:ph idx="2" type="body"/>
          </p:nvPr>
        </p:nvSpPr>
        <p:spPr>
          <a:xfrm>
            <a:off x="304562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1" name="Google Shape;1561;p125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2" name="Google Shape;1562;p125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3" name="Google Shape;1563;p125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26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6" name="Google Shape;1566;p126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p126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68" name="Google Shape;1568;p126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69" name="Google Shape;1569;p126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0" name="Google Shape;1570;p126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1" name="Google Shape;1571;p126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2" name="Google Shape;1572;p126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">
  <p:cSld name="Quote - Tangerine">
    <p:bg>
      <p:bgPr>
        <a:solidFill>
          <a:schemeClr val="accent4"/>
        </a:solidFill>
      </p:bgPr>
    </p:bg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127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5" name="Google Shape;1575;p127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127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7" name="Google Shape;1577;p127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78" name="Google Shape;1578;p127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9" name="Google Shape;1579;p127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0" name="Google Shape;1580;p127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1" name="Google Shape;1581;p127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D4B">
  <p:cSld name="Header D4B"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2038" l="2973" r="1715" t="489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4"/>
          <p:cNvSpPr/>
          <p:nvPr/>
        </p:nvSpPr>
        <p:spPr>
          <a:xfrm>
            <a:off x="1639130" y="2378934"/>
            <a:ext cx="5895720" cy="1503720"/>
          </a:xfrm>
          <a:custGeom>
            <a:rect b="b" l="l" r="r" t="t"/>
            <a:pathLst>
              <a:path extrusionOk="0" h="4177" w="16377">
                <a:moveTo>
                  <a:pt x="15410" y="2737"/>
                </a:moveTo>
                <a:cubicBezTo>
                  <a:pt x="15410" y="2737"/>
                  <a:pt x="15413" y="2721"/>
                  <a:pt x="15410" y="2737"/>
                </a:cubicBezTo>
                <a:moveTo>
                  <a:pt x="15564" y="2541"/>
                </a:moveTo>
                <a:cubicBezTo>
                  <a:pt x="15564" y="2539"/>
                  <a:pt x="15566" y="2547"/>
                  <a:pt x="15564" y="2541"/>
                </a:cubicBezTo>
                <a:moveTo>
                  <a:pt x="15704" y="2446"/>
                </a:moveTo>
                <a:cubicBezTo>
                  <a:pt x="15693" y="2444"/>
                  <a:pt x="15694" y="2460"/>
                  <a:pt x="15683" y="2449"/>
                </a:cubicBezTo>
                <a:cubicBezTo>
                  <a:pt x="15673" y="2439"/>
                  <a:pt x="15707" y="2459"/>
                  <a:pt x="15704" y="2446"/>
                </a:cubicBezTo>
                <a:moveTo>
                  <a:pt x="15842" y="2171"/>
                </a:moveTo>
                <a:lnTo>
                  <a:pt x="15852" y="2171"/>
                </a:lnTo>
                <a:lnTo>
                  <a:pt x="15852" y="2163"/>
                </a:lnTo>
                <a:lnTo>
                  <a:pt x="15842" y="2163"/>
                </a:lnTo>
                <a:lnTo>
                  <a:pt x="15842" y="2171"/>
                </a:lnTo>
                <a:moveTo>
                  <a:pt x="15863" y="2121"/>
                </a:moveTo>
                <a:cubicBezTo>
                  <a:pt x="15863" y="2121"/>
                  <a:pt x="15881" y="2121"/>
                  <a:pt x="15863" y="2121"/>
                </a:cubicBezTo>
                <a:moveTo>
                  <a:pt x="14979" y="1794"/>
                </a:moveTo>
                <a:cubicBezTo>
                  <a:pt x="14976" y="1794"/>
                  <a:pt x="14982" y="1797"/>
                  <a:pt x="14979" y="1794"/>
                </a:cubicBezTo>
                <a:moveTo>
                  <a:pt x="15331" y="1617"/>
                </a:moveTo>
                <a:lnTo>
                  <a:pt x="15331" y="1630"/>
                </a:lnTo>
                <a:cubicBezTo>
                  <a:pt x="15342" y="1638"/>
                  <a:pt x="15342" y="1614"/>
                  <a:pt x="15331" y="1617"/>
                </a:cubicBezTo>
                <a:moveTo>
                  <a:pt x="15342" y="1593"/>
                </a:moveTo>
                <a:cubicBezTo>
                  <a:pt x="15342" y="1593"/>
                  <a:pt x="15347" y="1580"/>
                  <a:pt x="15342" y="1593"/>
                </a:cubicBezTo>
                <a:moveTo>
                  <a:pt x="14955" y="1392"/>
                </a:moveTo>
                <a:lnTo>
                  <a:pt x="14955" y="1392"/>
                </a:lnTo>
                <a:moveTo>
                  <a:pt x="14955" y="1392"/>
                </a:moveTo>
                <a:cubicBezTo>
                  <a:pt x="14955" y="1392"/>
                  <a:pt x="14950" y="1392"/>
                  <a:pt x="14955" y="1392"/>
                </a:cubicBezTo>
                <a:moveTo>
                  <a:pt x="15021" y="1389"/>
                </a:moveTo>
                <a:cubicBezTo>
                  <a:pt x="15021" y="1384"/>
                  <a:pt x="15027" y="1392"/>
                  <a:pt x="15021" y="1389"/>
                </a:cubicBezTo>
                <a:moveTo>
                  <a:pt x="15006" y="1389"/>
                </a:moveTo>
                <a:cubicBezTo>
                  <a:pt x="15000" y="1381"/>
                  <a:pt x="14987" y="1384"/>
                  <a:pt x="14979" y="1392"/>
                </a:cubicBezTo>
                <a:cubicBezTo>
                  <a:pt x="14971" y="1400"/>
                  <a:pt x="15000" y="1402"/>
                  <a:pt x="15006" y="1389"/>
                </a:cubicBezTo>
                <a:moveTo>
                  <a:pt x="16230" y="1379"/>
                </a:moveTo>
                <a:lnTo>
                  <a:pt x="16230" y="1384"/>
                </a:lnTo>
                <a:cubicBezTo>
                  <a:pt x="16238" y="1384"/>
                  <a:pt x="16244" y="1381"/>
                  <a:pt x="16241" y="1376"/>
                </a:cubicBezTo>
                <a:lnTo>
                  <a:pt x="16230" y="1376"/>
                </a:lnTo>
                <a:lnTo>
                  <a:pt x="16230" y="1379"/>
                </a:lnTo>
                <a:moveTo>
                  <a:pt x="16230" y="1376"/>
                </a:moveTo>
                <a:lnTo>
                  <a:pt x="16230" y="1376"/>
                </a:lnTo>
                <a:cubicBezTo>
                  <a:pt x="16217" y="1376"/>
                  <a:pt x="16217" y="1379"/>
                  <a:pt x="16220" y="1384"/>
                </a:cubicBezTo>
                <a:lnTo>
                  <a:pt x="16230" y="1379"/>
                </a:lnTo>
                <a:lnTo>
                  <a:pt x="16230" y="1376"/>
                </a:lnTo>
                <a:moveTo>
                  <a:pt x="14974" y="1379"/>
                </a:moveTo>
                <a:cubicBezTo>
                  <a:pt x="14974" y="1379"/>
                  <a:pt x="14976" y="1365"/>
                  <a:pt x="14974" y="1379"/>
                </a:cubicBezTo>
                <a:moveTo>
                  <a:pt x="14913" y="1376"/>
                </a:moveTo>
                <a:cubicBezTo>
                  <a:pt x="14913" y="1381"/>
                  <a:pt x="14911" y="1389"/>
                  <a:pt x="14916" y="1389"/>
                </a:cubicBezTo>
                <a:cubicBezTo>
                  <a:pt x="14922" y="1389"/>
                  <a:pt x="14916" y="1381"/>
                  <a:pt x="14918" y="1384"/>
                </a:cubicBezTo>
                <a:cubicBezTo>
                  <a:pt x="14921" y="1387"/>
                  <a:pt x="14918" y="1376"/>
                  <a:pt x="14913" y="1376"/>
                </a:cubicBezTo>
                <a:moveTo>
                  <a:pt x="15704" y="1376"/>
                </a:moveTo>
                <a:cubicBezTo>
                  <a:pt x="15704" y="1376"/>
                  <a:pt x="15709" y="1363"/>
                  <a:pt x="15704" y="1376"/>
                </a:cubicBezTo>
                <a:moveTo>
                  <a:pt x="16109" y="1371"/>
                </a:moveTo>
                <a:cubicBezTo>
                  <a:pt x="16109" y="1371"/>
                  <a:pt x="16109" y="1357"/>
                  <a:pt x="16109" y="1371"/>
                </a:cubicBezTo>
                <a:moveTo>
                  <a:pt x="15225" y="1371"/>
                </a:moveTo>
                <a:lnTo>
                  <a:pt x="15225" y="1371"/>
                </a:lnTo>
                <a:moveTo>
                  <a:pt x="15222" y="1368"/>
                </a:moveTo>
                <a:cubicBezTo>
                  <a:pt x="15215" y="1368"/>
                  <a:pt x="15201" y="1365"/>
                  <a:pt x="15204" y="1376"/>
                </a:cubicBezTo>
                <a:cubicBezTo>
                  <a:pt x="15207" y="1387"/>
                  <a:pt x="15222" y="1376"/>
                  <a:pt x="15222" y="1368"/>
                </a:cubicBezTo>
                <a:moveTo>
                  <a:pt x="16148" y="1368"/>
                </a:moveTo>
                <a:cubicBezTo>
                  <a:pt x="16148" y="1368"/>
                  <a:pt x="16141" y="1368"/>
                  <a:pt x="16148" y="1368"/>
                </a:cubicBezTo>
                <a:moveTo>
                  <a:pt x="16130" y="1368"/>
                </a:moveTo>
                <a:cubicBezTo>
                  <a:pt x="16130" y="1363"/>
                  <a:pt x="16135" y="1365"/>
                  <a:pt x="16130" y="1368"/>
                </a:cubicBezTo>
                <a:moveTo>
                  <a:pt x="15643" y="1365"/>
                </a:moveTo>
                <a:cubicBezTo>
                  <a:pt x="15643" y="1379"/>
                  <a:pt x="15654" y="1379"/>
                  <a:pt x="15664" y="1379"/>
                </a:cubicBezTo>
                <a:cubicBezTo>
                  <a:pt x="15675" y="1379"/>
                  <a:pt x="15659" y="1371"/>
                  <a:pt x="15659" y="1365"/>
                </a:cubicBezTo>
                <a:lnTo>
                  <a:pt x="15643" y="1365"/>
                </a:lnTo>
                <a:moveTo>
                  <a:pt x="15265" y="1368"/>
                </a:moveTo>
                <a:cubicBezTo>
                  <a:pt x="15265" y="1368"/>
                  <a:pt x="15265" y="1363"/>
                  <a:pt x="15265" y="1368"/>
                </a:cubicBezTo>
                <a:moveTo>
                  <a:pt x="15032" y="1365"/>
                </a:moveTo>
                <a:lnTo>
                  <a:pt x="15021" y="1365"/>
                </a:lnTo>
                <a:lnTo>
                  <a:pt x="15021" y="1371"/>
                </a:lnTo>
                <a:cubicBezTo>
                  <a:pt x="15029" y="1376"/>
                  <a:pt x="15029" y="1368"/>
                  <a:pt x="15032" y="1365"/>
                </a:cubicBezTo>
                <a:moveTo>
                  <a:pt x="14535" y="1368"/>
                </a:moveTo>
                <a:cubicBezTo>
                  <a:pt x="14535" y="1368"/>
                  <a:pt x="14548" y="1357"/>
                  <a:pt x="14535" y="1368"/>
                </a:cubicBezTo>
                <a:moveTo>
                  <a:pt x="14585" y="1365"/>
                </a:moveTo>
                <a:cubicBezTo>
                  <a:pt x="14585" y="1365"/>
                  <a:pt x="14590" y="1349"/>
                  <a:pt x="14585" y="1365"/>
                </a:cubicBezTo>
                <a:moveTo>
                  <a:pt x="16101" y="1357"/>
                </a:moveTo>
                <a:cubicBezTo>
                  <a:pt x="16085" y="1357"/>
                  <a:pt x="16073" y="1351"/>
                  <a:pt x="16059" y="1365"/>
                </a:cubicBezTo>
                <a:cubicBezTo>
                  <a:pt x="16046" y="1378"/>
                  <a:pt x="16098" y="1376"/>
                  <a:pt x="16101" y="1357"/>
                </a:cubicBezTo>
                <a:moveTo>
                  <a:pt x="16048" y="1357"/>
                </a:moveTo>
                <a:cubicBezTo>
                  <a:pt x="16045" y="1357"/>
                  <a:pt x="16048" y="1363"/>
                  <a:pt x="16048" y="1357"/>
                </a:cubicBezTo>
                <a:moveTo>
                  <a:pt x="16019" y="1355"/>
                </a:moveTo>
                <a:cubicBezTo>
                  <a:pt x="16021" y="1357"/>
                  <a:pt x="16035" y="1365"/>
                  <a:pt x="16035" y="1355"/>
                </a:cubicBezTo>
                <a:cubicBezTo>
                  <a:pt x="16035" y="1344"/>
                  <a:pt x="16021" y="1344"/>
                  <a:pt x="16019" y="1355"/>
                </a:cubicBezTo>
                <a:moveTo>
                  <a:pt x="16008" y="1355"/>
                </a:moveTo>
                <a:cubicBezTo>
                  <a:pt x="16006" y="1355"/>
                  <a:pt x="16008" y="1357"/>
                  <a:pt x="16008" y="1355"/>
                </a:cubicBezTo>
                <a:moveTo>
                  <a:pt x="15987" y="1355"/>
                </a:moveTo>
                <a:cubicBezTo>
                  <a:pt x="15984" y="1355"/>
                  <a:pt x="15987" y="1357"/>
                  <a:pt x="15987" y="1355"/>
                </a:cubicBezTo>
                <a:moveTo>
                  <a:pt x="15678" y="1352"/>
                </a:moveTo>
                <a:cubicBezTo>
                  <a:pt x="15678" y="1357"/>
                  <a:pt x="15678" y="1362"/>
                  <a:pt x="15670" y="1357"/>
                </a:cubicBezTo>
                <a:cubicBezTo>
                  <a:pt x="15662" y="1351"/>
                  <a:pt x="15671" y="1371"/>
                  <a:pt x="15678" y="1376"/>
                </a:cubicBezTo>
                <a:cubicBezTo>
                  <a:pt x="15686" y="1381"/>
                  <a:pt x="15691" y="1355"/>
                  <a:pt x="15678" y="1352"/>
                </a:cubicBezTo>
                <a:moveTo>
                  <a:pt x="15601" y="1355"/>
                </a:moveTo>
                <a:cubicBezTo>
                  <a:pt x="15601" y="1355"/>
                  <a:pt x="15609" y="1342"/>
                  <a:pt x="15601" y="1355"/>
                </a:cubicBezTo>
                <a:moveTo>
                  <a:pt x="15569" y="1355"/>
                </a:moveTo>
                <a:cubicBezTo>
                  <a:pt x="15569" y="1355"/>
                  <a:pt x="15574" y="1342"/>
                  <a:pt x="15569" y="1355"/>
                </a:cubicBezTo>
                <a:moveTo>
                  <a:pt x="15524" y="1352"/>
                </a:moveTo>
                <a:cubicBezTo>
                  <a:pt x="15524" y="1357"/>
                  <a:pt x="15516" y="1354"/>
                  <a:pt x="15516" y="1357"/>
                </a:cubicBezTo>
                <a:cubicBezTo>
                  <a:pt x="15516" y="1359"/>
                  <a:pt x="15537" y="1355"/>
                  <a:pt x="15524" y="1352"/>
                </a:cubicBezTo>
                <a:moveTo>
                  <a:pt x="14767" y="1355"/>
                </a:moveTo>
                <a:cubicBezTo>
                  <a:pt x="14767" y="1355"/>
                  <a:pt x="14773" y="1342"/>
                  <a:pt x="14767" y="1355"/>
                </a:cubicBezTo>
                <a:moveTo>
                  <a:pt x="14656" y="1355"/>
                </a:moveTo>
                <a:cubicBezTo>
                  <a:pt x="14656" y="1355"/>
                  <a:pt x="14656" y="1344"/>
                  <a:pt x="14656" y="1355"/>
                </a:cubicBezTo>
                <a:moveTo>
                  <a:pt x="14627" y="1352"/>
                </a:moveTo>
                <a:cubicBezTo>
                  <a:pt x="14630" y="1355"/>
                  <a:pt x="14627" y="1362"/>
                  <a:pt x="14635" y="1365"/>
                </a:cubicBezTo>
                <a:cubicBezTo>
                  <a:pt x="14643" y="1367"/>
                  <a:pt x="14640" y="1363"/>
                  <a:pt x="14640" y="1355"/>
                </a:cubicBezTo>
                <a:lnTo>
                  <a:pt x="14627" y="1355"/>
                </a:lnTo>
                <a:lnTo>
                  <a:pt x="14627" y="1352"/>
                </a:lnTo>
                <a:moveTo>
                  <a:pt x="15947" y="1355"/>
                </a:moveTo>
                <a:cubicBezTo>
                  <a:pt x="15942" y="1352"/>
                  <a:pt x="15932" y="1346"/>
                  <a:pt x="15932" y="1357"/>
                </a:cubicBezTo>
                <a:cubicBezTo>
                  <a:pt x="15932" y="1367"/>
                  <a:pt x="15945" y="1360"/>
                  <a:pt x="15947" y="1355"/>
                </a:cubicBezTo>
                <a:moveTo>
                  <a:pt x="15696" y="1357"/>
                </a:moveTo>
                <a:lnTo>
                  <a:pt x="15704" y="1357"/>
                </a:lnTo>
                <a:lnTo>
                  <a:pt x="15704" y="1352"/>
                </a:lnTo>
                <a:lnTo>
                  <a:pt x="15696" y="1352"/>
                </a:lnTo>
                <a:lnTo>
                  <a:pt x="15696" y="1357"/>
                </a:lnTo>
                <a:moveTo>
                  <a:pt x="15659" y="1355"/>
                </a:moveTo>
                <a:cubicBezTo>
                  <a:pt x="15659" y="1355"/>
                  <a:pt x="15667" y="1342"/>
                  <a:pt x="15659" y="1355"/>
                </a:cubicBezTo>
                <a:moveTo>
                  <a:pt x="16156" y="1347"/>
                </a:moveTo>
                <a:lnTo>
                  <a:pt x="16156" y="1357"/>
                </a:lnTo>
                <a:lnTo>
                  <a:pt x="16167" y="1357"/>
                </a:lnTo>
                <a:cubicBezTo>
                  <a:pt x="16167" y="1355"/>
                  <a:pt x="16170" y="1355"/>
                  <a:pt x="16170" y="1347"/>
                </a:cubicBezTo>
                <a:lnTo>
                  <a:pt x="16156" y="1347"/>
                </a:lnTo>
                <a:moveTo>
                  <a:pt x="15222" y="1352"/>
                </a:moveTo>
                <a:cubicBezTo>
                  <a:pt x="15222" y="1347"/>
                  <a:pt x="15225" y="1355"/>
                  <a:pt x="15222" y="1352"/>
                </a:cubicBezTo>
                <a:moveTo>
                  <a:pt x="14961" y="1357"/>
                </a:moveTo>
                <a:cubicBezTo>
                  <a:pt x="14961" y="1357"/>
                  <a:pt x="14966" y="1371"/>
                  <a:pt x="14961" y="1357"/>
                </a:cubicBezTo>
                <a:moveTo>
                  <a:pt x="14942" y="1360"/>
                </a:moveTo>
                <a:cubicBezTo>
                  <a:pt x="14926" y="1357"/>
                  <a:pt x="14924" y="1359"/>
                  <a:pt x="14916" y="1373"/>
                </a:cubicBezTo>
                <a:cubicBezTo>
                  <a:pt x="14908" y="1386"/>
                  <a:pt x="14929" y="1383"/>
                  <a:pt x="14942" y="1381"/>
                </a:cubicBezTo>
                <a:cubicBezTo>
                  <a:pt x="14955" y="1378"/>
                  <a:pt x="14980" y="1384"/>
                  <a:pt x="14982" y="1360"/>
                </a:cubicBezTo>
                <a:cubicBezTo>
                  <a:pt x="14985" y="1336"/>
                  <a:pt x="14982" y="1357"/>
                  <a:pt x="14979" y="1347"/>
                </a:cubicBezTo>
                <a:cubicBezTo>
                  <a:pt x="14976" y="1336"/>
                  <a:pt x="14953" y="1342"/>
                  <a:pt x="14926" y="1347"/>
                </a:cubicBezTo>
                <a:cubicBezTo>
                  <a:pt x="14900" y="1352"/>
                  <a:pt x="14939" y="1360"/>
                  <a:pt x="14942" y="1355"/>
                </a:cubicBezTo>
                <a:lnTo>
                  <a:pt x="14942" y="1360"/>
                </a:lnTo>
                <a:cubicBezTo>
                  <a:pt x="14947" y="1360"/>
                  <a:pt x="14950" y="1365"/>
                  <a:pt x="14942" y="1368"/>
                </a:cubicBezTo>
                <a:lnTo>
                  <a:pt x="14942" y="1360"/>
                </a:lnTo>
                <a:moveTo>
                  <a:pt x="15000" y="1352"/>
                </a:moveTo>
                <a:lnTo>
                  <a:pt x="15006" y="1352"/>
                </a:lnTo>
                <a:cubicBezTo>
                  <a:pt x="15006" y="1334"/>
                  <a:pt x="14996" y="1342"/>
                  <a:pt x="14982" y="1342"/>
                </a:cubicBezTo>
                <a:cubicBezTo>
                  <a:pt x="14969" y="1342"/>
                  <a:pt x="14993" y="1360"/>
                  <a:pt x="15003" y="1368"/>
                </a:cubicBezTo>
                <a:cubicBezTo>
                  <a:pt x="15014" y="1376"/>
                  <a:pt x="15000" y="1355"/>
                  <a:pt x="15000" y="1352"/>
                </a:cubicBezTo>
                <a:cubicBezTo>
                  <a:pt x="15000" y="1349"/>
                  <a:pt x="14992" y="1352"/>
                  <a:pt x="14992" y="1347"/>
                </a:cubicBezTo>
                <a:cubicBezTo>
                  <a:pt x="14992" y="1342"/>
                  <a:pt x="15000" y="1347"/>
                  <a:pt x="15000" y="1352"/>
                </a:cubicBezTo>
                <a:moveTo>
                  <a:pt x="16154" y="1339"/>
                </a:moveTo>
                <a:cubicBezTo>
                  <a:pt x="16154" y="1339"/>
                  <a:pt x="16156" y="1326"/>
                  <a:pt x="16154" y="1339"/>
                </a:cubicBezTo>
                <a:moveTo>
                  <a:pt x="16135" y="1334"/>
                </a:moveTo>
                <a:cubicBezTo>
                  <a:pt x="16135" y="1344"/>
                  <a:pt x="16136" y="1352"/>
                  <a:pt x="16141" y="1352"/>
                </a:cubicBezTo>
                <a:cubicBezTo>
                  <a:pt x="16147" y="1352"/>
                  <a:pt x="16148" y="1334"/>
                  <a:pt x="16135" y="1334"/>
                </a:cubicBezTo>
                <a:moveTo>
                  <a:pt x="16077" y="1339"/>
                </a:moveTo>
                <a:cubicBezTo>
                  <a:pt x="16077" y="1339"/>
                  <a:pt x="16085" y="1326"/>
                  <a:pt x="16077" y="1339"/>
                </a:cubicBezTo>
                <a:moveTo>
                  <a:pt x="16008" y="1339"/>
                </a:moveTo>
                <a:cubicBezTo>
                  <a:pt x="16008" y="1339"/>
                  <a:pt x="16016" y="1326"/>
                  <a:pt x="16008" y="1339"/>
                </a:cubicBezTo>
                <a:moveTo>
                  <a:pt x="15574" y="1339"/>
                </a:moveTo>
                <a:cubicBezTo>
                  <a:pt x="15569" y="1339"/>
                  <a:pt x="15577" y="1342"/>
                  <a:pt x="15574" y="1339"/>
                </a:cubicBezTo>
                <a:moveTo>
                  <a:pt x="16114" y="1334"/>
                </a:moveTo>
                <a:cubicBezTo>
                  <a:pt x="16114" y="1334"/>
                  <a:pt x="16122" y="1320"/>
                  <a:pt x="16114" y="1334"/>
                </a:cubicBezTo>
                <a:moveTo>
                  <a:pt x="16090" y="1334"/>
                </a:moveTo>
                <a:cubicBezTo>
                  <a:pt x="16090" y="1334"/>
                  <a:pt x="16096" y="1318"/>
                  <a:pt x="16090" y="1334"/>
                </a:cubicBezTo>
                <a:moveTo>
                  <a:pt x="16037" y="1331"/>
                </a:moveTo>
                <a:cubicBezTo>
                  <a:pt x="16032" y="1342"/>
                  <a:pt x="16051" y="1342"/>
                  <a:pt x="16051" y="1334"/>
                </a:cubicBezTo>
                <a:lnTo>
                  <a:pt x="16037" y="1334"/>
                </a:lnTo>
                <a:lnTo>
                  <a:pt x="16037" y="1331"/>
                </a:lnTo>
                <a:moveTo>
                  <a:pt x="16101" y="1331"/>
                </a:moveTo>
                <a:cubicBezTo>
                  <a:pt x="16103" y="1334"/>
                  <a:pt x="16101" y="1342"/>
                  <a:pt x="16109" y="1342"/>
                </a:cubicBezTo>
                <a:cubicBezTo>
                  <a:pt x="16117" y="1342"/>
                  <a:pt x="16109" y="1336"/>
                  <a:pt x="16111" y="1336"/>
                </a:cubicBezTo>
                <a:cubicBezTo>
                  <a:pt x="16114" y="1336"/>
                  <a:pt x="16109" y="1328"/>
                  <a:pt x="16101" y="1331"/>
                </a:cubicBezTo>
                <a:moveTo>
                  <a:pt x="16037" y="1331"/>
                </a:moveTo>
                <a:cubicBezTo>
                  <a:pt x="16035" y="1331"/>
                  <a:pt x="16035" y="1334"/>
                  <a:pt x="16037" y="1334"/>
                </a:cubicBezTo>
                <a:lnTo>
                  <a:pt x="16037" y="1331"/>
                </a:lnTo>
                <a:moveTo>
                  <a:pt x="15953" y="1334"/>
                </a:moveTo>
                <a:cubicBezTo>
                  <a:pt x="15953" y="1334"/>
                  <a:pt x="15955" y="1318"/>
                  <a:pt x="15953" y="1334"/>
                </a:cubicBezTo>
                <a:moveTo>
                  <a:pt x="15736" y="1334"/>
                </a:moveTo>
                <a:lnTo>
                  <a:pt x="15736" y="1334"/>
                </a:lnTo>
                <a:moveTo>
                  <a:pt x="15704" y="1334"/>
                </a:moveTo>
                <a:cubicBezTo>
                  <a:pt x="15704" y="1334"/>
                  <a:pt x="15707" y="1320"/>
                  <a:pt x="15704" y="1334"/>
                </a:cubicBezTo>
                <a:moveTo>
                  <a:pt x="15511" y="1334"/>
                </a:moveTo>
                <a:cubicBezTo>
                  <a:pt x="15508" y="1331"/>
                  <a:pt x="15511" y="1336"/>
                  <a:pt x="15511" y="1334"/>
                </a:cubicBezTo>
                <a:moveTo>
                  <a:pt x="15490" y="1334"/>
                </a:moveTo>
                <a:cubicBezTo>
                  <a:pt x="15490" y="1334"/>
                  <a:pt x="15490" y="1320"/>
                  <a:pt x="15490" y="1334"/>
                </a:cubicBezTo>
                <a:moveTo>
                  <a:pt x="15810" y="1331"/>
                </a:moveTo>
                <a:cubicBezTo>
                  <a:pt x="15810" y="1331"/>
                  <a:pt x="15815" y="1315"/>
                  <a:pt x="15810" y="1331"/>
                </a:cubicBezTo>
                <a:moveTo>
                  <a:pt x="15640" y="1331"/>
                </a:moveTo>
                <a:cubicBezTo>
                  <a:pt x="15640" y="1331"/>
                  <a:pt x="15640" y="1318"/>
                  <a:pt x="15640" y="1331"/>
                </a:cubicBezTo>
                <a:moveTo>
                  <a:pt x="15040" y="1323"/>
                </a:moveTo>
                <a:cubicBezTo>
                  <a:pt x="15040" y="1331"/>
                  <a:pt x="15029" y="1328"/>
                  <a:pt x="15032" y="1336"/>
                </a:cubicBezTo>
                <a:lnTo>
                  <a:pt x="15043" y="1336"/>
                </a:lnTo>
                <a:lnTo>
                  <a:pt x="15043" y="1336"/>
                </a:lnTo>
                <a:cubicBezTo>
                  <a:pt x="15043" y="1336"/>
                  <a:pt x="15043" y="1336"/>
                  <a:pt x="15043" y="1335"/>
                </a:cubicBezTo>
                <a:cubicBezTo>
                  <a:pt x="15043" y="1331"/>
                  <a:pt x="15042" y="1327"/>
                  <a:pt x="15040" y="1323"/>
                </a:cubicBezTo>
                <a:moveTo>
                  <a:pt x="15995" y="1323"/>
                </a:moveTo>
                <a:cubicBezTo>
                  <a:pt x="15995" y="1323"/>
                  <a:pt x="16008" y="1318"/>
                  <a:pt x="15995" y="1323"/>
                </a:cubicBezTo>
                <a:moveTo>
                  <a:pt x="15974" y="1320"/>
                </a:moveTo>
                <a:lnTo>
                  <a:pt x="15974" y="1320"/>
                </a:lnTo>
                <a:cubicBezTo>
                  <a:pt x="15973" y="1322"/>
                  <a:pt x="15972" y="1322"/>
                  <a:pt x="15971" y="1324"/>
                </a:cubicBezTo>
                <a:cubicBezTo>
                  <a:pt x="15970" y="1327"/>
                  <a:pt x="15969" y="1330"/>
                  <a:pt x="15969" y="1334"/>
                </a:cubicBezTo>
                <a:cubicBezTo>
                  <a:pt x="15974" y="1334"/>
                  <a:pt x="15974" y="1328"/>
                  <a:pt x="15974" y="1320"/>
                </a:cubicBezTo>
                <a:moveTo>
                  <a:pt x="15902" y="1331"/>
                </a:moveTo>
                <a:lnTo>
                  <a:pt x="15913" y="1331"/>
                </a:lnTo>
                <a:lnTo>
                  <a:pt x="15913" y="1320"/>
                </a:lnTo>
                <a:lnTo>
                  <a:pt x="15902" y="1320"/>
                </a:lnTo>
                <a:lnTo>
                  <a:pt x="15902" y="1331"/>
                </a:lnTo>
                <a:moveTo>
                  <a:pt x="16011" y="1310"/>
                </a:moveTo>
                <a:cubicBezTo>
                  <a:pt x="16006" y="1318"/>
                  <a:pt x="16011" y="1315"/>
                  <a:pt x="16011" y="1323"/>
                </a:cubicBezTo>
                <a:cubicBezTo>
                  <a:pt x="16011" y="1331"/>
                  <a:pt x="16024" y="1307"/>
                  <a:pt x="16011" y="1310"/>
                </a:cubicBezTo>
                <a:moveTo>
                  <a:pt x="15146" y="3023"/>
                </a:moveTo>
                <a:cubicBezTo>
                  <a:pt x="15146" y="3023"/>
                  <a:pt x="15151" y="3036"/>
                  <a:pt x="15146" y="3023"/>
                </a:cubicBezTo>
                <a:moveTo>
                  <a:pt x="15556" y="2592"/>
                </a:moveTo>
                <a:lnTo>
                  <a:pt x="15556" y="2592"/>
                </a:lnTo>
                <a:moveTo>
                  <a:pt x="15635" y="2541"/>
                </a:moveTo>
                <a:lnTo>
                  <a:pt x="15635" y="2528"/>
                </a:lnTo>
                <a:cubicBezTo>
                  <a:pt x="15646" y="2526"/>
                  <a:pt x="15646" y="2549"/>
                  <a:pt x="15635" y="2541"/>
                </a:cubicBezTo>
                <a:moveTo>
                  <a:pt x="15619" y="2502"/>
                </a:moveTo>
                <a:lnTo>
                  <a:pt x="15630" y="2502"/>
                </a:lnTo>
                <a:lnTo>
                  <a:pt x="15630" y="2510"/>
                </a:lnTo>
                <a:lnTo>
                  <a:pt x="15619" y="2510"/>
                </a:lnTo>
                <a:lnTo>
                  <a:pt x="15619" y="2502"/>
                </a:lnTo>
                <a:moveTo>
                  <a:pt x="15622" y="2422"/>
                </a:moveTo>
                <a:cubicBezTo>
                  <a:pt x="15622" y="2422"/>
                  <a:pt x="15630" y="2438"/>
                  <a:pt x="15622" y="2422"/>
                </a:cubicBezTo>
                <a:moveTo>
                  <a:pt x="15633" y="2399"/>
                </a:moveTo>
                <a:cubicBezTo>
                  <a:pt x="15635" y="2399"/>
                  <a:pt x="15635" y="2396"/>
                  <a:pt x="15635" y="2393"/>
                </a:cubicBezTo>
                <a:cubicBezTo>
                  <a:pt x="15635" y="2391"/>
                  <a:pt x="15643" y="2399"/>
                  <a:pt x="15640" y="2407"/>
                </a:cubicBezTo>
                <a:lnTo>
                  <a:pt x="15633" y="2407"/>
                </a:lnTo>
                <a:lnTo>
                  <a:pt x="15633" y="2399"/>
                </a:lnTo>
                <a:moveTo>
                  <a:pt x="15654" y="2372"/>
                </a:moveTo>
                <a:lnTo>
                  <a:pt x="15659" y="2372"/>
                </a:lnTo>
                <a:lnTo>
                  <a:pt x="15659" y="2383"/>
                </a:lnTo>
                <a:lnTo>
                  <a:pt x="15654" y="2383"/>
                </a:lnTo>
                <a:lnTo>
                  <a:pt x="15654" y="2372"/>
                </a:lnTo>
                <a:moveTo>
                  <a:pt x="15733" y="2274"/>
                </a:moveTo>
                <a:cubicBezTo>
                  <a:pt x="15733" y="2274"/>
                  <a:pt x="15736" y="2288"/>
                  <a:pt x="15733" y="2274"/>
                </a:cubicBezTo>
                <a:moveTo>
                  <a:pt x="14900" y="2187"/>
                </a:moveTo>
                <a:cubicBezTo>
                  <a:pt x="14900" y="2174"/>
                  <a:pt x="14910" y="2169"/>
                  <a:pt x="14905" y="2150"/>
                </a:cubicBezTo>
                <a:cubicBezTo>
                  <a:pt x="14900" y="2131"/>
                  <a:pt x="14913" y="2187"/>
                  <a:pt x="14900" y="2187"/>
                </a:cubicBezTo>
                <a:moveTo>
                  <a:pt x="14942" y="2124"/>
                </a:moveTo>
                <a:cubicBezTo>
                  <a:pt x="14942" y="2124"/>
                  <a:pt x="14950" y="2139"/>
                  <a:pt x="14942" y="2124"/>
                </a:cubicBezTo>
                <a:moveTo>
                  <a:pt x="14955" y="2066"/>
                </a:moveTo>
                <a:cubicBezTo>
                  <a:pt x="14947" y="2066"/>
                  <a:pt x="14953" y="2053"/>
                  <a:pt x="14955" y="2048"/>
                </a:cubicBezTo>
                <a:cubicBezTo>
                  <a:pt x="14958" y="2042"/>
                  <a:pt x="14955" y="2061"/>
                  <a:pt x="14955" y="2066"/>
                </a:cubicBezTo>
                <a:moveTo>
                  <a:pt x="14916" y="2126"/>
                </a:moveTo>
                <a:cubicBezTo>
                  <a:pt x="14910" y="2094"/>
                  <a:pt x="14926" y="2074"/>
                  <a:pt x="14934" y="2043"/>
                </a:cubicBezTo>
                <a:cubicBezTo>
                  <a:pt x="14942" y="2011"/>
                  <a:pt x="14939" y="2042"/>
                  <a:pt x="14939" y="2045"/>
                </a:cubicBezTo>
                <a:cubicBezTo>
                  <a:pt x="14939" y="2047"/>
                  <a:pt x="14918" y="2097"/>
                  <a:pt x="14916" y="2126"/>
                </a:cubicBezTo>
                <a:moveTo>
                  <a:pt x="14961" y="2021"/>
                </a:moveTo>
                <a:lnTo>
                  <a:pt x="14961" y="2021"/>
                </a:lnTo>
                <a:cubicBezTo>
                  <a:pt x="14961" y="2021"/>
                  <a:pt x="14961" y="2020"/>
                  <a:pt x="14962" y="2019"/>
                </a:cubicBezTo>
                <a:cubicBezTo>
                  <a:pt x="14964" y="2015"/>
                  <a:pt x="14966" y="2011"/>
                  <a:pt x="14966" y="2005"/>
                </a:cubicBezTo>
                <a:cubicBezTo>
                  <a:pt x="14982" y="2008"/>
                  <a:pt x="14968" y="2021"/>
                  <a:pt x="14961" y="2021"/>
                </a:cubicBezTo>
                <a:moveTo>
                  <a:pt x="14937" y="1990"/>
                </a:moveTo>
                <a:cubicBezTo>
                  <a:pt x="14937" y="1990"/>
                  <a:pt x="14939" y="1992"/>
                  <a:pt x="14937" y="1990"/>
                </a:cubicBezTo>
                <a:moveTo>
                  <a:pt x="14974" y="1987"/>
                </a:moveTo>
                <a:cubicBezTo>
                  <a:pt x="14966" y="1987"/>
                  <a:pt x="14968" y="1979"/>
                  <a:pt x="14966" y="1971"/>
                </a:cubicBezTo>
                <a:lnTo>
                  <a:pt x="14966" y="1971"/>
                </a:lnTo>
                <a:cubicBezTo>
                  <a:pt x="14968" y="1971"/>
                  <a:pt x="14969" y="1972"/>
                  <a:pt x="14971" y="1973"/>
                </a:cubicBezTo>
                <a:cubicBezTo>
                  <a:pt x="14973" y="1974"/>
                  <a:pt x="14974" y="1974"/>
                  <a:pt x="14975" y="1976"/>
                </a:cubicBezTo>
                <a:cubicBezTo>
                  <a:pt x="14976" y="1977"/>
                  <a:pt x="14976" y="1980"/>
                  <a:pt x="14976" y="1982"/>
                </a:cubicBezTo>
                <a:lnTo>
                  <a:pt x="14976" y="1982"/>
                </a:lnTo>
                <a:cubicBezTo>
                  <a:pt x="14974" y="1979"/>
                  <a:pt x="14974" y="1982"/>
                  <a:pt x="14974" y="1987"/>
                </a:cubicBezTo>
                <a:moveTo>
                  <a:pt x="14953" y="1992"/>
                </a:moveTo>
                <a:cubicBezTo>
                  <a:pt x="14939" y="1987"/>
                  <a:pt x="14947" y="1981"/>
                  <a:pt x="14947" y="1968"/>
                </a:cubicBezTo>
                <a:cubicBezTo>
                  <a:pt x="14947" y="1954"/>
                  <a:pt x="14955" y="1990"/>
                  <a:pt x="14953" y="1992"/>
                </a:cubicBezTo>
                <a:moveTo>
                  <a:pt x="14953" y="1953"/>
                </a:moveTo>
                <a:cubicBezTo>
                  <a:pt x="14953" y="1953"/>
                  <a:pt x="14953" y="1955"/>
                  <a:pt x="14953" y="1953"/>
                </a:cubicBezTo>
                <a:moveTo>
                  <a:pt x="14961" y="1913"/>
                </a:moveTo>
                <a:lnTo>
                  <a:pt x="14961" y="1913"/>
                </a:lnTo>
                <a:lnTo>
                  <a:pt x="14961" y="1912"/>
                </a:lnTo>
                <a:cubicBezTo>
                  <a:pt x="14963" y="1909"/>
                  <a:pt x="14963" y="1907"/>
                  <a:pt x="14963" y="1904"/>
                </a:cubicBezTo>
                <a:cubicBezTo>
                  <a:pt x="14963" y="1903"/>
                  <a:pt x="14963" y="1903"/>
                  <a:pt x="14963" y="1902"/>
                </a:cubicBezTo>
                <a:cubicBezTo>
                  <a:pt x="14974" y="1902"/>
                  <a:pt x="14974" y="1910"/>
                  <a:pt x="14966" y="1913"/>
                </a:cubicBezTo>
                <a:lnTo>
                  <a:pt x="14961" y="1913"/>
                </a:lnTo>
                <a:moveTo>
                  <a:pt x="14966" y="1889"/>
                </a:moveTo>
                <a:cubicBezTo>
                  <a:pt x="14966" y="1889"/>
                  <a:pt x="14963" y="1913"/>
                  <a:pt x="14966" y="1889"/>
                </a:cubicBezTo>
                <a:moveTo>
                  <a:pt x="14987" y="1886"/>
                </a:moveTo>
                <a:cubicBezTo>
                  <a:pt x="14987" y="1886"/>
                  <a:pt x="14992" y="1900"/>
                  <a:pt x="14987" y="1886"/>
                </a:cubicBezTo>
                <a:moveTo>
                  <a:pt x="14961" y="1871"/>
                </a:moveTo>
                <a:cubicBezTo>
                  <a:pt x="14961" y="1871"/>
                  <a:pt x="14963" y="1873"/>
                  <a:pt x="14961" y="1871"/>
                </a:cubicBezTo>
                <a:moveTo>
                  <a:pt x="15000" y="1844"/>
                </a:moveTo>
                <a:cubicBezTo>
                  <a:pt x="15000" y="1844"/>
                  <a:pt x="15003" y="1844"/>
                  <a:pt x="15000" y="1844"/>
                </a:cubicBezTo>
                <a:moveTo>
                  <a:pt x="14966" y="1849"/>
                </a:moveTo>
                <a:cubicBezTo>
                  <a:pt x="14963" y="1826"/>
                  <a:pt x="14974" y="1807"/>
                  <a:pt x="14976" y="1770"/>
                </a:cubicBezTo>
                <a:lnTo>
                  <a:pt x="14992" y="1786"/>
                </a:lnTo>
                <a:cubicBezTo>
                  <a:pt x="14990" y="1812"/>
                  <a:pt x="14974" y="1823"/>
                  <a:pt x="14966" y="1849"/>
                </a:cubicBezTo>
                <a:moveTo>
                  <a:pt x="15016" y="1736"/>
                </a:moveTo>
                <a:cubicBezTo>
                  <a:pt x="15013" y="1728"/>
                  <a:pt x="15021" y="1729"/>
                  <a:pt x="15021" y="1722"/>
                </a:cubicBezTo>
                <a:cubicBezTo>
                  <a:pt x="15021" y="1714"/>
                  <a:pt x="15027" y="1744"/>
                  <a:pt x="15016" y="1736"/>
                </a:cubicBezTo>
                <a:moveTo>
                  <a:pt x="15257" y="1625"/>
                </a:moveTo>
                <a:cubicBezTo>
                  <a:pt x="15257" y="1625"/>
                  <a:pt x="15262" y="1625"/>
                  <a:pt x="15257" y="1625"/>
                </a:cubicBezTo>
                <a:moveTo>
                  <a:pt x="15021" y="1611"/>
                </a:moveTo>
                <a:cubicBezTo>
                  <a:pt x="15016" y="1603"/>
                  <a:pt x="15016" y="1588"/>
                  <a:pt x="15021" y="1585"/>
                </a:cubicBezTo>
                <a:lnTo>
                  <a:pt x="15035" y="1585"/>
                </a:lnTo>
                <a:lnTo>
                  <a:pt x="15035" y="1585"/>
                </a:lnTo>
                <a:cubicBezTo>
                  <a:pt x="15028" y="1622"/>
                  <a:pt x="15019" y="1653"/>
                  <a:pt x="15003" y="1688"/>
                </a:cubicBezTo>
                <a:cubicBezTo>
                  <a:pt x="15019" y="1688"/>
                  <a:pt x="15008" y="1720"/>
                  <a:pt x="14995" y="1725"/>
                </a:cubicBezTo>
                <a:cubicBezTo>
                  <a:pt x="14982" y="1730"/>
                  <a:pt x="15000" y="1754"/>
                  <a:pt x="14995" y="1765"/>
                </a:cubicBezTo>
                <a:cubicBezTo>
                  <a:pt x="14990" y="1775"/>
                  <a:pt x="14982" y="1752"/>
                  <a:pt x="14979" y="1741"/>
                </a:cubicBezTo>
                <a:cubicBezTo>
                  <a:pt x="14976" y="1730"/>
                  <a:pt x="14982" y="1741"/>
                  <a:pt x="14995" y="1741"/>
                </a:cubicBezTo>
                <a:cubicBezTo>
                  <a:pt x="15008" y="1741"/>
                  <a:pt x="14982" y="1720"/>
                  <a:pt x="14987" y="1704"/>
                </a:cubicBezTo>
                <a:lnTo>
                  <a:pt x="15000" y="1704"/>
                </a:lnTo>
                <a:cubicBezTo>
                  <a:pt x="14987" y="1675"/>
                  <a:pt x="15020" y="1638"/>
                  <a:pt x="15006" y="1609"/>
                </a:cubicBezTo>
                <a:cubicBezTo>
                  <a:pt x="14993" y="1580"/>
                  <a:pt x="15016" y="1611"/>
                  <a:pt x="15021" y="1606"/>
                </a:cubicBezTo>
                <a:lnTo>
                  <a:pt x="15021" y="1611"/>
                </a:lnTo>
                <a:moveTo>
                  <a:pt x="15278" y="1553"/>
                </a:moveTo>
                <a:lnTo>
                  <a:pt x="15283" y="1553"/>
                </a:lnTo>
                <a:lnTo>
                  <a:pt x="15283" y="1561"/>
                </a:lnTo>
                <a:lnTo>
                  <a:pt x="15278" y="1561"/>
                </a:lnTo>
                <a:lnTo>
                  <a:pt x="15278" y="1553"/>
                </a:lnTo>
                <a:moveTo>
                  <a:pt x="15085" y="1548"/>
                </a:moveTo>
                <a:cubicBezTo>
                  <a:pt x="15085" y="1548"/>
                  <a:pt x="15093" y="1566"/>
                  <a:pt x="15085" y="1548"/>
                </a:cubicBezTo>
                <a:moveTo>
                  <a:pt x="15032" y="1558"/>
                </a:moveTo>
                <a:cubicBezTo>
                  <a:pt x="15029" y="1553"/>
                  <a:pt x="15035" y="1548"/>
                  <a:pt x="15035" y="1543"/>
                </a:cubicBezTo>
                <a:cubicBezTo>
                  <a:pt x="15035" y="1537"/>
                  <a:pt x="15045" y="1566"/>
                  <a:pt x="15032" y="1558"/>
                </a:cubicBezTo>
                <a:moveTo>
                  <a:pt x="15035" y="1527"/>
                </a:moveTo>
                <a:cubicBezTo>
                  <a:pt x="15040" y="1521"/>
                  <a:pt x="15043" y="1521"/>
                  <a:pt x="15053" y="1521"/>
                </a:cubicBezTo>
                <a:cubicBezTo>
                  <a:pt x="15064" y="1521"/>
                  <a:pt x="15048" y="1540"/>
                  <a:pt x="15040" y="1540"/>
                </a:cubicBezTo>
                <a:lnTo>
                  <a:pt x="15040" y="1540"/>
                </a:lnTo>
                <a:cubicBezTo>
                  <a:pt x="15039" y="1539"/>
                  <a:pt x="15038" y="1538"/>
                  <a:pt x="15037" y="1536"/>
                </a:cubicBezTo>
                <a:cubicBezTo>
                  <a:pt x="15035" y="1533"/>
                  <a:pt x="15035" y="1531"/>
                  <a:pt x="15035" y="1528"/>
                </a:cubicBezTo>
                <a:lnTo>
                  <a:pt x="15035" y="1527"/>
                </a:lnTo>
                <a:moveTo>
                  <a:pt x="15035" y="1508"/>
                </a:moveTo>
                <a:lnTo>
                  <a:pt x="15035" y="1508"/>
                </a:lnTo>
                <a:moveTo>
                  <a:pt x="15072" y="1529"/>
                </a:moveTo>
                <a:cubicBezTo>
                  <a:pt x="15053" y="1527"/>
                  <a:pt x="15070" y="1513"/>
                  <a:pt x="15072" y="1503"/>
                </a:cubicBezTo>
                <a:cubicBezTo>
                  <a:pt x="15075" y="1492"/>
                  <a:pt x="15061" y="1516"/>
                  <a:pt x="15072" y="1529"/>
                </a:cubicBezTo>
                <a:moveTo>
                  <a:pt x="15080" y="1474"/>
                </a:moveTo>
                <a:cubicBezTo>
                  <a:pt x="15080" y="1474"/>
                  <a:pt x="15088" y="1490"/>
                  <a:pt x="15080" y="1474"/>
                </a:cubicBezTo>
                <a:moveTo>
                  <a:pt x="15061" y="1479"/>
                </a:moveTo>
                <a:cubicBezTo>
                  <a:pt x="15056" y="1479"/>
                  <a:pt x="15056" y="1474"/>
                  <a:pt x="15056" y="1466"/>
                </a:cubicBezTo>
                <a:lnTo>
                  <a:pt x="15056" y="1466"/>
                </a:lnTo>
                <a:cubicBezTo>
                  <a:pt x="15057" y="1467"/>
                  <a:pt x="15058" y="1468"/>
                  <a:pt x="15058" y="1469"/>
                </a:cubicBezTo>
                <a:cubicBezTo>
                  <a:pt x="15060" y="1472"/>
                  <a:pt x="15061" y="1475"/>
                  <a:pt x="15061" y="1479"/>
                </a:cubicBezTo>
                <a:moveTo>
                  <a:pt x="15061" y="1453"/>
                </a:moveTo>
                <a:cubicBezTo>
                  <a:pt x="15061" y="1453"/>
                  <a:pt x="15069" y="1469"/>
                  <a:pt x="15061" y="1453"/>
                </a:cubicBezTo>
                <a:moveTo>
                  <a:pt x="15159" y="1431"/>
                </a:moveTo>
                <a:lnTo>
                  <a:pt x="15159" y="1431"/>
                </a:lnTo>
                <a:cubicBezTo>
                  <a:pt x="15172" y="1433"/>
                  <a:pt x="15184" y="1434"/>
                  <a:pt x="15197" y="1434"/>
                </a:cubicBezTo>
                <a:cubicBezTo>
                  <a:pt x="15217" y="1434"/>
                  <a:pt x="15233" y="1433"/>
                  <a:pt x="15252" y="1429"/>
                </a:cubicBezTo>
                <a:cubicBezTo>
                  <a:pt x="15185" y="1614"/>
                  <a:pt x="15125" y="1834"/>
                  <a:pt x="15016" y="1987"/>
                </a:cubicBezTo>
                <a:cubicBezTo>
                  <a:pt x="15032" y="1974"/>
                  <a:pt x="15021" y="1950"/>
                  <a:pt x="15043" y="1939"/>
                </a:cubicBezTo>
                <a:cubicBezTo>
                  <a:pt x="15021" y="1897"/>
                  <a:pt x="15066" y="1834"/>
                  <a:pt x="15056" y="1807"/>
                </a:cubicBezTo>
                <a:lnTo>
                  <a:pt x="15066" y="1807"/>
                </a:lnTo>
                <a:cubicBezTo>
                  <a:pt x="15048" y="1722"/>
                  <a:pt x="15109" y="1656"/>
                  <a:pt x="15098" y="1601"/>
                </a:cubicBezTo>
                <a:lnTo>
                  <a:pt x="15098" y="1601"/>
                </a:lnTo>
                <a:cubicBezTo>
                  <a:pt x="15104" y="1595"/>
                  <a:pt x="15108" y="1588"/>
                  <a:pt x="15112" y="1581"/>
                </a:cubicBezTo>
                <a:cubicBezTo>
                  <a:pt x="15122" y="1563"/>
                  <a:pt x="15127" y="1546"/>
                  <a:pt x="15127" y="1526"/>
                </a:cubicBezTo>
                <a:cubicBezTo>
                  <a:pt x="15127" y="1514"/>
                  <a:pt x="15126" y="1504"/>
                  <a:pt x="15122" y="1492"/>
                </a:cubicBezTo>
                <a:lnTo>
                  <a:pt x="15122" y="1492"/>
                </a:lnTo>
                <a:cubicBezTo>
                  <a:pt x="15131" y="1482"/>
                  <a:pt x="15139" y="1472"/>
                  <a:pt x="15146" y="1460"/>
                </a:cubicBezTo>
                <a:cubicBezTo>
                  <a:pt x="15151" y="1451"/>
                  <a:pt x="15155" y="1442"/>
                  <a:pt x="15159" y="1431"/>
                </a:cubicBezTo>
                <a:moveTo>
                  <a:pt x="15540" y="1405"/>
                </a:moveTo>
                <a:cubicBezTo>
                  <a:pt x="15540" y="1405"/>
                  <a:pt x="15564" y="1410"/>
                  <a:pt x="15540" y="1405"/>
                </a:cubicBezTo>
                <a:moveTo>
                  <a:pt x="16260" y="1402"/>
                </a:moveTo>
                <a:lnTo>
                  <a:pt x="16260" y="1402"/>
                </a:lnTo>
                <a:moveTo>
                  <a:pt x="15860" y="1402"/>
                </a:moveTo>
                <a:cubicBezTo>
                  <a:pt x="15860" y="1402"/>
                  <a:pt x="15881" y="1405"/>
                  <a:pt x="15860" y="1402"/>
                </a:cubicBezTo>
                <a:moveTo>
                  <a:pt x="15582" y="1402"/>
                </a:moveTo>
                <a:lnTo>
                  <a:pt x="15582" y="1402"/>
                </a:lnTo>
                <a:moveTo>
                  <a:pt x="15185" y="1402"/>
                </a:moveTo>
                <a:lnTo>
                  <a:pt x="15185" y="1402"/>
                </a:lnTo>
                <a:moveTo>
                  <a:pt x="16286" y="1400"/>
                </a:moveTo>
                <a:cubicBezTo>
                  <a:pt x="16281" y="1400"/>
                  <a:pt x="16283" y="1392"/>
                  <a:pt x="16286" y="1400"/>
                </a:cubicBezTo>
                <a:moveTo>
                  <a:pt x="15693" y="1400"/>
                </a:moveTo>
                <a:cubicBezTo>
                  <a:pt x="15693" y="1400"/>
                  <a:pt x="15709" y="1402"/>
                  <a:pt x="15693" y="1400"/>
                </a:cubicBezTo>
                <a:moveTo>
                  <a:pt x="15225" y="1400"/>
                </a:moveTo>
                <a:cubicBezTo>
                  <a:pt x="15230" y="1387"/>
                  <a:pt x="15249" y="1402"/>
                  <a:pt x="15225" y="1400"/>
                </a:cubicBezTo>
                <a:moveTo>
                  <a:pt x="16270" y="1392"/>
                </a:moveTo>
                <a:cubicBezTo>
                  <a:pt x="16270" y="1392"/>
                  <a:pt x="16281" y="1410"/>
                  <a:pt x="16270" y="1392"/>
                </a:cubicBezTo>
                <a:moveTo>
                  <a:pt x="16167" y="1389"/>
                </a:moveTo>
                <a:cubicBezTo>
                  <a:pt x="16167" y="1389"/>
                  <a:pt x="16170" y="1402"/>
                  <a:pt x="16167" y="1389"/>
                </a:cubicBezTo>
                <a:moveTo>
                  <a:pt x="16056" y="1387"/>
                </a:moveTo>
                <a:cubicBezTo>
                  <a:pt x="16056" y="1387"/>
                  <a:pt x="16059" y="1389"/>
                  <a:pt x="16056" y="1387"/>
                </a:cubicBezTo>
                <a:moveTo>
                  <a:pt x="16035" y="1379"/>
                </a:moveTo>
                <a:cubicBezTo>
                  <a:pt x="16035" y="1387"/>
                  <a:pt x="16021" y="1379"/>
                  <a:pt x="16016" y="1384"/>
                </a:cubicBezTo>
                <a:cubicBezTo>
                  <a:pt x="16011" y="1389"/>
                  <a:pt x="16029" y="1379"/>
                  <a:pt x="16035" y="1379"/>
                </a:cubicBezTo>
                <a:moveTo>
                  <a:pt x="15458" y="1384"/>
                </a:moveTo>
                <a:cubicBezTo>
                  <a:pt x="15458" y="1371"/>
                  <a:pt x="15474" y="1387"/>
                  <a:pt x="15458" y="1384"/>
                </a:cubicBezTo>
                <a:moveTo>
                  <a:pt x="15995" y="1384"/>
                </a:moveTo>
                <a:cubicBezTo>
                  <a:pt x="15995" y="1373"/>
                  <a:pt x="16006" y="1373"/>
                  <a:pt x="16011" y="1379"/>
                </a:cubicBezTo>
                <a:lnTo>
                  <a:pt x="16011" y="1379"/>
                </a:lnTo>
                <a:lnTo>
                  <a:pt x="16010" y="1380"/>
                </a:lnTo>
                <a:cubicBezTo>
                  <a:pt x="16009" y="1382"/>
                  <a:pt x="16008" y="1383"/>
                  <a:pt x="16006" y="1384"/>
                </a:cubicBezTo>
                <a:cubicBezTo>
                  <a:pt x="16005" y="1385"/>
                  <a:pt x="16003" y="1386"/>
                  <a:pt x="16001" y="1386"/>
                </a:cubicBezTo>
                <a:cubicBezTo>
                  <a:pt x="15999" y="1386"/>
                  <a:pt x="15997" y="1384"/>
                  <a:pt x="15996" y="1384"/>
                </a:cubicBezTo>
                <a:cubicBezTo>
                  <a:pt x="15995" y="1383"/>
                  <a:pt x="15995" y="1384"/>
                  <a:pt x="15995" y="1384"/>
                </a:cubicBezTo>
                <a:moveTo>
                  <a:pt x="15979" y="1379"/>
                </a:moveTo>
                <a:cubicBezTo>
                  <a:pt x="15979" y="1387"/>
                  <a:pt x="15947" y="1386"/>
                  <a:pt x="15955" y="1373"/>
                </a:cubicBezTo>
                <a:cubicBezTo>
                  <a:pt x="15963" y="1359"/>
                  <a:pt x="15966" y="1384"/>
                  <a:pt x="15979" y="1379"/>
                </a:cubicBezTo>
                <a:moveTo>
                  <a:pt x="15421" y="1387"/>
                </a:moveTo>
                <a:cubicBezTo>
                  <a:pt x="15413" y="1371"/>
                  <a:pt x="15437" y="1386"/>
                  <a:pt x="15437" y="1373"/>
                </a:cubicBezTo>
                <a:cubicBezTo>
                  <a:pt x="15437" y="1359"/>
                  <a:pt x="15439" y="1379"/>
                  <a:pt x="15445" y="1379"/>
                </a:cubicBezTo>
                <a:lnTo>
                  <a:pt x="15445" y="1387"/>
                </a:lnTo>
                <a:lnTo>
                  <a:pt x="15445" y="1387"/>
                </a:lnTo>
                <a:cubicBezTo>
                  <a:pt x="15441" y="1385"/>
                  <a:pt x="15437" y="1385"/>
                  <a:pt x="15433" y="1385"/>
                </a:cubicBezTo>
                <a:cubicBezTo>
                  <a:pt x="15429" y="1385"/>
                  <a:pt x="15425" y="1385"/>
                  <a:pt x="15421" y="1387"/>
                </a:cubicBezTo>
                <a:moveTo>
                  <a:pt x="15850" y="1373"/>
                </a:moveTo>
                <a:cubicBezTo>
                  <a:pt x="15850" y="1373"/>
                  <a:pt x="15839" y="1387"/>
                  <a:pt x="15850" y="1373"/>
                </a:cubicBezTo>
                <a:moveTo>
                  <a:pt x="15812" y="1371"/>
                </a:moveTo>
                <a:lnTo>
                  <a:pt x="15812" y="1371"/>
                </a:lnTo>
                <a:cubicBezTo>
                  <a:pt x="15819" y="1373"/>
                  <a:pt x="15825" y="1374"/>
                  <a:pt x="15831" y="1374"/>
                </a:cubicBezTo>
                <a:cubicBezTo>
                  <a:pt x="15834" y="1374"/>
                  <a:pt x="15836" y="1374"/>
                  <a:pt x="15839" y="1373"/>
                </a:cubicBezTo>
                <a:cubicBezTo>
                  <a:pt x="15799" y="1392"/>
                  <a:pt x="15749" y="1371"/>
                  <a:pt x="15812" y="1371"/>
                </a:cubicBezTo>
                <a:moveTo>
                  <a:pt x="15461" y="1373"/>
                </a:moveTo>
                <a:cubicBezTo>
                  <a:pt x="15461" y="1373"/>
                  <a:pt x="15484" y="1379"/>
                  <a:pt x="15461" y="1373"/>
                </a:cubicBezTo>
                <a:moveTo>
                  <a:pt x="16178" y="1371"/>
                </a:moveTo>
                <a:cubicBezTo>
                  <a:pt x="16175" y="1371"/>
                  <a:pt x="16176" y="1365"/>
                  <a:pt x="16178" y="1371"/>
                </a:cubicBezTo>
                <a:moveTo>
                  <a:pt x="15995" y="1365"/>
                </a:moveTo>
                <a:cubicBezTo>
                  <a:pt x="15995" y="1365"/>
                  <a:pt x="15969" y="1363"/>
                  <a:pt x="15995" y="1365"/>
                </a:cubicBezTo>
                <a:moveTo>
                  <a:pt x="15537" y="1384"/>
                </a:moveTo>
                <a:cubicBezTo>
                  <a:pt x="15548" y="1371"/>
                  <a:pt x="15569" y="1360"/>
                  <a:pt x="15577" y="1384"/>
                </a:cubicBezTo>
                <a:cubicBezTo>
                  <a:pt x="15585" y="1408"/>
                  <a:pt x="15556" y="1387"/>
                  <a:pt x="15537" y="1384"/>
                </a:cubicBezTo>
                <a:moveTo>
                  <a:pt x="15476" y="1384"/>
                </a:moveTo>
                <a:cubicBezTo>
                  <a:pt x="15474" y="1373"/>
                  <a:pt x="15482" y="1373"/>
                  <a:pt x="15482" y="1365"/>
                </a:cubicBezTo>
                <a:lnTo>
                  <a:pt x="15482" y="1365"/>
                </a:lnTo>
                <a:cubicBezTo>
                  <a:pt x="15485" y="1368"/>
                  <a:pt x="15487" y="1369"/>
                  <a:pt x="15490" y="1371"/>
                </a:cubicBezTo>
                <a:cubicBezTo>
                  <a:pt x="15500" y="1377"/>
                  <a:pt x="15510" y="1380"/>
                  <a:pt x="15522" y="1380"/>
                </a:cubicBezTo>
                <a:cubicBezTo>
                  <a:pt x="15527" y="1380"/>
                  <a:pt x="15530" y="1379"/>
                  <a:pt x="15535" y="1379"/>
                </a:cubicBezTo>
                <a:cubicBezTo>
                  <a:pt x="15524" y="1392"/>
                  <a:pt x="15500" y="1376"/>
                  <a:pt x="15476" y="1384"/>
                </a:cubicBezTo>
                <a:moveTo>
                  <a:pt x="15868" y="1373"/>
                </a:moveTo>
                <a:cubicBezTo>
                  <a:pt x="15881" y="1349"/>
                  <a:pt x="15913" y="1392"/>
                  <a:pt x="15918" y="1363"/>
                </a:cubicBezTo>
                <a:cubicBezTo>
                  <a:pt x="15924" y="1334"/>
                  <a:pt x="15926" y="1384"/>
                  <a:pt x="15942" y="1373"/>
                </a:cubicBezTo>
                <a:lnTo>
                  <a:pt x="15942" y="1373"/>
                </a:lnTo>
                <a:cubicBezTo>
                  <a:pt x="15930" y="1379"/>
                  <a:pt x="15918" y="1381"/>
                  <a:pt x="15905" y="1381"/>
                </a:cubicBezTo>
                <a:cubicBezTo>
                  <a:pt x="15892" y="1381"/>
                  <a:pt x="15880" y="1379"/>
                  <a:pt x="15868" y="1373"/>
                </a:cubicBezTo>
                <a:moveTo>
                  <a:pt x="16318" y="1365"/>
                </a:moveTo>
                <a:lnTo>
                  <a:pt x="16299" y="1365"/>
                </a:lnTo>
                <a:cubicBezTo>
                  <a:pt x="16305" y="1355"/>
                  <a:pt x="16318" y="1365"/>
                  <a:pt x="16318" y="1368"/>
                </a:cubicBezTo>
                <a:cubicBezTo>
                  <a:pt x="16318" y="1371"/>
                  <a:pt x="16322" y="1386"/>
                  <a:pt x="16336" y="1381"/>
                </a:cubicBezTo>
                <a:cubicBezTo>
                  <a:pt x="16350" y="1375"/>
                  <a:pt x="16326" y="1402"/>
                  <a:pt x="16347" y="1402"/>
                </a:cubicBezTo>
                <a:cubicBezTo>
                  <a:pt x="16320" y="1416"/>
                  <a:pt x="16327" y="1381"/>
                  <a:pt x="16313" y="1381"/>
                </a:cubicBezTo>
                <a:cubicBezTo>
                  <a:pt x="16300" y="1381"/>
                  <a:pt x="16326" y="1379"/>
                  <a:pt x="16318" y="1368"/>
                </a:cubicBezTo>
                <a:lnTo>
                  <a:pt x="16318" y="1365"/>
                </a:lnTo>
                <a:moveTo>
                  <a:pt x="15802" y="1365"/>
                </a:moveTo>
                <a:lnTo>
                  <a:pt x="15802" y="1365"/>
                </a:lnTo>
                <a:moveTo>
                  <a:pt x="14852" y="1365"/>
                </a:moveTo>
                <a:cubicBezTo>
                  <a:pt x="14852" y="1365"/>
                  <a:pt x="14852" y="1368"/>
                  <a:pt x="14852" y="1365"/>
                </a:cubicBezTo>
                <a:moveTo>
                  <a:pt x="15344" y="1363"/>
                </a:moveTo>
                <a:cubicBezTo>
                  <a:pt x="15344" y="1363"/>
                  <a:pt x="15347" y="1363"/>
                  <a:pt x="15344" y="1363"/>
                </a:cubicBezTo>
                <a:moveTo>
                  <a:pt x="15074" y="1368"/>
                </a:moveTo>
                <a:cubicBezTo>
                  <a:pt x="15085" y="1368"/>
                  <a:pt x="15088" y="1363"/>
                  <a:pt x="15093" y="1355"/>
                </a:cubicBezTo>
                <a:cubicBezTo>
                  <a:pt x="15098" y="1347"/>
                  <a:pt x="15085" y="1376"/>
                  <a:pt x="15093" y="1389"/>
                </a:cubicBezTo>
                <a:lnTo>
                  <a:pt x="15093" y="1389"/>
                </a:lnTo>
                <a:cubicBezTo>
                  <a:pt x="15088" y="1392"/>
                  <a:pt x="15084" y="1393"/>
                  <a:pt x="15079" y="1393"/>
                </a:cubicBezTo>
                <a:cubicBezTo>
                  <a:pt x="15076" y="1393"/>
                  <a:pt x="15074" y="1392"/>
                  <a:pt x="15072" y="1392"/>
                </a:cubicBezTo>
                <a:cubicBezTo>
                  <a:pt x="15069" y="1379"/>
                  <a:pt x="15080" y="1386"/>
                  <a:pt x="15082" y="1389"/>
                </a:cubicBezTo>
                <a:cubicBezTo>
                  <a:pt x="15085" y="1391"/>
                  <a:pt x="15072" y="1381"/>
                  <a:pt x="15074" y="1368"/>
                </a:cubicBezTo>
                <a:moveTo>
                  <a:pt x="14873" y="1352"/>
                </a:moveTo>
                <a:cubicBezTo>
                  <a:pt x="14873" y="1352"/>
                  <a:pt x="14847" y="1349"/>
                  <a:pt x="14873" y="1352"/>
                </a:cubicBezTo>
                <a:moveTo>
                  <a:pt x="15035" y="1349"/>
                </a:moveTo>
                <a:cubicBezTo>
                  <a:pt x="15035" y="1349"/>
                  <a:pt x="15053" y="1352"/>
                  <a:pt x="15035" y="1349"/>
                </a:cubicBezTo>
                <a:moveTo>
                  <a:pt x="16252" y="1347"/>
                </a:moveTo>
                <a:cubicBezTo>
                  <a:pt x="16265" y="1342"/>
                  <a:pt x="16268" y="1341"/>
                  <a:pt x="16278" y="1349"/>
                </a:cubicBezTo>
                <a:cubicBezTo>
                  <a:pt x="16289" y="1356"/>
                  <a:pt x="16246" y="1360"/>
                  <a:pt x="16252" y="1347"/>
                </a:cubicBezTo>
                <a:moveTo>
                  <a:pt x="15352" y="1326"/>
                </a:moveTo>
                <a:cubicBezTo>
                  <a:pt x="15360" y="1328"/>
                  <a:pt x="15361" y="1320"/>
                  <a:pt x="15371" y="1323"/>
                </a:cubicBezTo>
                <a:cubicBezTo>
                  <a:pt x="15382" y="1326"/>
                  <a:pt x="15366" y="1347"/>
                  <a:pt x="15355" y="1347"/>
                </a:cubicBezTo>
                <a:cubicBezTo>
                  <a:pt x="15345" y="1347"/>
                  <a:pt x="15347" y="1336"/>
                  <a:pt x="15352" y="1326"/>
                </a:cubicBezTo>
                <a:moveTo>
                  <a:pt x="15265" y="1368"/>
                </a:moveTo>
                <a:lnTo>
                  <a:pt x="15262" y="1368"/>
                </a:lnTo>
                <a:cubicBezTo>
                  <a:pt x="15254" y="1368"/>
                  <a:pt x="15254" y="1379"/>
                  <a:pt x="15254" y="1387"/>
                </a:cubicBezTo>
                <a:lnTo>
                  <a:pt x="15254" y="1387"/>
                </a:lnTo>
                <a:cubicBezTo>
                  <a:pt x="15246" y="1386"/>
                  <a:pt x="15239" y="1385"/>
                  <a:pt x="15231" y="1385"/>
                </a:cubicBezTo>
                <a:cubicBezTo>
                  <a:pt x="15207" y="1385"/>
                  <a:pt x="15187" y="1388"/>
                  <a:pt x="15164" y="1394"/>
                </a:cubicBezTo>
                <a:lnTo>
                  <a:pt x="15164" y="1394"/>
                </a:lnTo>
                <a:cubicBezTo>
                  <a:pt x="15171" y="1375"/>
                  <a:pt x="15177" y="1360"/>
                  <a:pt x="15185" y="1342"/>
                </a:cubicBezTo>
                <a:cubicBezTo>
                  <a:pt x="15199" y="1347"/>
                  <a:pt x="15196" y="1357"/>
                  <a:pt x="15212" y="1352"/>
                </a:cubicBezTo>
                <a:cubicBezTo>
                  <a:pt x="15228" y="1347"/>
                  <a:pt x="15205" y="1342"/>
                  <a:pt x="15199" y="1342"/>
                </a:cubicBezTo>
                <a:cubicBezTo>
                  <a:pt x="15194" y="1342"/>
                  <a:pt x="15254" y="1326"/>
                  <a:pt x="15283" y="1331"/>
                </a:cubicBezTo>
                <a:cubicBezTo>
                  <a:pt x="15312" y="1336"/>
                  <a:pt x="15291" y="1328"/>
                  <a:pt x="15283" y="1331"/>
                </a:cubicBezTo>
                <a:cubicBezTo>
                  <a:pt x="15275" y="1334"/>
                  <a:pt x="15281" y="1339"/>
                  <a:pt x="15281" y="1342"/>
                </a:cubicBezTo>
                <a:lnTo>
                  <a:pt x="15262" y="1342"/>
                </a:lnTo>
                <a:cubicBezTo>
                  <a:pt x="15265" y="1357"/>
                  <a:pt x="15270" y="1344"/>
                  <a:pt x="15283" y="1347"/>
                </a:cubicBezTo>
                <a:cubicBezTo>
                  <a:pt x="15297" y="1349"/>
                  <a:pt x="15283" y="1405"/>
                  <a:pt x="15244" y="1408"/>
                </a:cubicBezTo>
                <a:cubicBezTo>
                  <a:pt x="15252" y="1394"/>
                  <a:pt x="15249" y="1394"/>
                  <a:pt x="15262" y="1397"/>
                </a:cubicBezTo>
                <a:cubicBezTo>
                  <a:pt x="15275" y="1400"/>
                  <a:pt x="15254" y="1386"/>
                  <a:pt x="15257" y="1373"/>
                </a:cubicBezTo>
                <a:cubicBezTo>
                  <a:pt x="15260" y="1359"/>
                  <a:pt x="15265" y="1373"/>
                  <a:pt x="15265" y="1371"/>
                </a:cubicBezTo>
                <a:lnTo>
                  <a:pt x="15265" y="1368"/>
                </a:lnTo>
                <a:moveTo>
                  <a:pt x="16178" y="1328"/>
                </a:moveTo>
                <a:cubicBezTo>
                  <a:pt x="16178" y="1328"/>
                  <a:pt x="16193" y="1331"/>
                  <a:pt x="16178" y="1328"/>
                </a:cubicBezTo>
                <a:moveTo>
                  <a:pt x="15196" y="1328"/>
                </a:moveTo>
                <a:cubicBezTo>
                  <a:pt x="15196" y="1328"/>
                  <a:pt x="15215" y="1331"/>
                  <a:pt x="15196" y="1328"/>
                </a:cubicBezTo>
                <a:moveTo>
                  <a:pt x="15177" y="1328"/>
                </a:moveTo>
                <a:cubicBezTo>
                  <a:pt x="15177" y="1328"/>
                  <a:pt x="15196" y="1331"/>
                  <a:pt x="15177" y="1328"/>
                </a:cubicBezTo>
                <a:moveTo>
                  <a:pt x="15257" y="1320"/>
                </a:moveTo>
                <a:cubicBezTo>
                  <a:pt x="15257" y="1320"/>
                  <a:pt x="15262" y="1326"/>
                  <a:pt x="15257" y="1320"/>
                </a:cubicBezTo>
                <a:moveTo>
                  <a:pt x="15095" y="1334"/>
                </a:moveTo>
                <a:cubicBezTo>
                  <a:pt x="15082" y="1328"/>
                  <a:pt x="15101" y="1318"/>
                  <a:pt x="15111" y="1318"/>
                </a:cubicBezTo>
                <a:lnTo>
                  <a:pt x="15111" y="1318"/>
                </a:lnTo>
                <a:cubicBezTo>
                  <a:pt x="15110" y="1319"/>
                  <a:pt x="15110" y="1320"/>
                  <a:pt x="15109" y="1321"/>
                </a:cubicBezTo>
                <a:cubicBezTo>
                  <a:pt x="15107" y="1324"/>
                  <a:pt x="15106" y="1327"/>
                  <a:pt x="15106" y="1331"/>
                </a:cubicBezTo>
                <a:cubicBezTo>
                  <a:pt x="15101" y="1331"/>
                  <a:pt x="15095" y="1331"/>
                  <a:pt x="15095" y="1334"/>
                </a:cubicBezTo>
                <a:moveTo>
                  <a:pt x="15360" y="1318"/>
                </a:moveTo>
                <a:lnTo>
                  <a:pt x="15360" y="1318"/>
                </a:lnTo>
                <a:moveTo>
                  <a:pt x="16069" y="1315"/>
                </a:moveTo>
                <a:cubicBezTo>
                  <a:pt x="16069" y="1315"/>
                  <a:pt x="16069" y="1318"/>
                  <a:pt x="16069" y="1315"/>
                </a:cubicBezTo>
                <a:moveTo>
                  <a:pt x="15932" y="1312"/>
                </a:moveTo>
                <a:cubicBezTo>
                  <a:pt x="15932" y="1312"/>
                  <a:pt x="15934" y="1326"/>
                  <a:pt x="15932" y="1312"/>
                </a:cubicBezTo>
                <a:moveTo>
                  <a:pt x="15889" y="1312"/>
                </a:moveTo>
                <a:cubicBezTo>
                  <a:pt x="15889" y="1312"/>
                  <a:pt x="15889" y="1315"/>
                  <a:pt x="15889" y="1312"/>
                </a:cubicBezTo>
                <a:moveTo>
                  <a:pt x="15961" y="1307"/>
                </a:moveTo>
                <a:cubicBezTo>
                  <a:pt x="15961" y="1307"/>
                  <a:pt x="15979" y="1312"/>
                  <a:pt x="15961" y="1307"/>
                </a:cubicBezTo>
                <a:moveTo>
                  <a:pt x="15823" y="1307"/>
                </a:moveTo>
                <a:cubicBezTo>
                  <a:pt x="15823" y="1307"/>
                  <a:pt x="15839" y="1312"/>
                  <a:pt x="15823" y="1307"/>
                </a:cubicBezTo>
                <a:moveTo>
                  <a:pt x="15717" y="1307"/>
                </a:moveTo>
                <a:cubicBezTo>
                  <a:pt x="15717" y="1307"/>
                  <a:pt x="15720" y="1307"/>
                  <a:pt x="15717" y="1307"/>
                </a:cubicBezTo>
                <a:moveTo>
                  <a:pt x="15704" y="1307"/>
                </a:moveTo>
                <a:cubicBezTo>
                  <a:pt x="15704" y="1307"/>
                  <a:pt x="15707" y="1307"/>
                  <a:pt x="15704" y="1307"/>
                </a:cubicBezTo>
                <a:moveTo>
                  <a:pt x="15577" y="1307"/>
                </a:moveTo>
                <a:cubicBezTo>
                  <a:pt x="15577" y="1307"/>
                  <a:pt x="15580" y="1320"/>
                  <a:pt x="15577" y="1307"/>
                </a:cubicBezTo>
                <a:moveTo>
                  <a:pt x="15760" y="1307"/>
                </a:moveTo>
                <a:cubicBezTo>
                  <a:pt x="15760" y="1299"/>
                  <a:pt x="15770" y="1299"/>
                  <a:pt x="15778" y="1299"/>
                </a:cubicBezTo>
                <a:cubicBezTo>
                  <a:pt x="15786" y="1299"/>
                  <a:pt x="15770" y="1307"/>
                  <a:pt x="15760" y="1307"/>
                </a:cubicBezTo>
                <a:moveTo>
                  <a:pt x="15379" y="1267"/>
                </a:moveTo>
                <a:cubicBezTo>
                  <a:pt x="15360" y="1286"/>
                  <a:pt x="15387" y="1254"/>
                  <a:pt x="15379" y="1267"/>
                </a:cubicBezTo>
                <a:moveTo>
                  <a:pt x="15119" y="1267"/>
                </a:moveTo>
                <a:cubicBezTo>
                  <a:pt x="15106" y="1262"/>
                  <a:pt x="15119" y="1254"/>
                  <a:pt x="15122" y="1252"/>
                </a:cubicBezTo>
                <a:cubicBezTo>
                  <a:pt x="15125" y="1249"/>
                  <a:pt x="15119" y="1262"/>
                  <a:pt x="15119" y="1267"/>
                </a:cubicBezTo>
                <a:moveTo>
                  <a:pt x="15133" y="1238"/>
                </a:moveTo>
                <a:cubicBezTo>
                  <a:pt x="15133" y="1238"/>
                  <a:pt x="15148" y="1241"/>
                  <a:pt x="15133" y="1238"/>
                </a:cubicBezTo>
                <a:moveTo>
                  <a:pt x="15394" y="1230"/>
                </a:moveTo>
                <a:lnTo>
                  <a:pt x="15394" y="1217"/>
                </a:lnTo>
                <a:cubicBezTo>
                  <a:pt x="15405" y="1215"/>
                  <a:pt x="15405" y="1238"/>
                  <a:pt x="15394" y="1230"/>
                </a:cubicBezTo>
                <a:moveTo>
                  <a:pt x="15135" y="1217"/>
                </a:moveTo>
                <a:cubicBezTo>
                  <a:pt x="15135" y="1217"/>
                  <a:pt x="15151" y="1223"/>
                  <a:pt x="15135" y="1217"/>
                </a:cubicBezTo>
                <a:moveTo>
                  <a:pt x="15156" y="1209"/>
                </a:moveTo>
                <a:cubicBezTo>
                  <a:pt x="15156" y="1209"/>
                  <a:pt x="15164" y="1223"/>
                  <a:pt x="15156" y="1209"/>
                </a:cubicBezTo>
                <a:moveTo>
                  <a:pt x="15400" y="1209"/>
                </a:moveTo>
                <a:cubicBezTo>
                  <a:pt x="15400" y="1199"/>
                  <a:pt x="15400" y="1191"/>
                  <a:pt x="15405" y="1188"/>
                </a:cubicBezTo>
                <a:cubicBezTo>
                  <a:pt x="15410" y="1185"/>
                  <a:pt x="15413" y="1209"/>
                  <a:pt x="15400" y="1209"/>
                </a:cubicBezTo>
                <a:moveTo>
                  <a:pt x="15122" y="1212"/>
                </a:moveTo>
                <a:cubicBezTo>
                  <a:pt x="15122" y="1199"/>
                  <a:pt x="15136" y="1198"/>
                  <a:pt x="15138" y="1188"/>
                </a:cubicBezTo>
                <a:cubicBezTo>
                  <a:pt x="15141" y="1177"/>
                  <a:pt x="15135" y="1212"/>
                  <a:pt x="15122" y="1212"/>
                </a:cubicBezTo>
                <a:moveTo>
                  <a:pt x="15413" y="1183"/>
                </a:moveTo>
                <a:cubicBezTo>
                  <a:pt x="15400" y="1178"/>
                  <a:pt x="15408" y="1178"/>
                  <a:pt x="15410" y="1170"/>
                </a:cubicBezTo>
                <a:cubicBezTo>
                  <a:pt x="15413" y="1162"/>
                  <a:pt x="15418" y="1178"/>
                  <a:pt x="15413" y="1183"/>
                </a:cubicBezTo>
                <a:moveTo>
                  <a:pt x="15418" y="1151"/>
                </a:moveTo>
                <a:lnTo>
                  <a:pt x="15424" y="1151"/>
                </a:lnTo>
                <a:lnTo>
                  <a:pt x="15424" y="1159"/>
                </a:lnTo>
                <a:lnTo>
                  <a:pt x="15418" y="1159"/>
                </a:lnTo>
                <a:lnTo>
                  <a:pt x="15418" y="1151"/>
                </a:lnTo>
                <a:moveTo>
                  <a:pt x="15159" y="1159"/>
                </a:moveTo>
                <a:cubicBezTo>
                  <a:pt x="15146" y="1159"/>
                  <a:pt x="15151" y="1138"/>
                  <a:pt x="15156" y="1133"/>
                </a:cubicBezTo>
                <a:cubicBezTo>
                  <a:pt x="15162" y="1127"/>
                  <a:pt x="15170" y="1151"/>
                  <a:pt x="15159" y="1159"/>
                </a:cubicBezTo>
                <a:moveTo>
                  <a:pt x="15434" y="1119"/>
                </a:moveTo>
                <a:cubicBezTo>
                  <a:pt x="15434" y="1119"/>
                  <a:pt x="15437" y="1122"/>
                  <a:pt x="15434" y="1119"/>
                </a:cubicBezTo>
                <a:moveTo>
                  <a:pt x="15434" y="1096"/>
                </a:moveTo>
                <a:cubicBezTo>
                  <a:pt x="15434" y="1096"/>
                  <a:pt x="15450" y="1098"/>
                  <a:pt x="15434" y="1096"/>
                </a:cubicBezTo>
                <a:moveTo>
                  <a:pt x="15191" y="1074"/>
                </a:moveTo>
                <a:cubicBezTo>
                  <a:pt x="15177" y="1074"/>
                  <a:pt x="15183" y="1061"/>
                  <a:pt x="15177" y="1053"/>
                </a:cubicBezTo>
                <a:cubicBezTo>
                  <a:pt x="15172" y="1045"/>
                  <a:pt x="15188" y="1066"/>
                  <a:pt x="15191" y="1074"/>
                </a:cubicBezTo>
                <a:moveTo>
                  <a:pt x="15199" y="1040"/>
                </a:moveTo>
                <a:cubicBezTo>
                  <a:pt x="15199" y="1040"/>
                  <a:pt x="15201" y="1056"/>
                  <a:pt x="15199" y="1040"/>
                </a:cubicBezTo>
                <a:moveTo>
                  <a:pt x="15476" y="1029"/>
                </a:moveTo>
                <a:cubicBezTo>
                  <a:pt x="15476" y="1029"/>
                  <a:pt x="15482" y="1029"/>
                  <a:pt x="15476" y="1029"/>
                </a:cubicBezTo>
                <a:moveTo>
                  <a:pt x="15453" y="1019"/>
                </a:moveTo>
                <a:cubicBezTo>
                  <a:pt x="15458" y="1019"/>
                  <a:pt x="15461" y="1018"/>
                  <a:pt x="15461" y="1016"/>
                </a:cubicBezTo>
                <a:cubicBezTo>
                  <a:pt x="15461" y="1013"/>
                  <a:pt x="15471" y="1048"/>
                  <a:pt x="15453" y="1048"/>
                </a:cubicBezTo>
                <a:lnTo>
                  <a:pt x="15453" y="1048"/>
                </a:lnTo>
                <a:lnTo>
                  <a:pt x="15453" y="1048"/>
                </a:lnTo>
                <a:cubicBezTo>
                  <a:pt x="15455" y="1043"/>
                  <a:pt x="15457" y="1038"/>
                  <a:pt x="15457" y="1033"/>
                </a:cubicBezTo>
                <a:cubicBezTo>
                  <a:pt x="15457" y="1027"/>
                  <a:pt x="15455" y="1023"/>
                  <a:pt x="15453" y="1019"/>
                </a:cubicBezTo>
                <a:moveTo>
                  <a:pt x="15204" y="1029"/>
                </a:moveTo>
                <a:cubicBezTo>
                  <a:pt x="15196" y="1027"/>
                  <a:pt x="15209" y="1016"/>
                  <a:pt x="15204" y="1008"/>
                </a:cubicBezTo>
                <a:cubicBezTo>
                  <a:pt x="15199" y="1000"/>
                  <a:pt x="15209" y="1027"/>
                  <a:pt x="15204" y="1029"/>
                </a:cubicBezTo>
                <a:moveTo>
                  <a:pt x="15238" y="1016"/>
                </a:moveTo>
                <a:cubicBezTo>
                  <a:pt x="15228" y="1016"/>
                  <a:pt x="15236" y="1000"/>
                  <a:pt x="15238" y="998"/>
                </a:cubicBezTo>
                <a:cubicBezTo>
                  <a:pt x="15241" y="995"/>
                  <a:pt x="15230" y="1006"/>
                  <a:pt x="15238" y="1016"/>
                </a:cubicBezTo>
                <a:moveTo>
                  <a:pt x="15278" y="966"/>
                </a:moveTo>
                <a:cubicBezTo>
                  <a:pt x="15278" y="966"/>
                  <a:pt x="15265" y="979"/>
                  <a:pt x="15278" y="966"/>
                </a:cubicBezTo>
                <a:moveTo>
                  <a:pt x="15474" y="977"/>
                </a:moveTo>
                <a:cubicBezTo>
                  <a:pt x="15471" y="966"/>
                  <a:pt x="15474" y="961"/>
                  <a:pt x="15484" y="961"/>
                </a:cubicBezTo>
                <a:cubicBezTo>
                  <a:pt x="15495" y="961"/>
                  <a:pt x="15484" y="979"/>
                  <a:pt x="15474" y="977"/>
                </a:cubicBezTo>
                <a:moveTo>
                  <a:pt x="15215" y="1000"/>
                </a:moveTo>
                <a:cubicBezTo>
                  <a:pt x="15209" y="987"/>
                  <a:pt x="15225" y="960"/>
                  <a:pt x="15230" y="939"/>
                </a:cubicBezTo>
                <a:cubicBezTo>
                  <a:pt x="15236" y="917"/>
                  <a:pt x="15217" y="984"/>
                  <a:pt x="15215" y="1000"/>
                </a:cubicBezTo>
                <a:moveTo>
                  <a:pt x="15244" y="908"/>
                </a:moveTo>
                <a:cubicBezTo>
                  <a:pt x="15244" y="900"/>
                  <a:pt x="15252" y="905"/>
                  <a:pt x="15244" y="908"/>
                </a:cubicBezTo>
                <a:cubicBezTo>
                  <a:pt x="15236" y="910"/>
                  <a:pt x="15249" y="921"/>
                  <a:pt x="15238" y="918"/>
                </a:cubicBezTo>
                <a:lnTo>
                  <a:pt x="15244" y="908"/>
                </a:lnTo>
                <a:moveTo>
                  <a:pt x="15484" y="921"/>
                </a:moveTo>
                <a:lnTo>
                  <a:pt x="15484" y="921"/>
                </a:lnTo>
                <a:cubicBezTo>
                  <a:pt x="15487" y="913"/>
                  <a:pt x="15491" y="906"/>
                  <a:pt x="15495" y="898"/>
                </a:cubicBezTo>
                <a:cubicBezTo>
                  <a:pt x="15497" y="895"/>
                  <a:pt x="15498" y="892"/>
                  <a:pt x="15500" y="889"/>
                </a:cubicBezTo>
                <a:lnTo>
                  <a:pt x="15500" y="889"/>
                </a:lnTo>
                <a:cubicBezTo>
                  <a:pt x="15502" y="891"/>
                  <a:pt x="15503" y="892"/>
                  <a:pt x="15504" y="893"/>
                </a:cubicBezTo>
                <a:cubicBezTo>
                  <a:pt x="15505" y="896"/>
                  <a:pt x="15506" y="899"/>
                  <a:pt x="15506" y="903"/>
                </a:cubicBezTo>
                <a:cubicBezTo>
                  <a:pt x="15506" y="906"/>
                  <a:pt x="15506" y="909"/>
                  <a:pt x="15504" y="912"/>
                </a:cubicBezTo>
                <a:cubicBezTo>
                  <a:pt x="15503" y="915"/>
                  <a:pt x="15500" y="917"/>
                  <a:pt x="15497" y="919"/>
                </a:cubicBezTo>
                <a:cubicBezTo>
                  <a:pt x="15494" y="920"/>
                  <a:pt x="15491" y="921"/>
                  <a:pt x="15488" y="921"/>
                </a:cubicBezTo>
                <a:cubicBezTo>
                  <a:pt x="15486" y="921"/>
                  <a:pt x="15486" y="921"/>
                  <a:pt x="15484" y="921"/>
                </a:cubicBezTo>
                <a:moveTo>
                  <a:pt x="15304" y="876"/>
                </a:moveTo>
                <a:cubicBezTo>
                  <a:pt x="15304" y="876"/>
                  <a:pt x="15302" y="900"/>
                  <a:pt x="15304" y="876"/>
                </a:cubicBezTo>
                <a:moveTo>
                  <a:pt x="15521" y="868"/>
                </a:moveTo>
                <a:cubicBezTo>
                  <a:pt x="15521" y="868"/>
                  <a:pt x="15524" y="868"/>
                  <a:pt x="15521" y="868"/>
                </a:cubicBezTo>
                <a:moveTo>
                  <a:pt x="15257" y="831"/>
                </a:moveTo>
                <a:cubicBezTo>
                  <a:pt x="15257" y="831"/>
                  <a:pt x="15244" y="844"/>
                  <a:pt x="15257" y="831"/>
                </a:cubicBezTo>
                <a:moveTo>
                  <a:pt x="15524" y="820"/>
                </a:moveTo>
                <a:cubicBezTo>
                  <a:pt x="15524" y="820"/>
                  <a:pt x="15540" y="828"/>
                  <a:pt x="15524" y="820"/>
                </a:cubicBezTo>
                <a:moveTo>
                  <a:pt x="15315" y="847"/>
                </a:moveTo>
                <a:cubicBezTo>
                  <a:pt x="15304" y="834"/>
                  <a:pt x="15326" y="828"/>
                  <a:pt x="15315" y="810"/>
                </a:cubicBezTo>
                <a:cubicBezTo>
                  <a:pt x="15304" y="791"/>
                  <a:pt x="15320" y="822"/>
                  <a:pt x="15331" y="828"/>
                </a:cubicBezTo>
                <a:cubicBezTo>
                  <a:pt x="15342" y="833"/>
                  <a:pt x="15318" y="836"/>
                  <a:pt x="15315" y="847"/>
                </a:cubicBezTo>
                <a:moveTo>
                  <a:pt x="15529" y="807"/>
                </a:moveTo>
                <a:cubicBezTo>
                  <a:pt x="15529" y="807"/>
                  <a:pt x="15535" y="820"/>
                  <a:pt x="15529" y="807"/>
                </a:cubicBezTo>
                <a:moveTo>
                  <a:pt x="15551" y="741"/>
                </a:moveTo>
                <a:cubicBezTo>
                  <a:pt x="15551" y="741"/>
                  <a:pt x="15551" y="744"/>
                  <a:pt x="15551" y="741"/>
                </a:cubicBezTo>
                <a:moveTo>
                  <a:pt x="15360" y="691"/>
                </a:moveTo>
                <a:cubicBezTo>
                  <a:pt x="15360" y="691"/>
                  <a:pt x="15379" y="693"/>
                  <a:pt x="15360" y="691"/>
                </a:cubicBezTo>
                <a:moveTo>
                  <a:pt x="15410" y="588"/>
                </a:moveTo>
                <a:lnTo>
                  <a:pt x="15410" y="588"/>
                </a:lnTo>
                <a:moveTo>
                  <a:pt x="15551" y="352"/>
                </a:moveTo>
                <a:cubicBezTo>
                  <a:pt x="15540" y="342"/>
                  <a:pt x="15527" y="339"/>
                  <a:pt x="15524" y="323"/>
                </a:cubicBezTo>
                <a:lnTo>
                  <a:pt x="15561" y="342"/>
                </a:lnTo>
                <a:cubicBezTo>
                  <a:pt x="15516" y="654"/>
                  <a:pt x="15387" y="992"/>
                  <a:pt x="15294" y="1310"/>
                </a:cubicBezTo>
                <a:cubicBezTo>
                  <a:pt x="15241" y="1305"/>
                  <a:pt x="15250" y="1318"/>
                  <a:pt x="15215" y="1326"/>
                </a:cubicBezTo>
                <a:cubicBezTo>
                  <a:pt x="15181" y="1334"/>
                  <a:pt x="15231" y="1322"/>
                  <a:pt x="15236" y="1312"/>
                </a:cubicBezTo>
                <a:cubicBezTo>
                  <a:pt x="15242" y="1301"/>
                  <a:pt x="15209" y="1315"/>
                  <a:pt x="15191" y="1312"/>
                </a:cubicBezTo>
                <a:cubicBezTo>
                  <a:pt x="15201" y="1220"/>
                  <a:pt x="15267" y="1143"/>
                  <a:pt x="15257" y="1056"/>
                </a:cubicBezTo>
                <a:cubicBezTo>
                  <a:pt x="15294" y="1051"/>
                  <a:pt x="15281" y="953"/>
                  <a:pt x="15315" y="932"/>
                </a:cubicBezTo>
                <a:cubicBezTo>
                  <a:pt x="15307" y="910"/>
                  <a:pt x="15302" y="936"/>
                  <a:pt x="15294" y="926"/>
                </a:cubicBezTo>
                <a:cubicBezTo>
                  <a:pt x="15286" y="915"/>
                  <a:pt x="15315" y="889"/>
                  <a:pt x="15331" y="876"/>
                </a:cubicBezTo>
                <a:cubicBezTo>
                  <a:pt x="15347" y="863"/>
                  <a:pt x="15365" y="815"/>
                  <a:pt x="15355" y="775"/>
                </a:cubicBezTo>
                <a:cubicBezTo>
                  <a:pt x="15342" y="781"/>
                  <a:pt x="15348" y="810"/>
                  <a:pt x="15326" y="810"/>
                </a:cubicBezTo>
                <a:cubicBezTo>
                  <a:pt x="15305" y="810"/>
                  <a:pt x="15342" y="791"/>
                  <a:pt x="15320" y="789"/>
                </a:cubicBezTo>
                <a:lnTo>
                  <a:pt x="15320" y="789"/>
                </a:lnTo>
                <a:cubicBezTo>
                  <a:pt x="15322" y="788"/>
                  <a:pt x="15324" y="787"/>
                  <a:pt x="15326" y="786"/>
                </a:cubicBezTo>
                <a:cubicBezTo>
                  <a:pt x="15335" y="781"/>
                  <a:pt x="15342" y="774"/>
                  <a:pt x="15347" y="765"/>
                </a:cubicBezTo>
                <a:cubicBezTo>
                  <a:pt x="15353" y="755"/>
                  <a:pt x="15355" y="746"/>
                  <a:pt x="15355" y="735"/>
                </a:cubicBezTo>
                <a:cubicBezTo>
                  <a:pt x="15355" y="729"/>
                  <a:pt x="15354" y="723"/>
                  <a:pt x="15352" y="717"/>
                </a:cubicBezTo>
                <a:cubicBezTo>
                  <a:pt x="15368" y="715"/>
                  <a:pt x="15368" y="693"/>
                  <a:pt x="15381" y="680"/>
                </a:cubicBezTo>
                <a:cubicBezTo>
                  <a:pt x="15394" y="667"/>
                  <a:pt x="15366" y="678"/>
                  <a:pt x="15371" y="662"/>
                </a:cubicBezTo>
                <a:cubicBezTo>
                  <a:pt x="15377" y="646"/>
                  <a:pt x="15384" y="601"/>
                  <a:pt x="15421" y="588"/>
                </a:cubicBezTo>
                <a:cubicBezTo>
                  <a:pt x="15426" y="506"/>
                  <a:pt x="15498" y="418"/>
                  <a:pt x="15551" y="352"/>
                </a:cubicBezTo>
                <a:moveTo>
                  <a:pt x="15974" y="1315"/>
                </a:moveTo>
                <a:cubicBezTo>
                  <a:pt x="15995" y="1315"/>
                  <a:pt x="16000" y="1305"/>
                  <a:pt x="16011" y="1297"/>
                </a:cubicBezTo>
                <a:cubicBezTo>
                  <a:pt x="15815" y="1278"/>
                  <a:pt x="15633" y="1302"/>
                  <a:pt x="15450" y="1291"/>
                </a:cubicBezTo>
                <a:cubicBezTo>
                  <a:pt x="15537" y="1024"/>
                  <a:pt x="15603" y="828"/>
                  <a:pt x="15672" y="543"/>
                </a:cubicBezTo>
                <a:cubicBezTo>
                  <a:pt x="15667" y="545"/>
                  <a:pt x="15659" y="545"/>
                  <a:pt x="15659" y="540"/>
                </a:cubicBezTo>
                <a:lnTo>
                  <a:pt x="15659" y="540"/>
                </a:lnTo>
                <a:cubicBezTo>
                  <a:pt x="15676" y="503"/>
                  <a:pt x="15684" y="468"/>
                  <a:pt x="15684" y="428"/>
                </a:cubicBezTo>
                <a:cubicBezTo>
                  <a:pt x="15684" y="407"/>
                  <a:pt x="15682" y="390"/>
                  <a:pt x="15678" y="371"/>
                </a:cubicBezTo>
                <a:cubicBezTo>
                  <a:pt x="15635" y="326"/>
                  <a:pt x="15593" y="289"/>
                  <a:pt x="15521" y="289"/>
                </a:cubicBezTo>
                <a:cubicBezTo>
                  <a:pt x="15315" y="519"/>
                  <a:pt x="15236" y="873"/>
                  <a:pt x="15106" y="1175"/>
                </a:cubicBezTo>
                <a:cubicBezTo>
                  <a:pt x="15106" y="1225"/>
                  <a:pt x="15072" y="1273"/>
                  <a:pt x="15066" y="1331"/>
                </a:cubicBezTo>
                <a:cubicBezTo>
                  <a:pt x="15058" y="1315"/>
                  <a:pt x="15027" y="1355"/>
                  <a:pt x="15013" y="1328"/>
                </a:cubicBezTo>
                <a:cubicBezTo>
                  <a:pt x="15006" y="1352"/>
                  <a:pt x="15016" y="1336"/>
                  <a:pt x="15021" y="1344"/>
                </a:cubicBezTo>
                <a:cubicBezTo>
                  <a:pt x="15027" y="1352"/>
                  <a:pt x="15009" y="1351"/>
                  <a:pt x="15006" y="1357"/>
                </a:cubicBezTo>
                <a:cubicBezTo>
                  <a:pt x="15004" y="1362"/>
                  <a:pt x="15027" y="1351"/>
                  <a:pt x="15032" y="1365"/>
                </a:cubicBezTo>
                <a:cubicBezTo>
                  <a:pt x="15037" y="1378"/>
                  <a:pt x="15046" y="1355"/>
                  <a:pt x="15056" y="1352"/>
                </a:cubicBezTo>
                <a:cubicBezTo>
                  <a:pt x="15067" y="1349"/>
                  <a:pt x="15059" y="1349"/>
                  <a:pt x="15056" y="1352"/>
                </a:cubicBezTo>
                <a:cubicBezTo>
                  <a:pt x="15054" y="1355"/>
                  <a:pt x="15053" y="1392"/>
                  <a:pt x="15040" y="1397"/>
                </a:cubicBezTo>
                <a:cubicBezTo>
                  <a:pt x="15027" y="1402"/>
                  <a:pt x="15008" y="1405"/>
                  <a:pt x="15019" y="1389"/>
                </a:cubicBezTo>
                <a:lnTo>
                  <a:pt x="15019" y="1389"/>
                </a:lnTo>
                <a:cubicBezTo>
                  <a:pt x="15016" y="1391"/>
                  <a:pt x="15014" y="1393"/>
                  <a:pt x="15011" y="1395"/>
                </a:cubicBezTo>
                <a:cubicBezTo>
                  <a:pt x="15003" y="1399"/>
                  <a:pt x="14995" y="1401"/>
                  <a:pt x="14986" y="1401"/>
                </a:cubicBezTo>
                <a:cubicBezTo>
                  <a:pt x="14977" y="1401"/>
                  <a:pt x="14969" y="1399"/>
                  <a:pt x="14961" y="1395"/>
                </a:cubicBezTo>
                <a:cubicBezTo>
                  <a:pt x="14961" y="1395"/>
                  <a:pt x="14961" y="1395"/>
                  <a:pt x="14961" y="1394"/>
                </a:cubicBezTo>
                <a:cubicBezTo>
                  <a:pt x="14961" y="1405"/>
                  <a:pt x="14947" y="1397"/>
                  <a:pt x="14939" y="1397"/>
                </a:cubicBezTo>
                <a:cubicBezTo>
                  <a:pt x="14931" y="1397"/>
                  <a:pt x="14947" y="1389"/>
                  <a:pt x="14939" y="1389"/>
                </a:cubicBezTo>
                <a:cubicBezTo>
                  <a:pt x="14931" y="1389"/>
                  <a:pt x="14857" y="1405"/>
                  <a:pt x="14834" y="1379"/>
                </a:cubicBezTo>
                <a:cubicBezTo>
                  <a:pt x="14849" y="1392"/>
                  <a:pt x="14876" y="1371"/>
                  <a:pt x="14886" y="1389"/>
                </a:cubicBezTo>
                <a:cubicBezTo>
                  <a:pt x="14886" y="1363"/>
                  <a:pt x="14924" y="1371"/>
                  <a:pt x="14924" y="1349"/>
                </a:cubicBezTo>
                <a:lnTo>
                  <a:pt x="14902" y="1336"/>
                </a:lnTo>
                <a:cubicBezTo>
                  <a:pt x="14900" y="1355"/>
                  <a:pt x="14863" y="1352"/>
                  <a:pt x="14852" y="1344"/>
                </a:cubicBezTo>
                <a:cubicBezTo>
                  <a:pt x="14841" y="1336"/>
                  <a:pt x="14849" y="1357"/>
                  <a:pt x="14844" y="1357"/>
                </a:cubicBezTo>
                <a:lnTo>
                  <a:pt x="14844" y="1344"/>
                </a:lnTo>
                <a:lnTo>
                  <a:pt x="14844" y="1344"/>
                </a:lnTo>
                <a:cubicBezTo>
                  <a:pt x="14842" y="1346"/>
                  <a:pt x="14841" y="1347"/>
                  <a:pt x="14839" y="1348"/>
                </a:cubicBezTo>
                <a:cubicBezTo>
                  <a:pt x="14833" y="1351"/>
                  <a:pt x="14827" y="1353"/>
                  <a:pt x="14820" y="1353"/>
                </a:cubicBezTo>
                <a:cubicBezTo>
                  <a:pt x="14814" y="1353"/>
                  <a:pt x="14810" y="1352"/>
                  <a:pt x="14804" y="1349"/>
                </a:cubicBezTo>
                <a:cubicBezTo>
                  <a:pt x="14799" y="1357"/>
                  <a:pt x="14820" y="1362"/>
                  <a:pt x="14807" y="1365"/>
                </a:cubicBezTo>
                <a:cubicBezTo>
                  <a:pt x="14794" y="1367"/>
                  <a:pt x="14730" y="1376"/>
                  <a:pt x="14667" y="1365"/>
                </a:cubicBezTo>
                <a:cubicBezTo>
                  <a:pt x="14667" y="1368"/>
                  <a:pt x="14662" y="1365"/>
                  <a:pt x="14662" y="1371"/>
                </a:cubicBezTo>
                <a:cubicBezTo>
                  <a:pt x="14662" y="1376"/>
                  <a:pt x="14664" y="1376"/>
                  <a:pt x="14662" y="1376"/>
                </a:cubicBezTo>
                <a:lnTo>
                  <a:pt x="14662" y="1371"/>
                </a:lnTo>
                <a:lnTo>
                  <a:pt x="14662" y="1371"/>
                </a:lnTo>
                <a:cubicBezTo>
                  <a:pt x="14594" y="1377"/>
                  <a:pt x="14537" y="1379"/>
                  <a:pt x="14469" y="1379"/>
                </a:cubicBezTo>
                <a:cubicBezTo>
                  <a:pt x="14391" y="1379"/>
                  <a:pt x="14326" y="1376"/>
                  <a:pt x="14249" y="1368"/>
                </a:cubicBezTo>
                <a:lnTo>
                  <a:pt x="14249" y="1368"/>
                </a:lnTo>
                <a:cubicBezTo>
                  <a:pt x="14240" y="1388"/>
                  <a:pt x="14236" y="1406"/>
                  <a:pt x="14236" y="1427"/>
                </a:cubicBezTo>
                <a:cubicBezTo>
                  <a:pt x="14236" y="1454"/>
                  <a:pt x="14242" y="1476"/>
                  <a:pt x="14255" y="1499"/>
                </a:cubicBezTo>
                <a:cubicBezTo>
                  <a:pt x="14258" y="1504"/>
                  <a:pt x="14261" y="1509"/>
                  <a:pt x="14265" y="1513"/>
                </a:cubicBezTo>
                <a:cubicBezTo>
                  <a:pt x="14318" y="1524"/>
                  <a:pt x="14341" y="1521"/>
                  <a:pt x="14384" y="1532"/>
                </a:cubicBezTo>
                <a:cubicBezTo>
                  <a:pt x="14617" y="1511"/>
                  <a:pt x="14786" y="1482"/>
                  <a:pt x="15027" y="1455"/>
                </a:cubicBezTo>
                <a:cubicBezTo>
                  <a:pt x="15029" y="1513"/>
                  <a:pt x="14990" y="1574"/>
                  <a:pt x="14995" y="1627"/>
                </a:cubicBezTo>
                <a:cubicBezTo>
                  <a:pt x="14947" y="1807"/>
                  <a:pt x="14916" y="2021"/>
                  <a:pt x="14884" y="2213"/>
                </a:cubicBezTo>
                <a:lnTo>
                  <a:pt x="14857" y="2227"/>
                </a:lnTo>
                <a:lnTo>
                  <a:pt x="14844" y="2227"/>
                </a:lnTo>
                <a:cubicBezTo>
                  <a:pt x="14836" y="2211"/>
                  <a:pt x="14836" y="2190"/>
                  <a:pt x="14820" y="2187"/>
                </a:cubicBezTo>
                <a:cubicBezTo>
                  <a:pt x="14804" y="2184"/>
                  <a:pt x="14810" y="2213"/>
                  <a:pt x="14794" y="2213"/>
                </a:cubicBezTo>
                <a:cubicBezTo>
                  <a:pt x="14791" y="2269"/>
                  <a:pt x="14818" y="2311"/>
                  <a:pt x="14839" y="2354"/>
                </a:cubicBezTo>
                <a:cubicBezTo>
                  <a:pt x="14852" y="2354"/>
                  <a:pt x="14860" y="2356"/>
                  <a:pt x="14863" y="2367"/>
                </a:cubicBezTo>
                <a:cubicBezTo>
                  <a:pt x="14849" y="2616"/>
                  <a:pt x="14820" y="2920"/>
                  <a:pt x="14992" y="3102"/>
                </a:cubicBezTo>
                <a:cubicBezTo>
                  <a:pt x="15056" y="3155"/>
                  <a:pt x="15151" y="3129"/>
                  <a:pt x="15222" y="3100"/>
                </a:cubicBezTo>
                <a:cubicBezTo>
                  <a:pt x="15365" y="2986"/>
                  <a:pt x="15471" y="2827"/>
                  <a:pt x="15580" y="2695"/>
                </a:cubicBezTo>
                <a:cubicBezTo>
                  <a:pt x="15574" y="2687"/>
                  <a:pt x="15569" y="2700"/>
                  <a:pt x="15569" y="2690"/>
                </a:cubicBezTo>
                <a:cubicBezTo>
                  <a:pt x="15619" y="2631"/>
                  <a:pt x="15651" y="2549"/>
                  <a:pt x="15683" y="2502"/>
                </a:cubicBezTo>
                <a:cubicBezTo>
                  <a:pt x="15667" y="2491"/>
                  <a:pt x="15660" y="2515"/>
                  <a:pt x="15654" y="2504"/>
                </a:cubicBezTo>
                <a:cubicBezTo>
                  <a:pt x="15649" y="2494"/>
                  <a:pt x="15659" y="2489"/>
                  <a:pt x="15664" y="2481"/>
                </a:cubicBezTo>
                <a:cubicBezTo>
                  <a:pt x="15670" y="2473"/>
                  <a:pt x="15691" y="2489"/>
                  <a:pt x="15693" y="2473"/>
                </a:cubicBezTo>
                <a:cubicBezTo>
                  <a:pt x="15696" y="2457"/>
                  <a:pt x="15678" y="2481"/>
                  <a:pt x="15672" y="2467"/>
                </a:cubicBezTo>
                <a:cubicBezTo>
                  <a:pt x="15667" y="2454"/>
                  <a:pt x="15680" y="2438"/>
                  <a:pt x="15699" y="2441"/>
                </a:cubicBezTo>
                <a:cubicBezTo>
                  <a:pt x="15717" y="2356"/>
                  <a:pt x="15799" y="2282"/>
                  <a:pt x="15818" y="2203"/>
                </a:cubicBezTo>
                <a:cubicBezTo>
                  <a:pt x="15812" y="2219"/>
                  <a:pt x="15786" y="2229"/>
                  <a:pt x="15797" y="2251"/>
                </a:cubicBezTo>
                <a:cubicBezTo>
                  <a:pt x="15765" y="2253"/>
                  <a:pt x="15783" y="2277"/>
                  <a:pt x="15762" y="2277"/>
                </a:cubicBezTo>
                <a:cubicBezTo>
                  <a:pt x="15741" y="2277"/>
                  <a:pt x="15773" y="2282"/>
                  <a:pt x="15773" y="2290"/>
                </a:cubicBezTo>
                <a:lnTo>
                  <a:pt x="15773" y="2290"/>
                </a:lnTo>
                <a:cubicBezTo>
                  <a:pt x="15748" y="2308"/>
                  <a:pt x="15731" y="2327"/>
                  <a:pt x="15715" y="2354"/>
                </a:cubicBezTo>
                <a:cubicBezTo>
                  <a:pt x="15705" y="2372"/>
                  <a:pt x="15698" y="2389"/>
                  <a:pt x="15693" y="2409"/>
                </a:cubicBezTo>
                <a:lnTo>
                  <a:pt x="15670" y="2415"/>
                </a:lnTo>
                <a:lnTo>
                  <a:pt x="15670" y="2415"/>
                </a:lnTo>
                <a:cubicBezTo>
                  <a:pt x="15579" y="2560"/>
                  <a:pt x="15489" y="2674"/>
                  <a:pt x="15371" y="2798"/>
                </a:cubicBezTo>
                <a:lnTo>
                  <a:pt x="15360" y="2787"/>
                </a:lnTo>
                <a:cubicBezTo>
                  <a:pt x="15357" y="2801"/>
                  <a:pt x="15368" y="2799"/>
                  <a:pt x="15365" y="2809"/>
                </a:cubicBezTo>
                <a:cubicBezTo>
                  <a:pt x="15363" y="2820"/>
                  <a:pt x="15342" y="2844"/>
                  <a:pt x="15318" y="2838"/>
                </a:cubicBezTo>
                <a:cubicBezTo>
                  <a:pt x="15294" y="2833"/>
                  <a:pt x="15332" y="2840"/>
                  <a:pt x="15326" y="2851"/>
                </a:cubicBezTo>
                <a:cubicBezTo>
                  <a:pt x="15321" y="2862"/>
                  <a:pt x="15283" y="2904"/>
                  <a:pt x="15257" y="2899"/>
                </a:cubicBezTo>
                <a:cubicBezTo>
                  <a:pt x="15368" y="2756"/>
                  <a:pt x="15508" y="2618"/>
                  <a:pt x="15593" y="2465"/>
                </a:cubicBezTo>
                <a:cubicBezTo>
                  <a:pt x="15596" y="2465"/>
                  <a:pt x="15596" y="2473"/>
                  <a:pt x="15601" y="2473"/>
                </a:cubicBezTo>
                <a:cubicBezTo>
                  <a:pt x="15606" y="2473"/>
                  <a:pt x="15596" y="2462"/>
                  <a:pt x="15596" y="2459"/>
                </a:cubicBezTo>
                <a:cubicBezTo>
                  <a:pt x="15670" y="2409"/>
                  <a:pt x="15683" y="2322"/>
                  <a:pt x="15752" y="2274"/>
                </a:cubicBezTo>
                <a:cubicBezTo>
                  <a:pt x="15752" y="2266"/>
                  <a:pt x="15746" y="2266"/>
                  <a:pt x="15749" y="2253"/>
                </a:cubicBezTo>
                <a:cubicBezTo>
                  <a:pt x="15799" y="2213"/>
                  <a:pt x="15818" y="2145"/>
                  <a:pt x="15863" y="2094"/>
                </a:cubicBezTo>
                <a:cubicBezTo>
                  <a:pt x="15778" y="2158"/>
                  <a:pt x="15736" y="2261"/>
                  <a:pt x="15672" y="2343"/>
                </a:cubicBezTo>
                <a:lnTo>
                  <a:pt x="15672" y="2343"/>
                </a:lnTo>
                <a:cubicBezTo>
                  <a:pt x="15611" y="2411"/>
                  <a:pt x="15565" y="2475"/>
                  <a:pt x="15519" y="2554"/>
                </a:cubicBezTo>
                <a:cubicBezTo>
                  <a:pt x="15516" y="2559"/>
                  <a:pt x="15514" y="2563"/>
                  <a:pt x="15511" y="2568"/>
                </a:cubicBezTo>
                <a:cubicBezTo>
                  <a:pt x="15490" y="2586"/>
                  <a:pt x="15466" y="2594"/>
                  <a:pt x="15463" y="2626"/>
                </a:cubicBezTo>
                <a:cubicBezTo>
                  <a:pt x="15461" y="2658"/>
                  <a:pt x="15432" y="2679"/>
                  <a:pt x="15400" y="2687"/>
                </a:cubicBezTo>
                <a:cubicBezTo>
                  <a:pt x="15369" y="2695"/>
                  <a:pt x="15394" y="2705"/>
                  <a:pt x="15397" y="2719"/>
                </a:cubicBezTo>
                <a:cubicBezTo>
                  <a:pt x="15270" y="2817"/>
                  <a:pt x="15209" y="2981"/>
                  <a:pt x="15027" y="3026"/>
                </a:cubicBezTo>
                <a:lnTo>
                  <a:pt x="15000" y="3020"/>
                </a:lnTo>
                <a:cubicBezTo>
                  <a:pt x="14918" y="2875"/>
                  <a:pt x="14974" y="2705"/>
                  <a:pt x="14939" y="2563"/>
                </a:cubicBezTo>
                <a:cubicBezTo>
                  <a:pt x="14950" y="2560"/>
                  <a:pt x="14954" y="2553"/>
                  <a:pt x="14961" y="2547"/>
                </a:cubicBezTo>
                <a:cubicBezTo>
                  <a:pt x="14969" y="2542"/>
                  <a:pt x="14964" y="2462"/>
                  <a:pt x="14966" y="2425"/>
                </a:cubicBezTo>
                <a:cubicBezTo>
                  <a:pt x="14969" y="2388"/>
                  <a:pt x="14955" y="2433"/>
                  <a:pt x="14955" y="2420"/>
                </a:cubicBezTo>
                <a:cubicBezTo>
                  <a:pt x="14955" y="2407"/>
                  <a:pt x="14966" y="2377"/>
                  <a:pt x="14966" y="2346"/>
                </a:cubicBezTo>
                <a:cubicBezTo>
                  <a:pt x="15029" y="2282"/>
                  <a:pt x="15093" y="2200"/>
                  <a:pt x="15111" y="2108"/>
                </a:cubicBezTo>
                <a:cubicBezTo>
                  <a:pt x="15196" y="1971"/>
                  <a:pt x="15252" y="1820"/>
                  <a:pt x="15312" y="1654"/>
                </a:cubicBezTo>
                <a:lnTo>
                  <a:pt x="15326" y="1654"/>
                </a:lnTo>
                <a:cubicBezTo>
                  <a:pt x="15307" y="1627"/>
                  <a:pt x="15340" y="1605"/>
                  <a:pt x="15342" y="1574"/>
                </a:cubicBezTo>
                <a:cubicBezTo>
                  <a:pt x="15345" y="1542"/>
                  <a:pt x="15352" y="1579"/>
                  <a:pt x="15357" y="1574"/>
                </a:cubicBezTo>
                <a:cubicBezTo>
                  <a:pt x="15363" y="1568"/>
                  <a:pt x="15353" y="1553"/>
                  <a:pt x="15355" y="1537"/>
                </a:cubicBezTo>
                <a:cubicBezTo>
                  <a:pt x="15358" y="1521"/>
                  <a:pt x="15360" y="1548"/>
                  <a:pt x="15365" y="1548"/>
                </a:cubicBezTo>
                <a:cubicBezTo>
                  <a:pt x="15371" y="1548"/>
                  <a:pt x="15392" y="1466"/>
                  <a:pt x="15410" y="1429"/>
                </a:cubicBezTo>
                <a:cubicBezTo>
                  <a:pt x="15521" y="1418"/>
                  <a:pt x="15627" y="1416"/>
                  <a:pt x="15717" y="1408"/>
                </a:cubicBezTo>
                <a:cubicBezTo>
                  <a:pt x="15749" y="1418"/>
                  <a:pt x="15818" y="1423"/>
                  <a:pt x="15828" y="1405"/>
                </a:cubicBezTo>
                <a:cubicBezTo>
                  <a:pt x="15839" y="1386"/>
                  <a:pt x="15852" y="1407"/>
                  <a:pt x="15873" y="1418"/>
                </a:cubicBezTo>
                <a:cubicBezTo>
                  <a:pt x="15894" y="1428"/>
                  <a:pt x="15873" y="1405"/>
                  <a:pt x="15879" y="1405"/>
                </a:cubicBezTo>
                <a:lnTo>
                  <a:pt x="15879" y="1418"/>
                </a:lnTo>
                <a:cubicBezTo>
                  <a:pt x="15902" y="1416"/>
                  <a:pt x="15905" y="1420"/>
                  <a:pt x="15921" y="1410"/>
                </a:cubicBezTo>
                <a:cubicBezTo>
                  <a:pt x="15937" y="1399"/>
                  <a:pt x="15979" y="1421"/>
                  <a:pt x="15979" y="1408"/>
                </a:cubicBezTo>
                <a:cubicBezTo>
                  <a:pt x="16090" y="1445"/>
                  <a:pt x="16180" y="1418"/>
                  <a:pt x="16291" y="1466"/>
                </a:cubicBezTo>
                <a:cubicBezTo>
                  <a:pt x="16273" y="1474"/>
                  <a:pt x="16246" y="1474"/>
                  <a:pt x="16238" y="1492"/>
                </a:cubicBezTo>
                <a:lnTo>
                  <a:pt x="16238" y="1492"/>
                </a:lnTo>
                <a:cubicBezTo>
                  <a:pt x="16239" y="1493"/>
                  <a:pt x="16239" y="1493"/>
                  <a:pt x="16240" y="1493"/>
                </a:cubicBezTo>
                <a:cubicBezTo>
                  <a:pt x="16251" y="1499"/>
                  <a:pt x="16261" y="1502"/>
                  <a:pt x="16274" y="1502"/>
                </a:cubicBezTo>
                <a:cubicBezTo>
                  <a:pt x="16287" y="1502"/>
                  <a:pt x="16298" y="1499"/>
                  <a:pt x="16309" y="1493"/>
                </a:cubicBezTo>
                <a:cubicBezTo>
                  <a:pt x="16309" y="1493"/>
                  <a:pt x="16309" y="1493"/>
                  <a:pt x="16310" y="1492"/>
                </a:cubicBezTo>
                <a:cubicBezTo>
                  <a:pt x="16320" y="1513"/>
                  <a:pt x="16360" y="1498"/>
                  <a:pt x="16350" y="1513"/>
                </a:cubicBezTo>
                <a:cubicBezTo>
                  <a:pt x="16364" y="1503"/>
                  <a:pt x="16373" y="1487"/>
                  <a:pt x="16376" y="1469"/>
                </a:cubicBezTo>
                <a:lnTo>
                  <a:pt x="16376" y="1432"/>
                </a:lnTo>
                <a:cubicBezTo>
                  <a:pt x="16371" y="1404"/>
                  <a:pt x="16357" y="1374"/>
                  <a:pt x="16336" y="1355"/>
                </a:cubicBezTo>
                <a:cubicBezTo>
                  <a:pt x="16318" y="1368"/>
                  <a:pt x="16311" y="1352"/>
                  <a:pt x="16297" y="1344"/>
                </a:cubicBezTo>
                <a:cubicBezTo>
                  <a:pt x="16284" y="1336"/>
                  <a:pt x="16294" y="1349"/>
                  <a:pt x="16291" y="1349"/>
                </a:cubicBezTo>
                <a:lnTo>
                  <a:pt x="16291" y="1357"/>
                </a:lnTo>
                <a:cubicBezTo>
                  <a:pt x="16291" y="1357"/>
                  <a:pt x="16294" y="1363"/>
                  <a:pt x="16291" y="1365"/>
                </a:cubicBezTo>
                <a:lnTo>
                  <a:pt x="16291" y="1357"/>
                </a:lnTo>
                <a:cubicBezTo>
                  <a:pt x="16278" y="1365"/>
                  <a:pt x="16283" y="1349"/>
                  <a:pt x="16291" y="1349"/>
                </a:cubicBezTo>
                <a:lnTo>
                  <a:pt x="16291" y="1349"/>
                </a:lnTo>
                <a:cubicBezTo>
                  <a:pt x="16290" y="1348"/>
                  <a:pt x="16288" y="1347"/>
                  <a:pt x="16287" y="1345"/>
                </a:cubicBezTo>
                <a:cubicBezTo>
                  <a:pt x="16286" y="1342"/>
                  <a:pt x="16285" y="1340"/>
                  <a:pt x="16285" y="1337"/>
                </a:cubicBezTo>
                <a:cubicBezTo>
                  <a:pt x="16285" y="1335"/>
                  <a:pt x="16285" y="1333"/>
                  <a:pt x="16286" y="1331"/>
                </a:cubicBezTo>
                <a:lnTo>
                  <a:pt x="16286" y="1331"/>
                </a:lnTo>
                <a:cubicBezTo>
                  <a:pt x="16194" y="1313"/>
                  <a:pt x="16115" y="1303"/>
                  <a:pt x="16021" y="1297"/>
                </a:cubicBezTo>
                <a:cubicBezTo>
                  <a:pt x="16019" y="1315"/>
                  <a:pt x="16048" y="1297"/>
                  <a:pt x="16043" y="1312"/>
                </a:cubicBezTo>
                <a:lnTo>
                  <a:pt x="16029" y="1312"/>
                </a:lnTo>
                <a:cubicBezTo>
                  <a:pt x="16021" y="1326"/>
                  <a:pt x="16037" y="1317"/>
                  <a:pt x="16037" y="1328"/>
                </a:cubicBezTo>
                <a:cubicBezTo>
                  <a:pt x="16037" y="1338"/>
                  <a:pt x="16051" y="1312"/>
                  <a:pt x="16061" y="1312"/>
                </a:cubicBezTo>
                <a:cubicBezTo>
                  <a:pt x="16072" y="1312"/>
                  <a:pt x="16064" y="1320"/>
                  <a:pt x="16069" y="1328"/>
                </a:cubicBezTo>
                <a:cubicBezTo>
                  <a:pt x="16074" y="1336"/>
                  <a:pt x="16072" y="1315"/>
                  <a:pt x="16082" y="1315"/>
                </a:cubicBezTo>
                <a:cubicBezTo>
                  <a:pt x="16093" y="1315"/>
                  <a:pt x="16170" y="1315"/>
                  <a:pt x="16191" y="1342"/>
                </a:cubicBezTo>
                <a:lnTo>
                  <a:pt x="16193" y="1342"/>
                </a:lnTo>
                <a:cubicBezTo>
                  <a:pt x="16193" y="1339"/>
                  <a:pt x="16201" y="1342"/>
                  <a:pt x="16193" y="1342"/>
                </a:cubicBezTo>
                <a:cubicBezTo>
                  <a:pt x="16186" y="1342"/>
                  <a:pt x="16191" y="1347"/>
                  <a:pt x="16191" y="1342"/>
                </a:cubicBezTo>
                <a:cubicBezTo>
                  <a:pt x="16191" y="1336"/>
                  <a:pt x="16178" y="1344"/>
                  <a:pt x="16178" y="1352"/>
                </a:cubicBezTo>
                <a:cubicBezTo>
                  <a:pt x="16178" y="1360"/>
                  <a:pt x="16191" y="1346"/>
                  <a:pt x="16199" y="1357"/>
                </a:cubicBezTo>
                <a:cubicBezTo>
                  <a:pt x="16207" y="1367"/>
                  <a:pt x="16205" y="1339"/>
                  <a:pt x="16215" y="1339"/>
                </a:cubicBezTo>
                <a:cubicBezTo>
                  <a:pt x="16226" y="1339"/>
                  <a:pt x="16201" y="1357"/>
                  <a:pt x="16217" y="1357"/>
                </a:cubicBezTo>
                <a:cubicBezTo>
                  <a:pt x="16233" y="1357"/>
                  <a:pt x="16220" y="1342"/>
                  <a:pt x="16246" y="1342"/>
                </a:cubicBezTo>
                <a:cubicBezTo>
                  <a:pt x="16273" y="1342"/>
                  <a:pt x="16230" y="1344"/>
                  <a:pt x="16233" y="1357"/>
                </a:cubicBezTo>
                <a:lnTo>
                  <a:pt x="16233" y="1357"/>
                </a:lnTo>
                <a:cubicBezTo>
                  <a:pt x="16256" y="1368"/>
                  <a:pt x="16275" y="1375"/>
                  <a:pt x="16299" y="1381"/>
                </a:cubicBezTo>
                <a:cubicBezTo>
                  <a:pt x="16299" y="1379"/>
                  <a:pt x="16307" y="1381"/>
                  <a:pt x="16299" y="1381"/>
                </a:cubicBezTo>
                <a:cubicBezTo>
                  <a:pt x="16291" y="1381"/>
                  <a:pt x="16321" y="1387"/>
                  <a:pt x="16318" y="1400"/>
                </a:cubicBezTo>
                <a:cubicBezTo>
                  <a:pt x="16316" y="1413"/>
                  <a:pt x="16254" y="1405"/>
                  <a:pt x="16220" y="1387"/>
                </a:cubicBezTo>
                <a:cubicBezTo>
                  <a:pt x="16186" y="1368"/>
                  <a:pt x="16175" y="1383"/>
                  <a:pt x="16193" y="1373"/>
                </a:cubicBezTo>
                <a:cubicBezTo>
                  <a:pt x="16212" y="1362"/>
                  <a:pt x="16170" y="1368"/>
                  <a:pt x="16167" y="1379"/>
                </a:cubicBezTo>
                <a:cubicBezTo>
                  <a:pt x="16164" y="1389"/>
                  <a:pt x="16164" y="1365"/>
                  <a:pt x="16154" y="1368"/>
                </a:cubicBezTo>
                <a:lnTo>
                  <a:pt x="16148" y="1368"/>
                </a:lnTo>
                <a:cubicBezTo>
                  <a:pt x="16148" y="1376"/>
                  <a:pt x="16127" y="1376"/>
                  <a:pt x="16130" y="1368"/>
                </a:cubicBezTo>
                <a:cubicBezTo>
                  <a:pt x="16133" y="1360"/>
                  <a:pt x="16127" y="1384"/>
                  <a:pt x="16114" y="1379"/>
                </a:cubicBezTo>
                <a:cubicBezTo>
                  <a:pt x="16019" y="1349"/>
                  <a:pt x="15945" y="1379"/>
                  <a:pt x="15876" y="1349"/>
                </a:cubicBezTo>
                <a:cubicBezTo>
                  <a:pt x="15876" y="1355"/>
                  <a:pt x="15881" y="1357"/>
                  <a:pt x="15876" y="1357"/>
                </a:cubicBezTo>
                <a:lnTo>
                  <a:pt x="15876" y="1357"/>
                </a:lnTo>
                <a:cubicBezTo>
                  <a:pt x="15866" y="1357"/>
                  <a:pt x="15857" y="1356"/>
                  <a:pt x="15847" y="1356"/>
                </a:cubicBezTo>
                <a:cubicBezTo>
                  <a:pt x="15837" y="1356"/>
                  <a:pt x="15828" y="1357"/>
                  <a:pt x="15818" y="1357"/>
                </a:cubicBezTo>
                <a:cubicBezTo>
                  <a:pt x="15823" y="1355"/>
                  <a:pt x="15823" y="1351"/>
                  <a:pt x="15815" y="1349"/>
                </a:cubicBezTo>
                <a:cubicBezTo>
                  <a:pt x="15807" y="1346"/>
                  <a:pt x="15752" y="1343"/>
                  <a:pt x="15730" y="1365"/>
                </a:cubicBezTo>
                <a:cubicBezTo>
                  <a:pt x="15709" y="1386"/>
                  <a:pt x="15747" y="1371"/>
                  <a:pt x="15757" y="1384"/>
                </a:cubicBezTo>
                <a:cubicBezTo>
                  <a:pt x="15768" y="1397"/>
                  <a:pt x="15718" y="1384"/>
                  <a:pt x="15699" y="1384"/>
                </a:cubicBezTo>
                <a:cubicBezTo>
                  <a:pt x="15681" y="1384"/>
                  <a:pt x="15707" y="1365"/>
                  <a:pt x="15691" y="1365"/>
                </a:cubicBezTo>
                <a:cubicBezTo>
                  <a:pt x="15675" y="1365"/>
                  <a:pt x="15685" y="1376"/>
                  <a:pt x="15693" y="1379"/>
                </a:cubicBezTo>
                <a:lnTo>
                  <a:pt x="15693" y="1379"/>
                </a:lnTo>
                <a:cubicBezTo>
                  <a:pt x="15678" y="1385"/>
                  <a:pt x="15663" y="1387"/>
                  <a:pt x="15646" y="1387"/>
                </a:cubicBezTo>
                <a:cubicBezTo>
                  <a:pt x="15636" y="1387"/>
                  <a:pt x="15627" y="1386"/>
                  <a:pt x="15617" y="1384"/>
                </a:cubicBezTo>
                <a:cubicBezTo>
                  <a:pt x="15614" y="1392"/>
                  <a:pt x="15583" y="1392"/>
                  <a:pt x="15580" y="1384"/>
                </a:cubicBezTo>
                <a:cubicBezTo>
                  <a:pt x="15578" y="1376"/>
                  <a:pt x="15601" y="1384"/>
                  <a:pt x="15617" y="1384"/>
                </a:cubicBezTo>
                <a:cubicBezTo>
                  <a:pt x="15633" y="1384"/>
                  <a:pt x="15643" y="1367"/>
                  <a:pt x="15635" y="1357"/>
                </a:cubicBezTo>
                <a:cubicBezTo>
                  <a:pt x="15627" y="1346"/>
                  <a:pt x="15631" y="1376"/>
                  <a:pt x="15617" y="1371"/>
                </a:cubicBezTo>
                <a:cubicBezTo>
                  <a:pt x="15604" y="1365"/>
                  <a:pt x="15564" y="1371"/>
                  <a:pt x="15537" y="1368"/>
                </a:cubicBezTo>
                <a:cubicBezTo>
                  <a:pt x="15511" y="1365"/>
                  <a:pt x="15561" y="1357"/>
                  <a:pt x="15540" y="1355"/>
                </a:cubicBezTo>
                <a:cubicBezTo>
                  <a:pt x="15519" y="1352"/>
                  <a:pt x="15466" y="1365"/>
                  <a:pt x="15431" y="1365"/>
                </a:cubicBezTo>
                <a:cubicBezTo>
                  <a:pt x="15397" y="1365"/>
                  <a:pt x="15434" y="1339"/>
                  <a:pt x="15450" y="1336"/>
                </a:cubicBezTo>
                <a:lnTo>
                  <a:pt x="15450" y="1336"/>
                </a:lnTo>
                <a:cubicBezTo>
                  <a:pt x="15450" y="1337"/>
                  <a:pt x="15450" y="1337"/>
                  <a:pt x="15450" y="1338"/>
                </a:cubicBezTo>
                <a:cubicBezTo>
                  <a:pt x="15450" y="1340"/>
                  <a:pt x="15450" y="1341"/>
                  <a:pt x="15451" y="1343"/>
                </a:cubicBezTo>
                <a:cubicBezTo>
                  <a:pt x="15452" y="1345"/>
                  <a:pt x="15454" y="1346"/>
                  <a:pt x="15455" y="1347"/>
                </a:cubicBezTo>
                <a:cubicBezTo>
                  <a:pt x="15457" y="1348"/>
                  <a:pt x="15459" y="1348"/>
                  <a:pt x="15461" y="1348"/>
                </a:cubicBezTo>
                <a:cubicBezTo>
                  <a:pt x="15463" y="1348"/>
                  <a:pt x="15464" y="1348"/>
                  <a:pt x="15466" y="1347"/>
                </a:cubicBezTo>
                <a:cubicBezTo>
                  <a:pt x="15468" y="1346"/>
                  <a:pt x="15469" y="1345"/>
                  <a:pt x="15470" y="1343"/>
                </a:cubicBezTo>
                <a:cubicBezTo>
                  <a:pt x="15471" y="1342"/>
                  <a:pt x="15471" y="1340"/>
                  <a:pt x="15471" y="1339"/>
                </a:cubicBezTo>
                <a:cubicBezTo>
                  <a:pt x="15461" y="1339"/>
                  <a:pt x="15466" y="1330"/>
                  <a:pt x="15471" y="1328"/>
                </a:cubicBezTo>
                <a:cubicBezTo>
                  <a:pt x="15476" y="1325"/>
                  <a:pt x="15447" y="1336"/>
                  <a:pt x="15439" y="1326"/>
                </a:cubicBezTo>
                <a:lnTo>
                  <a:pt x="15439" y="1326"/>
                </a:lnTo>
                <a:cubicBezTo>
                  <a:pt x="15460" y="1317"/>
                  <a:pt x="15480" y="1312"/>
                  <a:pt x="15502" y="1312"/>
                </a:cubicBezTo>
                <a:cubicBezTo>
                  <a:pt x="15517" y="1312"/>
                  <a:pt x="15529" y="1314"/>
                  <a:pt x="15543" y="1318"/>
                </a:cubicBezTo>
                <a:cubicBezTo>
                  <a:pt x="15553" y="1297"/>
                  <a:pt x="15577" y="1323"/>
                  <a:pt x="15593" y="1305"/>
                </a:cubicBezTo>
                <a:cubicBezTo>
                  <a:pt x="15609" y="1286"/>
                  <a:pt x="15601" y="1305"/>
                  <a:pt x="15603" y="1305"/>
                </a:cubicBezTo>
                <a:cubicBezTo>
                  <a:pt x="15606" y="1305"/>
                  <a:pt x="15646" y="1299"/>
                  <a:pt x="15659" y="1326"/>
                </a:cubicBezTo>
                <a:cubicBezTo>
                  <a:pt x="15667" y="1305"/>
                  <a:pt x="15646" y="1315"/>
                  <a:pt x="15651" y="1299"/>
                </a:cubicBezTo>
                <a:cubicBezTo>
                  <a:pt x="15656" y="1283"/>
                  <a:pt x="15672" y="1302"/>
                  <a:pt x="15672" y="1315"/>
                </a:cubicBezTo>
                <a:cubicBezTo>
                  <a:pt x="15672" y="1328"/>
                  <a:pt x="15709" y="1318"/>
                  <a:pt x="15738" y="1315"/>
                </a:cubicBezTo>
                <a:lnTo>
                  <a:pt x="15738" y="1305"/>
                </a:lnTo>
                <a:cubicBezTo>
                  <a:pt x="15736" y="1302"/>
                  <a:pt x="15730" y="1304"/>
                  <a:pt x="15730" y="1299"/>
                </a:cubicBezTo>
                <a:cubicBezTo>
                  <a:pt x="15730" y="1293"/>
                  <a:pt x="15738" y="1299"/>
                  <a:pt x="15738" y="1305"/>
                </a:cubicBezTo>
                <a:cubicBezTo>
                  <a:pt x="15738" y="1310"/>
                  <a:pt x="15757" y="1318"/>
                  <a:pt x="15773" y="1315"/>
                </a:cubicBezTo>
                <a:cubicBezTo>
                  <a:pt x="15789" y="1312"/>
                  <a:pt x="15797" y="1304"/>
                  <a:pt x="15810" y="1299"/>
                </a:cubicBezTo>
                <a:cubicBezTo>
                  <a:pt x="15823" y="1293"/>
                  <a:pt x="15926" y="1299"/>
                  <a:pt x="15974" y="1315"/>
                </a:cubicBezTo>
                <a:moveTo>
                  <a:pt x="14627" y="2080"/>
                </a:moveTo>
                <a:cubicBezTo>
                  <a:pt x="14640" y="1992"/>
                  <a:pt x="14532" y="1995"/>
                  <a:pt x="14492" y="1953"/>
                </a:cubicBezTo>
                <a:cubicBezTo>
                  <a:pt x="14400" y="1937"/>
                  <a:pt x="14355" y="2045"/>
                  <a:pt x="14302" y="2066"/>
                </a:cubicBezTo>
                <a:cubicBezTo>
                  <a:pt x="14262" y="2182"/>
                  <a:pt x="14220" y="2264"/>
                  <a:pt x="14230" y="2409"/>
                </a:cubicBezTo>
                <a:cubicBezTo>
                  <a:pt x="14249" y="2420"/>
                  <a:pt x="14251" y="2459"/>
                  <a:pt x="14251" y="2478"/>
                </a:cubicBezTo>
                <a:cubicBezTo>
                  <a:pt x="14296" y="2573"/>
                  <a:pt x="14368" y="2631"/>
                  <a:pt x="14434" y="2698"/>
                </a:cubicBezTo>
                <a:cubicBezTo>
                  <a:pt x="14416" y="2782"/>
                  <a:pt x="14339" y="2804"/>
                  <a:pt x="14310" y="2862"/>
                </a:cubicBezTo>
                <a:cubicBezTo>
                  <a:pt x="14281" y="2921"/>
                  <a:pt x="14162" y="2944"/>
                  <a:pt x="14093" y="2920"/>
                </a:cubicBezTo>
                <a:cubicBezTo>
                  <a:pt x="14095" y="2901"/>
                  <a:pt x="14067" y="2875"/>
                  <a:pt x="14093" y="2851"/>
                </a:cubicBezTo>
                <a:cubicBezTo>
                  <a:pt x="14120" y="2827"/>
                  <a:pt x="14077" y="2851"/>
                  <a:pt x="14077" y="2848"/>
                </a:cubicBezTo>
                <a:cubicBezTo>
                  <a:pt x="14077" y="2846"/>
                  <a:pt x="14093" y="2825"/>
                  <a:pt x="14095" y="2809"/>
                </a:cubicBezTo>
                <a:cubicBezTo>
                  <a:pt x="13976" y="2854"/>
                  <a:pt x="14066" y="3097"/>
                  <a:pt x="14196" y="3081"/>
                </a:cubicBezTo>
                <a:cubicBezTo>
                  <a:pt x="14220" y="3081"/>
                  <a:pt x="14225" y="3060"/>
                  <a:pt x="14257" y="3073"/>
                </a:cubicBezTo>
                <a:cubicBezTo>
                  <a:pt x="14389" y="3023"/>
                  <a:pt x="14519" y="2946"/>
                  <a:pt x="14569" y="2798"/>
                </a:cubicBezTo>
                <a:cubicBezTo>
                  <a:pt x="14564" y="2682"/>
                  <a:pt x="14492" y="2642"/>
                  <a:pt x="14447" y="2568"/>
                </a:cubicBezTo>
                <a:cubicBezTo>
                  <a:pt x="14426" y="2560"/>
                  <a:pt x="14378" y="2528"/>
                  <a:pt x="14378" y="2499"/>
                </a:cubicBezTo>
                <a:cubicBezTo>
                  <a:pt x="14378" y="2470"/>
                  <a:pt x="14357" y="2457"/>
                  <a:pt x="14341" y="2438"/>
                </a:cubicBezTo>
                <a:cubicBezTo>
                  <a:pt x="14341" y="2261"/>
                  <a:pt x="14466" y="2126"/>
                  <a:pt x="14627" y="2080"/>
                </a:cubicBezTo>
                <a:moveTo>
                  <a:pt x="13402" y="2639"/>
                </a:moveTo>
                <a:cubicBezTo>
                  <a:pt x="13402" y="2634"/>
                  <a:pt x="13410" y="2634"/>
                  <a:pt x="13402" y="2639"/>
                </a:cubicBezTo>
                <a:moveTo>
                  <a:pt x="13712" y="2586"/>
                </a:moveTo>
                <a:lnTo>
                  <a:pt x="13714" y="2586"/>
                </a:lnTo>
                <a:lnTo>
                  <a:pt x="13714" y="2579"/>
                </a:lnTo>
                <a:lnTo>
                  <a:pt x="13712" y="2579"/>
                </a:lnTo>
                <a:lnTo>
                  <a:pt x="13712" y="2586"/>
                </a:lnTo>
                <a:moveTo>
                  <a:pt x="13426" y="2565"/>
                </a:moveTo>
                <a:cubicBezTo>
                  <a:pt x="13423" y="2586"/>
                  <a:pt x="13402" y="2608"/>
                  <a:pt x="13410" y="2629"/>
                </a:cubicBezTo>
                <a:cubicBezTo>
                  <a:pt x="13410" y="2608"/>
                  <a:pt x="13437" y="2579"/>
                  <a:pt x="13426" y="2565"/>
                </a:cubicBezTo>
                <a:moveTo>
                  <a:pt x="14000" y="2547"/>
                </a:moveTo>
                <a:cubicBezTo>
                  <a:pt x="14003" y="2534"/>
                  <a:pt x="13992" y="2565"/>
                  <a:pt x="14000" y="2547"/>
                </a:cubicBezTo>
                <a:moveTo>
                  <a:pt x="13439" y="2534"/>
                </a:moveTo>
                <a:cubicBezTo>
                  <a:pt x="13442" y="2539"/>
                  <a:pt x="13427" y="2555"/>
                  <a:pt x="13437" y="2563"/>
                </a:cubicBezTo>
                <a:cubicBezTo>
                  <a:pt x="13448" y="2571"/>
                  <a:pt x="13458" y="2539"/>
                  <a:pt x="13439" y="2534"/>
                </a:cubicBezTo>
                <a:moveTo>
                  <a:pt x="14000" y="2515"/>
                </a:moveTo>
                <a:cubicBezTo>
                  <a:pt x="14000" y="2526"/>
                  <a:pt x="13993" y="2539"/>
                  <a:pt x="14003" y="2539"/>
                </a:cubicBezTo>
                <a:cubicBezTo>
                  <a:pt x="14014" y="2539"/>
                  <a:pt x="14005" y="2504"/>
                  <a:pt x="14000" y="2515"/>
                </a:cubicBezTo>
                <a:moveTo>
                  <a:pt x="13691" y="2515"/>
                </a:moveTo>
                <a:cubicBezTo>
                  <a:pt x="13688" y="2515"/>
                  <a:pt x="13691" y="2523"/>
                  <a:pt x="13691" y="2515"/>
                </a:cubicBezTo>
                <a:moveTo>
                  <a:pt x="13450" y="2515"/>
                </a:moveTo>
                <a:cubicBezTo>
                  <a:pt x="13450" y="2515"/>
                  <a:pt x="13458" y="2510"/>
                  <a:pt x="13450" y="2515"/>
                </a:cubicBezTo>
                <a:moveTo>
                  <a:pt x="14000" y="2512"/>
                </a:moveTo>
                <a:cubicBezTo>
                  <a:pt x="14000" y="2512"/>
                  <a:pt x="14000" y="2499"/>
                  <a:pt x="14000" y="2512"/>
                </a:cubicBezTo>
                <a:moveTo>
                  <a:pt x="13699" y="2504"/>
                </a:moveTo>
                <a:cubicBezTo>
                  <a:pt x="13699" y="2504"/>
                  <a:pt x="13709" y="2491"/>
                  <a:pt x="13699" y="2504"/>
                </a:cubicBezTo>
                <a:moveTo>
                  <a:pt x="13468" y="2497"/>
                </a:moveTo>
                <a:cubicBezTo>
                  <a:pt x="13458" y="2491"/>
                  <a:pt x="13450" y="2505"/>
                  <a:pt x="13458" y="2510"/>
                </a:cubicBezTo>
                <a:cubicBezTo>
                  <a:pt x="13466" y="2516"/>
                  <a:pt x="13466" y="2502"/>
                  <a:pt x="13468" y="2497"/>
                </a:cubicBezTo>
                <a:moveTo>
                  <a:pt x="14003" y="2475"/>
                </a:moveTo>
                <a:lnTo>
                  <a:pt x="14003" y="2491"/>
                </a:lnTo>
                <a:cubicBezTo>
                  <a:pt x="14003" y="2489"/>
                  <a:pt x="14003" y="2487"/>
                  <a:pt x="14005" y="2489"/>
                </a:cubicBezTo>
                <a:cubicBezTo>
                  <a:pt x="14008" y="2492"/>
                  <a:pt x="14005" y="2475"/>
                  <a:pt x="14003" y="2475"/>
                </a:cubicBezTo>
                <a:moveTo>
                  <a:pt x="13479" y="2459"/>
                </a:moveTo>
                <a:cubicBezTo>
                  <a:pt x="13482" y="2470"/>
                  <a:pt x="13469" y="2470"/>
                  <a:pt x="13474" y="2483"/>
                </a:cubicBezTo>
                <a:cubicBezTo>
                  <a:pt x="13480" y="2497"/>
                  <a:pt x="13490" y="2462"/>
                  <a:pt x="13479" y="2459"/>
                </a:cubicBezTo>
                <a:moveTo>
                  <a:pt x="13714" y="2457"/>
                </a:moveTo>
                <a:lnTo>
                  <a:pt x="13699" y="2475"/>
                </a:lnTo>
                <a:cubicBezTo>
                  <a:pt x="13709" y="2470"/>
                  <a:pt x="13722" y="2473"/>
                  <a:pt x="13714" y="2457"/>
                </a:cubicBezTo>
                <a:moveTo>
                  <a:pt x="13738" y="2457"/>
                </a:moveTo>
                <a:cubicBezTo>
                  <a:pt x="13738" y="2457"/>
                  <a:pt x="13741" y="2446"/>
                  <a:pt x="13738" y="2457"/>
                </a:cubicBezTo>
                <a:moveTo>
                  <a:pt x="13714" y="2457"/>
                </a:moveTo>
                <a:cubicBezTo>
                  <a:pt x="13730" y="2459"/>
                  <a:pt x="13728" y="2449"/>
                  <a:pt x="13730" y="2446"/>
                </a:cubicBezTo>
                <a:cubicBezTo>
                  <a:pt x="13733" y="2444"/>
                  <a:pt x="13725" y="2452"/>
                  <a:pt x="13714" y="2457"/>
                </a:cubicBezTo>
                <a:moveTo>
                  <a:pt x="13767" y="2433"/>
                </a:moveTo>
                <a:lnTo>
                  <a:pt x="13762" y="2433"/>
                </a:lnTo>
                <a:lnTo>
                  <a:pt x="13762" y="2438"/>
                </a:lnTo>
                <a:cubicBezTo>
                  <a:pt x="13767" y="2446"/>
                  <a:pt x="13767" y="2436"/>
                  <a:pt x="13767" y="2433"/>
                </a:cubicBezTo>
                <a:moveTo>
                  <a:pt x="13767" y="2433"/>
                </a:moveTo>
                <a:cubicBezTo>
                  <a:pt x="13767" y="2433"/>
                  <a:pt x="13767" y="2420"/>
                  <a:pt x="13767" y="2433"/>
                </a:cubicBezTo>
                <a:moveTo>
                  <a:pt x="13691" y="2459"/>
                </a:moveTo>
                <a:cubicBezTo>
                  <a:pt x="13704" y="2465"/>
                  <a:pt x="13701" y="2450"/>
                  <a:pt x="13714" y="2452"/>
                </a:cubicBezTo>
                <a:cubicBezTo>
                  <a:pt x="13728" y="2455"/>
                  <a:pt x="13709" y="2447"/>
                  <a:pt x="13714" y="2436"/>
                </a:cubicBezTo>
                <a:cubicBezTo>
                  <a:pt x="13720" y="2426"/>
                  <a:pt x="13709" y="2425"/>
                  <a:pt x="13701" y="2422"/>
                </a:cubicBezTo>
                <a:cubicBezTo>
                  <a:pt x="13693" y="2420"/>
                  <a:pt x="13701" y="2436"/>
                  <a:pt x="13701" y="2446"/>
                </a:cubicBezTo>
                <a:cubicBezTo>
                  <a:pt x="13701" y="2457"/>
                  <a:pt x="13675" y="2447"/>
                  <a:pt x="13669" y="2457"/>
                </a:cubicBezTo>
                <a:cubicBezTo>
                  <a:pt x="13664" y="2468"/>
                  <a:pt x="13691" y="2438"/>
                  <a:pt x="13691" y="2459"/>
                </a:cubicBezTo>
                <a:moveTo>
                  <a:pt x="13725" y="2409"/>
                </a:moveTo>
                <a:cubicBezTo>
                  <a:pt x="13725" y="2409"/>
                  <a:pt x="13738" y="2399"/>
                  <a:pt x="13725" y="2409"/>
                </a:cubicBezTo>
                <a:moveTo>
                  <a:pt x="13770" y="2399"/>
                </a:moveTo>
                <a:cubicBezTo>
                  <a:pt x="13765" y="2399"/>
                  <a:pt x="13762" y="2404"/>
                  <a:pt x="13762" y="2409"/>
                </a:cubicBezTo>
                <a:cubicBezTo>
                  <a:pt x="13762" y="2415"/>
                  <a:pt x="13770" y="2409"/>
                  <a:pt x="13770" y="2399"/>
                </a:cubicBezTo>
                <a:moveTo>
                  <a:pt x="13818" y="2399"/>
                </a:moveTo>
                <a:lnTo>
                  <a:pt x="13818" y="2399"/>
                </a:lnTo>
                <a:cubicBezTo>
                  <a:pt x="13810" y="2399"/>
                  <a:pt x="13815" y="2401"/>
                  <a:pt x="13818" y="2401"/>
                </a:cubicBezTo>
                <a:lnTo>
                  <a:pt x="13818" y="2399"/>
                </a:lnTo>
                <a:moveTo>
                  <a:pt x="13770" y="2401"/>
                </a:moveTo>
                <a:cubicBezTo>
                  <a:pt x="13770" y="2401"/>
                  <a:pt x="13770" y="2388"/>
                  <a:pt x="13770" y="2401"/>
                </a:cubicBezTo>
                <a:moveTo>
                  <a:pt x="13791" y="2383"/>
                </a:moveTo>
                <a:cubicBezTo>
                  <a:pt x="13783" y="2383"/>
                  <a:pt x="13783" y="2385"/>
                  <a:pt x="13783" y="2388"/>
                </a:cubicBezTo>
                <a:cubicBezTo>
                  <a:pt x="13783" y="2391"/>
                  <a:pt x="13791" y="2385"/>
                  <a:pt x="13791" y="2383"/>
                </a:cubicBezTo>
                <a:moveTo>
                  <a:pt x="13788" y="2356"/>
                </a:moveTo>
                <a:lnTo>
                  <a:pt x="13788" y="2356"/>
                </a:lnTo>
                <a:moveTo>
                  <a:pt x="13833" y="2354"/>
                </a:moveTo>
                <a:cubicBezTo>
                  <a:pt x="13818" y="2354"/>
                  <a:pt x="13810" y="2356"/>
                  <a:pt x="13807" y="2372"/>
                </a:cubicBezTo>
                <a:cubicBezTo>
                  <a:pt x="13804" y="2388"/>
                  <a:pt x="13823" y="2356"/>
                  <a:pt x="13833" y="2354"/>
                </a:cubicBezTo>
                <a:moveTo>
                  <a:pt x="13820" y="2346"/>
                </a:moveTo>
                <a:lnTo>
                  <a:pt x="13828" y="2346"/>
                </a:lnTo>
                <a:lnTo>
                  <a:pt x="13828" y="2335"/>
                </a:lnTo>
                <a:lnTo>
                  <a:pt x="13820" y="2335"/>
                </a:lnTo>
                <a:lnTo>
                  <a:pt x="13820" y="2346"/>
                </a:lnTo>
                <a:moveTo>
                  <a:pt x="13841" y="2335"/>
                </a:moveTo>
                <a:cubicBezTo>
                  <a:pt x="13841" y="2335"/>
                  <a:pt x="13844" y="2348"/>
                  <a:pt x="13841" y="2335"/>
                </a:cubicBezTo>
                <a:moveTo>
                  <a:pt x="13860" y="2325"/>
                </a:moveTo>
                <a:lnTo>
                  <a:pt x="13873" y="2325"/>
                </a:lnTo>
                <a:lnTo>
                  <a:pt x="13873" y="2335"/>
                </a:lnTo>
                <a:lnTo>
                  <a:pt x="13860" y="2335"/>
                </a:lnTo>
                <a:lnTo>
                  <a:pt x="13860" y="2325"/>
                </a:lnTo>
                <a:moveTo>
                  <a:pt x="13841" y="2335"/>
                </a:moveTo>
                <a:cubicBezTo>
                  <a:pt x="13855" y="2335"/>
                  <a:pt x="13844" y="2317"/>
                  <a:pt x="13833" y="2319"/>
                </a:cubicBezTo>
                <a:cubicBezTo>
                  <a:pt x="13823" y="2322"/>
                  <a:pt x="13841" y="2325"/>
                  <a:pt x="13841" y="2335"/>
                </a:cubicBezTo>
                <a:moveTo>
                  <a:pt x="13873" y="2317"/>
                </a:moveTo>
                <a:cubicBezTo>
                  <a:pt x="13873" y="2317"/>
                  <a:pt x="13878" y="2306"/>
                  <a:pt x="13873" y="2317"/>
                </a:cubicBezTo>
                <a:moveTo>
                  <a:pt x="13855" y="2311"/>
                </a:moveTo>
                <a:lnTo>
                  <a:pt x="13855" y="2311"/>
                </a:lnTo>
                <a:moveTo>
                  <a:pt x="13966" y="2200"/>
                </a:moveTo>
                <a:lnTo>
                  <a:pt x="13966" y="2200"/>
                </a:lnTo>
                <a:moveTo>
                  <a:pt x="13966" y="2200"/>
                </a:moveTo>
                <a:cubicBezTo>
                  <a:pt x="13966" y="2200"/>
                  <a:pt x="13960" y="2200"/>
                  <a:pt x="13966" y="2200"/>
                </a:cubicBezTo>
                <a:moveTo>
                  <a:pt x="13947" y="2867"/>
                </a:moveTo>
                <a:cubicBezTo>
                  <a:pt x="13947" y="2867"/>
                  <a:pt x="13947" y="2869"/>
                  <a:pt x="13947" y="2867"/>
                </a:cubicBezTo>
                <a:moveTo>
                  <a:pt x="13582" y="2610"/>
                </a:moveTo>
                <a:cubicBezTo>
                  <a:pt x="13582" y="2610"/>
                  <a:pt x="13585" y="2629"/>
                  <a:pt x="13582" y="2610"/>
                </a:cubicBezTo>
                <a:moveTo>
                  <a:pt x="13587" y="2602"/>
                </a:moveTo>
                <a:cubicBezTo>
                  <a:pt x="13587" y="2602"/>
                  <a:pt x="13601" y="2605"/>
                  <a:pt x="13587" y="2602"/>
                </a:cubicBezTo>
                <a:moveTo>
                  <a:pt x="13622" y="2589"/>
                </a:moveTo>
                <a:lnTo>
                  <a:pt x="13632" y="2589"/>
                </a:lnTo>
                <a:lnTo>
                  <a:pt x="13632" y="2602"/>
                </a:lnTo>
                <a:lnTo>
                  <a:pt x="13622" y="2602"/>
                </a:lnTo>
                <a:lnTo>
                  <a:pt x="13622" y="2589"/>
                </a:lnTo>
                <a:moveTo>
                  <a:pt x="13619" y="2602"/>
                </a:moveTo>
                <a:cubicBezTo>
                  <a:pt x="13614" y="2589"/>
                  <a:pt x="13598" y="2592"/>
                  <a:pt x="13598" y="2581"/>
                </a:cubicBezTo>
                <a:cubicBezTo>
                  <a:pt x="13598" y="2571"/>
                  <a:pt x="13622" y="2589"/>
                  <a:pt x="13619" y="2602"/>
                </a:cubicBezTo>
                <a:moveTo>
                  <a:pt x="13619" y="2568"/>
                </a:moveTo>
                <a:lnTo>
                  <a:pt x="13622" y="2568"/>
                </a:lnTo>
                <a:lnTo>
                  <a:pt x="13622" y="2576"/>
                </a:lnTo>
                <a:lnTo>
                  <a:pt x="13619" y="2576"/>
                </a:lnTo>
                <a:lnTo>
                  <a:pt x="13619" y="2568"/>
                </a:lnTo>
                <a:moveTo>
                  <a:pt x="13622" y="2539"/>
                </a:moveTo>
                <a:lnTo>
                  <a:pt x="13622" y="2539"/>
                </a:lnTo>
                <a:moveTo>
                  <a:pt x="13339" y="2518"/>
                </a:moveTo>
                <a:lnTo>
                  <a:pt x="13347" y="2518"/>
                </a:lnTo>
                <a:lnTo>
                  <a:pt x="13347" y="2528"/>
                </a:lnTo>
                <a:lnTo>
                  <a:pt x="13339" y="2528"/>
                </a:lnTo>
                <a:lnTo>
                  <a:pt x="13339" y="2518"/>
                </a:lnTo>
                <a:moveTo>
                  <a:pt x="13598" y="2518"/>
                </a:moveTo>
                <a:lnTo>
                  <a:pt x="13619" y="2518"/>
                </a:lnTo>
                <a:cubicBezTo>
                  <a:pt x="13622" y="2531"/>
                  <a:pt x="13606" y="2520"/>
                  <a:pt x="13598" y="2520"/>
                </a:cubicBezTo>
                <a:lnTo>
                  <a:pt x="13598" y="2518"/>
                </a:lnTo>
                <a:moveTo>
                  <a:pt x="13638" y="2510"/>
                </a:moveTo>
                <a:lnTo>
                  <a:pt x="13638" y="2510"/>
                </a:lnTo>
                <a:moveTo>
                  <a:pt x="13651" y="2510"/>
                </a:moveTo>
                <a:cubicBezTo>
                  <a:pt x="13651" y="2502"/>
                  <a:pt x="13661" y="2502"/>
                  <a:pt x="13669" y="2502"/>
                </a:cubicBezTo>
                <a:cubicBezTo>
                  <a:pt x="13677" y="2502"/>
                  <a:pt x="13661" y="2510"/>
                  <a:pt x="13651" y="2510"/>
                </a:cubicBezTo>
                <a:moveTo>
                  <a:pt x="13646" y="2497"/>
                </a:moveTo>
                <a:cubicBezTo>
                  <a:pt x="13646" y="2497"/>
                  <a:pt x="13635" y="2507"/>
                  <a:pt x="13646" y="2497"/>
                </a:cubicBezTo>
                <a:moveTo>
                  <a:pt x="13619" y="2504"/>
                </a:moveTo>
                <a:cubicBezTo>
                  <a:pt x="13627" y="2520"/>
                  <a:pt x="13622" y="2489"/>
                  <a:pt x="13632" y="2478"/>
                </a:cubicBezTo>
                <a:cubicBezTo>
                  <a:pt x="13643" y="2467"/>
                  <a:pt x="13625" y="2505"/>
                  <a:pt x="13622" y="2518"/>
                </a:cubicBezTo>
                <a:cubicBezTo>
                  <a:pt x="13620" y="2532"/>
                  <a:pt x="13614" y="2518"/>
                  <a:pt x="13619" y="2504"/>
                </a:cubicBezTo>
                <a:moveTo>
                  <a:pt x="14003" y="2454"/>
                </a:moveTo>
                <a:lnTo>
                  <a:pt x="14003" y="2454"/>
                </a:lnTo>
                <a:moveTo>
                  <a:pt x="13691" y="2465"/>
                </a:moveTo>
                <a:cubicBezTo>
                  <a:pt x="13685" y="2462"/>
                  <a:pt x="13675" y="2475"/>
                  <a:pt x="13685" y="2475"/>
                </a:cubicBezTo>
                <a:cubicBezTo>
                  <a:pt x="13696" y="2475"/>
                  <a:pt x="13672" y="2462"/>
                  <a:pt x="13659" y="2467"/>
                </a:cubicBezTo>
                <a:cubicBezTo>
                  <a:pt x="13646" y="2473"/>
                  <a:pt x="13669" y="2471"/>
                  <a:pt x="13664" y="2481"/>
                </a:cubicBezTo>
                <a:cubicBezTo>
                  <a:pt x="13659" y="2492"/>
                  <a:pt x="13656" y="2478"/>
                  <a:pt x="13646" y="2478"/>
                </a:cubicBezTo>
                <a:lnTo>
                  <a:pt x="13646" y="2478"/>
                </a:lnTo>
                <a:cubicBezTo>
                  <a:pt x="13681" y="2431"/>
                  <a:pt x="13718" y="2396"/>
                  <a:pt x="13767" y="2364"/>
                </a:cubicBezTo>
                <a:cubicBezTo>
                  <a:pt x="13781" y="2377"/>
                  <a:pt x="13757" y="2377"/>
                  <a:pt x="13757" y="2385"/>
                </a:cubicBezTo>
                <a:lnTo>
                  <a:pt x="13765" y="2391"/>
                </a:lnTo>
                <a:cubicBezTo>
                  <a:pt x="13781" y="2377"/>
                  <a:pt x="13775" y="2362"/>
                  <a:pt x="13783" y="2348"/>
                </a:cubicBezTo>
                <a:cubicBezTo>
                  <a:pt x="13791" y="2335"/>
                  <a:pt x="13828" y="2333"/>
                  <a:pt x="13820" y="2311"/>
                </a:cubicBezTo>
                <a:cubicBezTo>
                  <a:pt x="13812" y="2290"/>
                  <a:pt x="13847" y="2280"/>
                  <a:pt x="13860" y="2280"/>
                </a:cubicBezTo>
                <a:cubicBezTo>
                  <a:pt x="13873" y="2280"/>
                  <a:pt x="13855" y="2274"/>
                  <a:pt x="13855" y="2266"/>
                </a:cubicBezTo>
                <a:cubicBezTo>
                  <a:pt x="13855" y="2258"/>
                  <a:pt x="13873" y="2274"/>
                  <a:pt x="13878" y="2266"/>
                </a:cubicBezTo>
                <a:cubicBezTo>
                  <a:pt x="13905" y="2325"/>
                  <a:pt x="13841" y="2364"/>
                  <a:pt x="13823" y="2401"/>
                </a:cubicBezTo>
                <a:lnTo>
                  <a:pt x="13818" y="2401"/>
                </a:lnTo>
                <a:cubicBezTo>
                  <a:pt x="13788" y="2428"/>
                  <a:pt x="13757" y="2449"/>
                  <a:pt x="13738" y="2494"/>
                </a:cubicBezTo>
                <a:cubicBezTo>
                  <a:pt x="13725" y="2494"/>
                  <a:pt x="13715" y="2489"/>
                  <a:pt x="13712" y="2494"/>
                </a:cubicBezTo>
                <a:cubicBezTo>
                  <a:pt x="13710" y="2499"/>
                  <a:pt x="13691" y="2536"/>
                  <a:pt x="13675" y="2541"/>
                </a:cubicBezTo>
                <a:cubicBezTo>
                  <a:pt x="13659" y="2547"/>
                  <a:pt x="13689" y="2544"/>
                  <a:pt x="13675" y="2557"/>
                </a:cubicBezTo>
                <a:cubicBezTo>
                  <a:pt x="13662" y="2571"/>
                  <a:pt x="13669" y="2544"/>
                  <a:pt x="13661" y="2544"/>
                </a:cubicBezTo>
                <a:cubicBezTo>
                  <a:pt x="13654" y="2544"/>
                  <a:pt x="13638" y="2549"/>
                  <a:pt x="13638" y="2565"/>
                </a:cubicBezTo>
                <a:lnTo>
                  <a:pt x="13656" y="2565"/>
                </a:lnTo>
                <a:cubicBezTo>
                  <a:pt x="13656" y="2576"/>
                  <a:pt x="13649" y="2581"/>
                  <a:pt x="13638" y="2581"/>
                </a:cubicBezTo>
                <a:cubicBezTo>
                  <a:pt x="13628" y="2581"/>
                  <a:pt x="13627" y="2576"/>
                  <a:pt x="13622" y="2571"/>
                </a:cubicBezTo>
                <a:lnTo>
                  <a:pt x="13622" y="2571"/>
                </a:lnTo>
                <a:cubicBezTo>
                  <a:pt x="13622" y="2570"/>
                  <a:pt x="13622" y="2569"/>
                  <a:pt x="13623" y="2569"/>
                </a:cubicBezTo>
                <a:cubicBezTo>
                  <a:pt x="13640" y="2539"/>
                  <a:pt x="13661" y="2517"/>
                  <a:pt x="13691" y="2499"/>
                </a:cubicBezTo>
                <a:cubicBezTo>
                  <a:pt x="13685" y="2494"/>
                  <a:pt x="13669" y="2494"/>
                  <a:pt x="13664" y="2494"/>
                </a:cubicBezTo>
                <a:cubicBezTo>
                  <a:pt x="13659" y="2494"/>
                  <a:pt x="13691" y="2489"/>
                  <a:pt x="13691" y="2462"/>
                </a:cubicBezTo>
                <a:lnTo>
                  <a:pt x="13691" y="2465"/>
                </a:lnTo>
                <a:moveTo>
                  <a:pt x="13527" y="2385"/>
                </a:moveTo>
                <a:cubicBezTo>
                  <a:pt x="13556" y="2356"/>
                  <a:pt x="13574" y="2306"/>
                  <a:pt x="13611" y="2295"/>
                </a:cubicBezTo>
                <a:cubicBezTo>
                  <a:pt x="13606" y="2282"/>
                  <a:pt x="13611" y="2282"/>
                  <a:pt x="13619" y="2272"/>
                </a:cubicBezTo>
                <a:cubicBezTo>
                  <a:pt x="13669" y="2245"/>
                  <a:pt x="13714" y="2171"/>
                  <a:pt x="13783" y="2142"/>
                </a:cubicBezTo>
                <a:cubicBezTo>
                  <a:pt x="13796" y="2142"/>
                  <a:pt x="13802" y="2156"/>
                  <a:pt x="13815" y="2153"/>
                </a:cubicBezTo>
                <a:cubicBezTo>
                  <a:pt x="13828" y="2151"/>
                  <a:pt x="13818" y="2142"/>
                  <a:pt x="13828" y="2150"/>
                </a:cubicBezTo>
                <a:cubicBezTo>
                  <a:pt x="13857" y="2072"/>
                  <a:pt x="13757" y="2050"/>
                  <a:pt x="13712" y="2021"/>
                </a:cubicBezTo>
                <a:lnTo>
                  <a:pt x="13712" y="2021"/>
                </a:lnTo>
                <a:cubicBezTo>
                  <a:pt x="13695" y="2031"/>
                  <a:pt x="13678" y="2035"/>
                  <a:pt x="13659" y="2035"/>
                </a:cubicBezTo>
                <a:cubicBezTo>
                  <a:pt x="13654" y="2035"/>
                  <a:pt x="13650" y="2035"/>
                  <a:pt x="13646" y="2035"/>
                </a:cubicBezTo>
                <a:cubicBezTo>
                  <a:pt x="13482" y="2174"/>
                  <a:pt x="13318" y="2385"/>
                  <a:pt x="13286" y="2631"/>
                </a:cubicBezTo>
                <a:lnTo>
                  <a:pt x="13286" y="2631"/>
                </a:lnTo>
                <a:cubicBezTo>
                  <a:pt x="13292" y="2639"/>
                  <a:pt x="13297" y="2646"/>
                  <a:pt x="13301" y="2653"/>
                </a:cubicBezTo>
                <a:cubicBezTo>
                  <a:pt x="13314" y="2675"/>
                  <a:pt x="13319" y="2695"/>
                  <a:pt x="13320" y="2719"/>
                </a:cubicBezTo>
                <a:cubicBezTo>
                  <a:pt x="13331" y="2721"/>
                  <a:pt x="13336" y="2727"/>
                  <a:pt x="13333" y="2737"/>
                </a:cubicBezTo>
                <a:cubicBezTo>
                  <a:pt x="13331" y="2748"/>
                  <a:pt x="13386" y="2761"/>
                  <a:pt x="13405" y="2772"/>
                </a:cubicBezTo>
                <a:cubicBezTo>
                  <a:pt x="13632" y="2732"/>
                  <a:pt x="13725" y="2518"/>
                  <a:pt x="13878" y="2388"/>
                </a:cubicBezTo>
                <a:cubicBezTo>
                  <a:pt x="13868" y="2552"/>
                  <a:pt x="13828" y="2713"/>
                  <a:pt x="13894" y="2840"/>
                </a:cubicBezTo>
                <a:cubicBezTo>
                  <a:pt x="13921" y="2846"/>
                  <a:pt x="13921" y="2864"/>
                  <a:pt x="13937" y="2877"/>
                </a:cubicBezTo>
                <a:cubicBezTo>
                  <a:pt x="13953" y="2891"/>
                  <a:pt x="13953" y="2869"/>
                  <a:pt x="13971" y="2877"/>
                </a:cubicBezTo>
                <a:cubicBezTo>
                  <a:pt x="13990" y="2885"/>
                  <a:pt x="13979" y="2870"/>
                  <a:pt x="13992" y="2867"/>
                </a:cubicBezTo>
                <a:cubicBezTo>
                  <a:pt x="14005" y="2865"/>
                  <a:pt x="13987" y="2801"/>
                  <a:pt x="13963" y="2790"/>
                </a:cubicBezTo>
                <a:cubicBezTo>
                  <a:pt x="13939" y="2780"/>
                  <a:pt x="13974" y="2791"/>
                  <a:pt x="13974" y="2780"/>
                </a:cubicBezTo>
                <a:cubicBezTo>
                  <a:pt x="13974" y="2770"/>
                  <a:pt x="13971" y="2761"/>
                  <a:pt x="13971" y="2748"/>
                </a:cubicBezTo>
                <a:lnTo>
                  <a:pt x="13979" y="2748"/>
                </a:lnTo>
                <a:cubicBezTo>
                  <a:pt x="13960" y="2684"/>
                  <a:pt x="13987" y="2602"/>
                  <a:pt x="14000" y="2518"/>
                </a:cubicBezTo>
                <a:lnTo>
                  <a:pt x="14000" y="2518"/>
                </a:lnTo>
                <a:cubicBezTo>
                  <a:pt x="13992" y="2504"/>
                  <a:pt x="13993" y="2470"/>
                  <a:pt x="14003" y="2462"/>
                </a:cubicBezTo>
                <a:cubicBezTo>
                  <a:pt x="14014" y="2454"/>
                  <a:pt x="14003" y="2475"/>
                  <a:pt x="14005" y="2475"/>
                </a:cubicBezTo>
                <a:cubicBezTo>
                  <a:pt x="14003" y="2359"/>
                  <a:pt x="14077" y="2227"/>
                  <a:pt x="13966" y="2195"/>
                </a:cubicBezTo>
                <a:cubicBezTo>
                  <a:pt x="13974" y="2192"/>
                  <a:pt x="13974" y="2208"/>
                  <a:pt x="13971" y="2206"/>
                </a:cubicBezTo>
                <a:lnTo>
                  <a:pt x="13963" y="2213"/>
                </a:lnTo>
                <a:lnTo>
                  <a:pt x="13963" y="2213"/>
                </a:lnTo>
                <a:cubicBezTo>
                  <a:pt x="13963" y="2205"/>
                  <a:pt x="13961" y="2197"/>
                  <a:pt x="13956" y="2189"/>
                </a:cubicBezTo>
                <a:cubicBezTo>
                  <a:pt x="13952" y="2181"/>
                  <a:pt x="13944" y="2174"/>
                  <a:pt x="13935" y="2169"/>
                </a:cubicBezTo>
                <a:cubicBezTo>
                  <a:pt x="13927" y="2164"/>
                  <a:pt x="13918" y="2162"/>
                  <a:pt x="13908" y="2162"/>
                </a:cubicBezTo>
                <a:cubicBezTo>
                  <a:pt x="13903" y="2162"/>
                  <a:pt x="13899" y="2162"/>
                  <a:pt x="13894" y="2163"/>
                </a:cubicBezTo>
                <a:cubicBezTo>
                  <a:pt x="13738" y="2333"/>
                  <a:pt x="13601" y="2520"/>
                  <a:pt x="13402" y="2658"/>
                </a:cubicBezTo>
                <a:lnTo>
                  <a:pt x="13402" y="2645"/>
                </a:lnTo>
                <a:cubicBezTo>
                  <a:pt x="13400" y="2647"/>
                  <a:pt x="13400" y="2653"/>
                  <a:pt x="13392" y="2650"/>
                </a:cubicBezTo>
                <a:lnTo>
                  <a:pt x="13392" y="2650"/>
                </a:lnTo>
                <a:cubicBezTo>
                  <a:pt x="13413" y="2585"/>
                  <a:pt x="13437" y="2532"/>
                  <a:pt x="13471" y="2473"/>
                </a:cubicBezTo>
                <a:cubicBezTo>
                  <a:pt x="13489" y="2442"/>
                  <a:pt x="13506" y="2417"/>
                  <a:pt x="13527" y="2388"/>
                </a:cubicBezTo>
                <a:lnTo>
                  <a:pt x="13527" y="2388"/>
                </a:lnTo>
                <a:cubicBezTo>
                  <a:pt x="13527" y="2396"/>
                  <a:pt x="13519" y="2402"/>
                  <a:pt x="13519" y="2399"/>
                </a:cubicBezTo>
                <a:cubicBezTo>
                  <a:pt x="13519" y="2397"/>
                  <a:pt x="13527" y="2393"/>
                  <a:pt x="13527" y="2388"/>
                </a:cubicBezTo>
                <a:lnTo>
                  <a:pt x="13527" y="2385"/>
                </a:lnTo>
                <a:moveTo>
                  <a:pt x="12540" y="4081"/>
                </a:moveTo>
                <a:cubicBezTo>
                  <a:pt x="12540" y="4081"/>
                  <a:pt x="12545" y="4068"/>
                  <a:pt x="12540" y="4081"/>
                </a:cubicBezTo>
                <a:moveTo>
                  <a:pt x="12897" y="3668"/>
                </a:moveTo>
                <a:cubicBezTo>
                  <a:pt x="12897" y="3668"/>
                  <a:pt x="12915" y="3682"/>
                  <a:pt x="12897" y="3668"/>
                </a:cubicBezTo>
                <a:moveTo>
                  <a:pt x="12907" y="3645"/>
                </a:moveTo>
                <a:lnTo>
                  <a:pt x="12902" y="3655"/>
                </a:lnTo>
                <a:cubicBezTo>
                  <a:pt x="12910" y="3658"/>
                  <a:pt x="12915" y="3650"/>
                  <a:pt x="12918" y="3645"/>
                </a:cubicBezTo>
                <a:lnTo>
                  <a:pt x="12907" y="3645"/>
                </a:lnTo>
                <a:moveTo>
                  <a:pt x="12918" y="3615"/>
                </a:moveTo>
                <a:cubicBezTo>
                  <a:pt x="12921" y="3623"/>
                  <a:pt x="12905" y="3634"/>
                  <a:pt x="12918" y="3642"/>
                </a:cubicBezTo>
                <a:cubicBezTo>
                  <a:pt x="12931" y="3650"/>
                  <a:pt x="12929" y="3618"/>
                  <a:pt x="12918" y="3615"/>
                </a:cubicBezTo>
                <a:moveTo>
                  <a:pt x="12942" y="3581"/>
                </a:moveTo>
                <a:cubicBezTo>
                  <a:pt x="12921" y="3573"/>
                  <a:pt x="12932" y="3601"/>
                  <a:pt x="12921" y="3608"/>
                </a:cubicBezTo>
                <a:cubicBezTo>
                  <a:pt x="12911" y="3616"/>
                  <a:pt x="12934" y="3586"/>
                  <a:pt x="12942" y="3581"/>
                </a:cubicBezTo>
                <a:moveTo>
                  <a:pt x="12942" y="3560"/>
                </a:moveTo>
                <a:cubicBezTo>
                  <a:pt x="12942" y="3565"/>
                  <a:pt x="12942" y="3570"/>
                  <a:pt x="12947" y="3570"/>
                </a:cubicBezTo>
                <a:lnTo>
                  <a:pt x="12952" y="3570"/>
                </a:lnTo>
                <a:cubicBezTo>
                  <a:pt x="12952" y="3568"/>
                  <a:pt x="12947" y="3560"/>
                  <a:pt x="12942" y="3563"/>
                </a:cubicBezTo>
                <a:lnTo>
                  <a:pt x="12942" y="3560"/>
                </a:lnTo>
                <a:moveTo>
                  <a:pt x="12960" y="3528"/>
                </a:moveTo>
                <a:lnTo>
                  <a:pt x="12960" y="3528"/>
                </a:lnTo>
                <a:lnTo>
                  <a:pt x="12960" y="3529"/>
                </a:lnTo>
                <a:cubicBezTo>
                  <a:pt x="12960" y="3531"/>
                  <a:pt x="12960" y="3533"/>
                  <a:pt x="12959" y="3534"/>
                </a:cubicBezTo>
                <a:cubicBezTo>
                  <a:pt x="12959" y="3535"/>
                  <a:pt x="12958" y="3536"/>
                  <a:pt x="12958" y="3536"/>
                </a:cubicBezTo>
                <a:lnTo>
                  <a:pt x="12971" y="3536"/>
                </a:lnTo>
                <a:cubicBezTo>
                  <a:pt x="12971" y="3533"/>
                  <a:pt x="12971" y="3523"/>
                  <a:pt x="12960" y="3528"/>
                </a:cubicBezTo>
                <a:moveTo>
                  <a:pt x="13050" y="3488"/>
                </a:moveTo>
                <a:cubicBezTo>
                  <a:pt x="13048" y="3483"/>
                  <a:pt x="13050" y="3491"/>
                  <a:pt x="13050" y="3488"/>
                </a:cubicBezTo>
                <a:moveTo>
                  <a:pt x="13058" y="3470"/>
                </a:moveTo>
                <a:lnTo>
                  <a:pt x="13058" y="3470"/>
                </a:lnTo>
                <a:cubicBezTo>
                  <a:pt x="13058" y="3471"/>
                  <a:pt x="13058" y="3472"/>
                  <a:pt x="13058" y="3473"/>
                </a:cubicBezTo>
                <a:cubicBezTo>
                  <a:pt x="13058" y="3477"/>
                  <a:pt x="13059" y="3479"/>
                  <a:pt x="13060" y="3482"/>
                </a:cubicBezTo>
                <a:cubicBezTo>
                  <a:pt x="13061" y="3483"/>
                  <a:pt x="13061" y="3483"/>
                  <a:pt x="13061" y="3483"/>
                </a:cubicBezTo>
                <a:cubicBezTo>
                  <a:pt x="13061" y="3481"/>
                  <a:pt x="13061" y="3478"/>
                  <a:pt x="13066" y="3478"/>
                </a:cubicBezTo>
                <a:cubicBezTo>
                  <a:pt x="13071" y="3478"/>
                  <a:pt x="13064" y="3470"/>
                  <a:pt x="13058" y="3470"/>
                </a:cubicBezTo>
                <a:moveTo>
                  <a:pt x="12582" y="3454"/>
                </a:moveTo>
                <a:lnTo>
                  <a:pt x="12582" y="3454"/>
                </a:lnTo>
                <a:moveTo>
                  <a:pt x="13048" y="3430"/>
                </a:moveTo>
                <a:cubicBezTo>
                  <a:pt x="13053" y="3428"/>
                  <a:pt x="13058" y="3417"/>
                  <a:pt x="13061" y="3430"/>
                </a:cubicBezTo>
                <a:cubicBezTo>
                  <a:pt x="13064" y="3443"/>
                  <a:pt x="13048" y="3443"/>
                  <a:pt x="13048" y="3430"/>
                </a:cubicBezTo>
                <a:moveTo>
                  <a:pt x="13077" y="3391"/>
                </a:moveTo>
                <a:lnTo>
                  <a:pt x="13087" y="3391"/>
                </a:lnTo>
                <a:lnTo>
                  <a:pt x="13087" y="3385"/>
                </a:lnTo>
                <a:lnTo>
                  <a:pt x="13077" y="3385"/>
                </a:lnTo>
                <a:lnTo>
                  <a:pt x="13077" y="3391"/>
                </a:lnTo>
                <a:moveTo>
                  <a:pt x="13098" y="3367"/>
                </a:moveTo>
                <a:cubicBezTo>
                  <a:pt x="13098" y="3367"/>
                  <a:pt x="13098" y="3377"/>
                  <a:pt x="13098" y="3367"/>
                </a:cubicBezTo>
                <a:moveTo>
                  <a:pt x="13090" y="3346"/>
                </a:moveTo>
                <a:cubicBezTo>
                  <a:pt x="13090" y="3346"/>
                  <a:pt x="13109" y="3346"/>
                  <a:pt x="13090" y="3346"/>
                </a:cubicBezTo>
                <a:moveTo>
                  <a:pt x="12672" y="3338"/>
                </a:moveTo>
                <a:cubicBezTo>
                  <a:pt x="12672" y="3338"/>
                  <a:pt x="12683" y="3327"/>
                  <a:pt x="12672" y="3338"/>
                </a:cubicBezTo>
                <a:moveTo>
                  <a:pt x="12680" y="3314"/>
                </a:moveTo>
                <a:cubicBezTo>
                  <a:pt x="12680" y="3319"/>
                  <a:pt x="12669" y="3332"/>
                  <a:pt x="12680" y="3332"/>
                </a:cubicBezTo>
                <a:cubicBezTo>
                  <a:pt x="12691" y="3332"/>
                  <a:pt x="12688" y="3314"/>
                  <a:pt x="12680" y="3314"/>
                </a:cubicBezTo>
                <a:moveTo>
                  <a:pt x="13111" y="3272"/>
                </a:moveTo>
                <a:cubicBezTo>
                  <a:pt x="13111" y="3272"/>
                  <a:pt x="13111" y="3258"/>
                  <a:pt x="13111" y="3272"/>
                </a:cubicBezTo>
                <a:moveTo>
                  <a:pt x="13074" y="3195"/>
                </a:moveTo>
                <a:lnTo>
                  <a:pt x="13074" y="3195"/>
                </a:lnTo>
                <a:moveTo>
                  <a:pt x="13127" y="3192"/>
                </a:moveTo>
                <a:cubicBezTo>
                  <a:pt x="13130" y="3176"/>
                  <a:pt x="13130" y="3208"/>
                  <a:pt x="13127" y="3192"/>
                </a:cubicBezTo>
                <a:moveTo>
                  <a:pt x="13079" y="3168"/>
                </a:moveTo>
                <a:cubicBezTo>
                  <a:pt x="13079" y="3168"/>
                  <a:pt x="13087" y="3153"/>
                  <a:pt x="13079" y="3168"/>
                </a:cubicBezTo>
                <a:moveTo>
                  <a:pt x="13138" y="3153"/>
                </a:moveTo>
                <a:cubicBezTo>
                  <a:pt x="13138" y="3153"/>
                  <a:pt x="13154" y="3150"/>
                  <a:pt x="13138" y="3153"/>
                </a:cubicBezTo>
                <a:moveTo>
                  <a:pt x="13138" y="3153"/>
                </a:moveTo>
                <a:cubicBezTo>
                  <a:pt x="13130" y="3153"/>
                  <a:pt x="13127" y="3150"/>
                  <a:pt x="13130" y="3139"/>
                </a:cubicBezTo>
                <a:lnTo>
                  <a:pt x="13130" y="3139"/>
                </a:lnTo>
                <a:cubicBezTo>
                  <a:pt x="13130" y="3140"/>
                  <a:pt x="13131" y="3140"/>
                  <a:pt x="13131" y="3140"/>
                </a:cubicBezTo>
                <a:cubicBezTo>
                  <a:pt x="13133" y="3141"/>
                  <a:pt x="13135" y="3143"/>
                  <a:pt x="13136" y="3145"/>
                </a:cubicBezTo>
                <a:cubicBezTo>
                  <a:pt x="13137" y="3147"/>
                  <a:pt x="13138" y="3149"/>
                  <a:pt x="13138" y="3151"/>
                </a:cubicBezTo>
                <a:cubicBezTo>
                  <a:pt x="13138" y="3152"/>
                  <a:pt x="13138" y="3152"/>
                  <a:pt x="13138" y="3153"/>
                </a:cubicBezTo>
                <a:moveTo>
                  <a:pt x="13167" y="3105"/>
                </a:moveTo>
                <a:lnTo>
                  <a:pt x="13167" y="3097"/>
                </a:lnTo>
                <a:lnTo>
                  <a:pt x="13167" y="3097"/>
                </a:lnTo>
                <a:cubicBezTo>
                  <a:pt x="13166" y="3097"/>
                  <a:pt x="13166" y="3098"/>
                  <a:pt x="13165" y="3098"/>
                </a:cubicBezTo>
                <a:cubicBezTo>
                  <a:pt x="13164" y="3099"/>
                  <a:pt x="13164" y="3098"/>
                  <a:pt x="13163" y="3099"/>
                </a:cubicBezTo>
                <a:cubicBezTo>
                  <a:pt x="13163" y="3100"/>
                  <a:pt x="13163" y="3100"/>
                  <a:pt x="13163" y="3101"/>
                </a:cubicBezTo>
                <a:cubicBezTo>
                  <a:pt x="13163" y="3102"/>
                  <a:pt x="13163" y="3102"/>
                  <a:pt x="13163" y="3103"/>
                </a:cubicBezTo>
                <a:cubicBezTo>
                  <a:pt x="13164" y="3104"/>
                  <a:pt x="13164" y="3104"/>
                  <a:pt x="13165" y="3104"/>
                </a:cubicBezTo>
                <a:cubicBezTo>
                  <a:pt x="13166" y="3105"/>
                  <a:pt x="13166" y="3105"/>
                  <a:pt x="13167" y="3105"/>
                </a:cubicBezTo>
                <a:moveTo>
                  <a:pt x="13140" y="3092"/>
                </a:moveTo>
                <a:cubicBezTo>
                  <a:pt x="13140" y="3092"/>
                  <a:pt x="13143" y="3078"/>
                  <a:pt x="13140" y="3092"/>
                </a:cubicBezTo>
                <a:moveTo>
                  <a:pt x="12672" y="3044"/>
                </a:moveTo>
                <a:cubicBezTo>
                  <a:pt x="12672" y="3044"/>
                  <a:pt x="12683" y="3026"/>
                  <a:pt x="12672" y="3044"/>
                </a:cubicBezTo>
                <a:moveTo>
                  <a:pt x="13151" y="3007"/>
                </a:moveTo>
                <a:cubicBezTo>
                  <a:pt x="13148" y="3004"/>
                  <a:pt x="13151" y="3010"/>
                  <a:pt x="13151" y="3007"/>
                </a:cubicBezTo>
                <a:moveTo>
                  <a:pt x="13151" y="2986"/>
                </a:moveTo>
                <a:cubicBezTo>
                  <a:pt x="13151" y="2986"/>
                  <a:pt x="13154" y="2970"/>
                  <a:pt x="13151" y="2986"/>
                </a:cubicBezTo>
                <a:moveTo>
                  <a:pt x="13130" y="2835"/>
                </a:moveTo>
                <a:cubicBezTo>
                  <a:pt x="13135" y="2835"/>
                  <a:pt x="13130" y="2840"/>
                  <a:pt x="13130" y="2835"/>
                </a:cubicBezTo>
                <a:moveTo>
                  <a:pt x="12757" y="3962"/>
                </a:moveTo>
                <a:lnTo>
                  <a:pt x="12757" y="3962"/>
                </a:lnTo>
                <a:cubicBezTo>
                  <a:pt x="12764" y="3956"/>
                  <a:pt x="12771" y="3951"/>
                  <a:pt x="12779" y="3947"/>
                </a:cubicBezTo>
                <a:cubicBezTo>
                  <a:pt x="12789" y="3941"/>
                  <a:pt x="12798" y="3937"/>
                  <a:pt x="12810" y="3933"/>
                </a:cubicBezTo>
                <a:cubicBezTo>
                  <a:pt x="12796" y="3949"/>
                  <a:pt x="12775" y="3957"/>
                  <a:pt x="12775" y="3983"/>
                </a:cubicBezTo>
                <a:cubicBezTo>
                  <a:pt x="12775" y="4010"/>
                  <a:pt x="12762" y="3970"/>
                  <a:pt x="12757" y="3962"/>
                </a:cubicBezTo>
                <a:moveTo>
                  <a:pt x="12564" y="3920"/>
                </a:moveTo>
                <a:cubicBezTo>
                  <a:pt x="12564" y="3920"/>
                  <a:pt x="12569" y="3933"/>
                  <a:pt x="12564" y="3920"/>
                </a:cubicBezTo>
                <a:moveTo>
                  <a:pt x="12519" y="3922"/>
                </a:moveTo>
                <a:cubicBezTo>
                  <a:pt x="12503" y="3920"/>
                  <a:pt x="12514" y="3885"/>
                  <a:pt x="12503" y="3872"/>
                </a:cubicBezTo>
                <a:cubicBezTo>
                  <a:pt x="12493" y="3859"/>
                  <a:pt x="12513" y="3912"/>
                  <a:pt x="12519" y="3922"/>
                </a:cubicBezTo>
                <a:moveTo>
                  <a:pt x="12564" y="3872"/>
                </a:moveTo>
                <a:lnTo>
                  <a:pt x="12564" y="3872"/>
                </a:lnTo>
                <a:moveTo>
                  <a:pt x="12556" y="3830"/>
                </a:moveTo>
                <a:cubicBezTo>
                  <a:pt x="12556" y="3830"/>
                  <a:pt x="12553" y="3838"/>
                  <a:pt x="12556" y="3830"/>
                </a:cubicBezTo>
                <a:moveTo>
                  <a:pt x="12564" y="3803"/>
                </a:moveTo>
                <a:lnTo>
                  <a:pt x="12574" y="3803"/>
                </a:lnTo>
                <a:lnTo>
                  <a:pt x="12574" y="3811"/>
                </a:lnTo>
                <a:lnTo>
                  <a:pt x="12564" y="3811"/>
                </a:lnTo>
                <a:lnTo>
                  <a:pt x="12564" y="3803"/>
                </a:lnTo>
                <a:moveTo>
                  <a:pt x="12574" y="3774"/>
                </a:moveTo>
                <a:cubicBezTo>
                  <a:pt x="12574" y="3774"/>
                  <a:pt x="12577" y="3787"/>
                  <a:pt x="12574" y="3774"/>
                </a:cubicBezTo>
                <a:moveTo>
                  <a:pt x="12503" y="3801"/>
                </a:moveTo>
                <a:cubicBezTo>
                  <a:pt x="12511" y="3801"/>
                  <a:pt x="12511" y="3799"/>
                  <a:pt x="12513" y="3793"/>
                </a:cubicBezTo>
                <a:cubicBezTo>
                  <a:pt x="12516" y="3788"/>
                  <a:pt x="12501" y="3777"/>
                  <a:pt x="12511" y="3766"/>
                </a:cubicBezTo>
                <a:cubicBezTo>
                  <a:pt x="12522" y="3756"/>
                  <a:pt x="12503" y="3832"/>
                  <a:pt x="12516" y="3867"/>
                </a:cubicBezTo>
                <a:cubicBezTo>
                  <a:pt x="12497" y="3854"/>
                  <a:pt x="12503" y="3825"/>
                  <a:pt x="12503" y="3801"/>
                </a:cubicBezTo>
                <a:moveTo>
                  <a:pt x="12952" y="3742"/>
                </a:moveTo>
                <a:cubicBezTo>
                  <a:pt x="12952" y="3742"/>
                  <a:pt x="12955" y="3761"/>
                  <a:pt x="12952" y="3742"/>
                </a:cubicBezTo>
                <a:moveTo>
                  <a:pt x="12574" y="3740"/>
                </a:moveTo>
                <a:lnTo>
                  <a:pt x="12579" y="3740"/>
                </a:lnTo>
                <a:lnTo>
                  <a:pt x="12579" y="3748"/>
                </a:lnTo>
                <a:lnTo>
                  <a:pt x="12574" y="3748"/>
                </a:lnTo>
                <a:lnTo>
                  <a:pt x="12574" y="3740"/>
                </a:lnTo>
                <a:moveTo>
                  <a:pt x="12511" y="3764"/>
                </a:moveTo>
                <a:cubicBezTo>
                  <a:pt x="12505" y="3753"/>
                  <a:pt x="12516" y="3751"/>
                  <a:pt x="12513" y="3740"/>
                </a:cubicBezTo>
                <a:cubicBezTo>
                  <a:pt x="12511" y="3730"/>
                  <a:pt x="12519" y="3742"/>
                  <a:pt x="12524" y="3742"/>
                </a:cubicBezTo>
                <a:cubicBezTo>
                  <a:pt x="12529" y="3742"/>
                  <a:pt x="12524" y="3766"/>
                  <a:pt x="12511" y="3764"/>
                </a:cubicBezTo>
                <a:moveTo>
                  <a:pt x="12942" y="3742"/>
                </a:moveTo>
                <a:cubicBezTo>
                  <a:pt x="12934" y="3742"/>
                  <a:pt x="12934" y="3737"/>
                  <a:pt x="12934" y="3729"/>
                </a:cubicBezTo>
                <a:cubicBezTo>
                  <a:pt x="12934" y="3721"/>
                  <a:pt x="12942" y="3737"/>
                  <a:pt x="12942" y="3742"/>
                </a:cubicBezTo>
                <a:moveTo>
                  <a:pt x="12878" y="3727"/>
                </a:moveTo>
                <a:cubicBezTo>
                  <a:pt x="12878" y="3727"/>
                  <a:pt x="12881" y="3742"/>
                  <a:pt x="12878" y="3727"/>
                </a:cubicBezTo>
                <a:moveTo>
                  <a:pt x="12579" y="3727"/>
                </a:moveTo>
                <a:cubicBezTo>
                  <a:pt x="12579" y="3724"/>
                  <a:pt x="12579" y="3716"/>
                  <a:pt x="12590" y="3721"/>
                </a:cubicBezTo>
                <a:lnTo>
                  <a:pt x="12590" y="3727"/>
                </a:lnTo>
                <a:lnTo>
                  <a:pt x="12579" y="3727"/>
                </a:lnTo>
                <a:moveTo>
                  <a:pt x="12942" y="3721"/>
                </a:moveTo>
                <a:cubicBezTo>
                  <a:pt x="12942" y="3721"/>
                  <a:pt x="12945" y="3721"/>
                  <a:pt x="12942" y="3721"/>
                </a:cubicBezTo>
                <a:moveTo>
                  <a:pt x="12577" y="3713"/>
                </a:moveTo>
                <a:lnTo>
                  <a:pt x="12577" y="3713"/>
                </a:lnTo>
                <a:moveTo>
                  <a:pt x="12608" y="3703"/>
                </a:moveTo>
                <a:cubicBezTo>
                  <a:pt x="12608" y="3703"/>
                  <a:pt x="12616" y="3716"/>
                  <a:pt x="12608" y="3703"/>
                </a:cubicBezTo>
                <a:moveTo>
                  <a:pt x="12868" y="3721"/>
                </a:moveTo>
                <a:cubicBezTo>
                  <a:pt x="12865" y="3700"/>
                  <a:pt x="12881" y="3698"/>
                  <a:pt x="12897" y="3695"/>
                </a:cubicBezTo>
                <a:cubicBezTo>
                  <a:pt x="12913" y="3693"/>
                  <a:pt x="12876" y="3711"/>
                  <a:pt x="12868" y="3721"/>
                </a:cubicBezTo>
                <a:cubicBezTo>
                  <a:pt x="12860" y="3732"/>
                  <a:pt x="12868" y="3737"/>
                  <a:pt x="12857" y="3734"/>
                </a:cubicBezTo>
                <a:lnTo>
                  <a:pt x="12857" y="3734"/>
                </a:lnTo>
                <a:lnTo>
                  <a:pt x="12857" y="3734"/>
                </a:lnTo>
                <a:cubicBezTo>
                  <a:pt x="12857" y="3732"/>
                  <a:pt x="12858" y="3731"/>
                  <a:pt x="12859" y="3728"/>
                </a:cubicBezTo>
                <a:cubicBezTo>
                  <a:pt x="12860" y="3726"/>
                  <a:pt x="12862" y="3724"/>
                  <a:pt x="12864" y="3723"/>
                </a:cubicBezTo>
                <a:cubicBezTo>
                  <a:pt x="12865" y="3722"/>
                  <a:pt x="12866" y="3722"/>
                  <a:pt x="12868" y="3721"/>
                </a:cubicBezTo>
                <a:moveTo>
                  <a:pt x="13013" y="3690"/>
                </a:moveTo>
                <a:cubicBezTo>
                  <a:pt x="13013" y="3690"/>
                  <a:pt x="13000" y="3682"/>
                  <a:pt x="13013" y="3690"/>
                </a:cubicBezTo>
                <a:moveTo>
                  <a:pt x="12955" y="3684"/>
                </a:moveTo>
                <a:cubicBezTo>
                  <a:pt x="12955" y="3684"/>
                  <a:pt x="12966" y="3697"/>
                  <a:pt x="12955" y="3684"/>
                </a:cubicBezTo>
                <a:moveTo>
                  <a:pt x="12992" y="3650"/>
                </a:moveTo>
                <a:cubicBezTo>
                  <a:pt x="12992" y="3650"/>
                  <a:pt x="12992" y="3655"/>
                  <a:pt x="12992" y="3650"/>
                </a:cubicBezTo>
                <a:moveTo>
                  <a:pt x="12947" y="3650"/>
                </a:moveTo>
                <a:cubicBezTo>
                  <a:pt x="12947" y="3650"/>
                  <a:pt x="12952" y="3663"/>
                  <a:pt x="12947" y="3650"/>
                </a:cubicBezTo>
                <a:moveTo>
                  <a:pt x="12579" y="3647"/>
                </a:moveTo>
                <a:cubicBezTo>
                  <a:pt x="12579" y="3642"/>
                  <a:pt x="12587" y="3637"/>
                  <a:pt x="12582" y="3631"/>
                </a:cubicBezTo>
                <a:lnTo>
                  <a:pt x="12595" y="3631"/>
                </a:lnTo>
                <a:cubicBezTo>
                  <a:pt x="12593" y="3642"/>
                  <a:pt x="12590" y="3645"/>
                  <a:pt x="12579" y="3647"/>
                </a:cubicBezTo>
                <a:moveTo>
                  <a:pt x="12616" y="3629"/>
                </a:moveTo>
                <a:cubicBezTo>
                  <a:pt x="12616" y="3629"/>
                  <a:pt x="12619" y="3645"/>
                  <a:pt x="12616" y="3629"/>
                </a:cubicBezTo>
                <a:moveTo>
                  <a:pt x="12979" y="3621"/>
                </a:moveTo>
                <a:cubicBezTo>
                  <a:pt x="12979" y="3621"/>
                  <a:pt x="12987" y="3634"/>
                  <a:pt x="12979" y="3621"/>
                </a:cubicBezTo>
                <a:moveTo>
                  <a:pt x="12619" y="3621"/>
                </a:moveTo>
                <a:lnTo>
                  <a:pt x="12619" y="3621"/>
                </a:lnTo>
                <a:moveTo>
                  <a:pt x="12595" y="3629"/>
                </a:moveTo>
                <a:cubicBezTo>
                  <a:pt x="12593" y="3618"/>
                  <a:pt x="12601" y="3618"/>
                  <a:pt x="12601" y="3610"/>
                </a:cubicBezTo>
                <a:cubicBezTo>
                  <a:pt x="12601" y="3602"/>
                  <a:pt x="12606" y="3634"/>
                  <a:pt x="12595" y="3629"/>
                </a:cubicBezTo>
                <a:moveTo>
                  <a:pt x="12582" y="3615"/>
                </a:moveTo>
                <a:lnTo>
                  <a:pt x="12582" y="3615"/>
                </a:lnTo>
                <a:moveTo>
                  <a:pt x="12513" y="3674"/>
                </a:moveTo>
                <a:cubicBezTo>
                  <a:pt x="12529" y="3663"/>
                  <a:pt x="12516" y="3634"/>
                  <a:pt x="12529" y="3610"/>
                </a:cubicBezTo>
                <a:cubicBezTo>
                  <a:pt x="12545" y="3647"/>
                  <a:pt x="12513" y="3684"/>
                  <a:pt x="12529" y="3727"/>
                </a:cubicBezTo>
                <a:lnTo>
                  <a:pt x="12529" y="3727"/>
                </a:lnTo>
                <a:cubicBezTo>
                  <a:pt x="12526" y="3728"/>
                  <a:pt x="12522" y="3729"/>
                  <a:pt x="12518" y="3729"/>
                </a:cubicBezTo>
                <a:cubicBezTo>
                  <a:pt x="12513" y="3729"/>
                  <a:pt x="12509" y="3727"/>
                  <a:pt x="12504" y="3725"/>
                </a:cubicBezTo>
                <a:cubicBezTo>
                  <a:pt x="12503" y="3724"/>
                  <a:pt x="12503" y="3724"/>
                  <a:pt x="12503" y="3724"/>
                </a:cubicBezTo>
                <a:cubicBezTo>
                  <a:pt x="12505" y="3716"/>
                  <a:pt x="12514" y="3721"/>
                  <a:pt x="12519" y="3721"/>
                </a:cubicBezTo>
                <a:cubicBezTo>
                  <a:pt x="12525" y="3721"/>
                  <a:pt x="12529" y="3682"/>
                  <a:pt x="12513" y="3674"/>
                </a:cubicBezTo>
                <a:moveTo>
                  <a:pt x="12524" y="3615"/>
                </a:moveTo>
                <a:cubicBezTo>
                  <a:pt x="12513" y="3621"/>
                  <a:pt x="12516" y="3608"/>
                  <a:pt x="12516" y="3600"/>
                </a:cubicBezTo>
                <a:cubicBezTo>
                  <a:pt x="12516" y="3592"/>
                  <a:pt x="12526" y="3608"/>
                  <a:pt x="12524" y="3615"/>
                </a:cubicBezTo>
                <a:moveTo>
                  <a:pt x="12601" y="3600"/>
                </a:moveTo>
                <a:lnTo>
                  <a:pt x="12601" y="3600"/>
                </a:lnTo>
                <a:moveTo>
                  <a:pt x="12537" y="3970"/>
                </a:moveTo>
                <a:cubicBezTo>
                  <a:pt x="12532" y="3843"/>
                  <a:pt x="12529" y="3708"/>
                  <a:pt x="12574" y="3592"/>
                </a:cubicBezTo>
                <a:cubicBezTo>
                  <a:pt x="12550" y="3700"/>
                  <a:pt x="12550" y="3840"/>
                  <a:pt x="12537" y="3970"/>
                </a:cubicBezTo>
                <a:moveTo>
                  <a:pt x="12982" y="3586"/>
                </a:moveTo>
                <a:cubicBezTo>
                  <a:pt x="12979" y="3570"/>
                  <a:pt x="12995" y="3586"/>
                  <a:pt x="12982" y="3586"/>
                </a:cubicBezTo>
                <a:lnTo>
                  <a:pt x="12982" y="3586"/>
                </a:lnTo>
                <a:cubicBezTo>
                  <a:pt x="12982" y="3588"/>
                  <a:pt x="12982" y="3589"/>
                  <a:pt x="12982" y="3590"/>
                </a:cubicBezTo>
                <a:cubicBezTo>
                  <a:pt x="12982" y="3597"/>
                  <a:pt x="12981" y="3602"/>
                  <a:pt x="12977" y="3608"/>
                </a:cubicBezTo>
                <a:cubicBezTo>
                  <a:pt x="12974" y="3614"/>
                  <a:pt x="12969" y="3619"/>
                  <a:pt x="12963" y="3622"/>
                </a:cubicBezTo>
                <a:cubicBezTo>
                  <a:pt x="12962" y="3623"/>
                  <a:pt x="12961" y="3623"/>
                  <a:pt x="12960" y="3623"/>
                </a:cubicBezTo>
                <a:lnTo>
                  <a:pt x="12960" y="3623"/>
                </a:lnTo>
                <a:cubicBezTo>
                  <a:pt x="12962" y="3616"/>
                  <a:pt x="12964" y="3610"/>
                  <a:pt x="12968" y="3603"/>
                </a:cubicBezTo>
                <a:cubicBezTo>
                  <a:pt x="12972" y="3596"/>
                  <a:pt x="12976" y="3591"/>
                  <a:pt x="12982" y="3586"/>
                </a:cubicBezTo>
                <a:moveTo>
                  <a:pt x="13019" y="3573"/>
                </a:moveTo>
                <a:cubicBezTo>
                  <a:pt x="13005" y="3578"/>
                  <a:pt x="13014" y="3605"/>
                  <a:pt x="12995" y="3605"/>
                </a:cubicBezTo>
                <a:cubicBezTo>
                  <a:pt x="12977" y="3605"/>
                  <a:pt x="13001" y="3560"/>
                  <a:pt x="13019" y="3573"/>
                </a:cubicBezTo>
                <a:cubicBezTo>
                  <a:pt x="13038" y="3586"/>
                  <a:pt x="13024" y="3582"/>
                  <a:pt x="13032" y="3584"/>
                </a:cubicBezTo>
                <a:cubicBezTo>
                  <a:pt x="13040" y="3587"/>
                  <a:pt x="13019" y="3597"/>
                  <a:pt x="13034" y="3594"/>
                </a:cubicBezTo>
                <a:cubicBezTo>
                  <a:pt x="13050" y="3592"/>
                  <a:pt x="13022" y="3608"/>
                  <a:pt x="13019" y="3621"/>
                </a:cubicBezTo>
                <a:cubicBezTo>
                  <a:pt x="13017" y="3634"/>
                  <a:pt x="13011" y="3615"/>
                  <a:pt x="13008" y="3615"/>
                </a:cubicBezTo>
                <a:cubicBezTo>
                  <a:pt x="13005" y="3615"/>
                  <a:pt x="13021" y="3594"/>
                  <a:pt x="13019" y="3573"/>
                </a:cubicBezTo>
                <a:moveTo>
                  <a:pt x="12529" y="3586"/>
                </a:moveTo>
                <a:cubicBezTo>
                  <a:pt x="12516" y="3581"/>
                  <a:pt x="12529" y="3565"/>
                  <a:pt x="12540" y="3568"/>
                </a:cubicBezTo>
                <a:lnTo>
                  <a:pt x="12540" y="3568"/>
                </a:lnTo>
                <a:cubicBezTo>
                  <a:pt x="12542" y="3572"/>
                  <a:pt x="12542" y="3577"/>
                  <a:pt x="12542" y="3582"/>
                </a:cubicBezTo>
                <a:cubicBezTo>
                  <a:pt x="12542" y="3588"/>
                  <a:pt x="12541" y="3594"/>
                  <a:pt x="12537" y="3600"/>
                </a:cubicBezTo>
                <a:cubicBezTo>
                  <a:pt x="12536" y="3603"/>
                  <a:pt x="12534" y="3605"/>
                  <a:pt x="12532" y="3608"/>
                </a:cubicBezTo>
                <a:cubicBezTo>
                  <a:pt x="12524" y="3608"/>
                  <a:pt x="12540" y="3568"/>
                  <a:pt x="12529" y="3586"/>
                </a:cubicBezTo>
                <a:moveTo>
                  <a:pt x="12524" y="3555"/>
                </a:moveTo>
                <a:lnTo>
                  <a:pt x="12524" y="3547"/>
                </a:lnTo>
                <a:cubicBezTo>
                  <a:pt x="12532" y="3544"/>
                  <a:pt x="12532" y="3555"/>
                  <a:pt x="12532" y="3560"/>
                </a:cubicBezTo>
                <a:cubicBezTo>
                  <a:pt x="12532" y="3565"/>
                  <a:pt x="12529" y="3555"/>
                  <a:pt x="12524" y="3555"/>
                </a:cubicBezTo>
                <a:moveTo>
                  <a:pt x="12601" y="3544"/>
                </a:moveTo>
                <a:lnTo>
                  <a:pt x="12608" y="3544"/>
                </a:lnTo>
                <a:lnTo>
                  <a:pt x="12608" y="3552"/>
                </a:lnTo>
                <a:lnTo>
                  <a:pt x="12601" y="3552"/>
                </a:lnTo>
                <a:lnTo>
                  <a:pt x="12601" y="3544"/>
                </a:lnTo>
                <a:moveTo>
                  <a:pt x="12982" y="3573"/>
                </a:moveTo>
                <a:cubicBezTo>
                  <a:pt x="12987" y="3568"/>
                  <a:pt x="12987" y="3552"/>
                  <a:pt x="12995" y="3541"/>
                </a:cubicBezTo>
                <a:cubicBezTo>
                  <a:pt x="13003" y="3531"/>
                  <a:pt x="12992" y="3573"/>
                  <a:pt x="12982" y="3573"/>
                </a:cubicBezTo>
                <a:moveTo>
                  <a:pt x="13019" y="3528"/>
                </a:moveTo>
                <a:lnTo>
                  <a:pt x="13019" y="3528"/>
                </a:lnTo>
                <a:moveTo>
                  <a:pt x="13008" y="3526"/>
                </a:moveTo>
                <a:lnTo>
                  <a:pt x="13008" y="3526"/>
                </a:lnTo>
                <a:cubicBezTo>
                  <a:pt x="13007" y="3523"/>
                  <a:pt x="13007" y="3521"/>
                  <a:pt x="13007" y="3519"/>
                </a:cubicBezTo>
                <a:cubicBezTo>
                  <a:pt x="13007" y="3515"/>
                  <a:pt x="13008" y="3512"/>
                  <a:pt x="13010" y="3508"/>
                </a:cubicBezTo>
                <a:cubicBezTo>
                  <a:pt x="13010" y="3508"/>
                  <a:pt x="13010" y="3507"/>
                  <a:pt x="13011" y="3507"/>
                </a:cubicBezTo>
                <a:cubicBezTo>
                  <a:pt x="13019" y="3507"/>
                  <a:pt x="13019" y="3532"/>
                  <a:pt x="13008" y="3526"/>
                </a:cubicBezTo>
                <a:moveTo>
                  <a:pt x="12614" y="3520"/>
                </a:moveTo>
                <a:lnTo>
                  <a:pt x="12614" y="3507"/>
                </a:lnTo>
                <a:cubicBezTo>
                  <a:pt x="12622" y="3502"/>
                  <a:pt x="12622" y="3526"/>
                  <a:pt x="12614" y="3520"/>
                </a:cubicBezTo>
                <a:moveTo>
                  <a:pt x="13032" y="3528"/>
                </a:moveTo>
                <a:cubicBezTo>
                  <a:pt x="13034" y="3515"/>
                  <a:pt x="13032" y="3518"/>
                  <a:pt x="13032" y="3504"/>
                </a:cubicBezTo>
                <a:lnTo>
                  <a:pt x="13032" y="3504"/>
                </a:lnTo>
                <a:cubicBezTo>
                  <a:pt x="13034" y="3504"/>
                  <a:pt x="13036" y="3504"/>
                  <a:pt x="13038" y="3504"/>
                </a:cubicBezTo>
                <a:cubicBezTo>
                  <a:pt x="13042" y="3504"/>
                  <a:pt x="13046" y="3505"/>
                  <a:pt x="13050" y="3507"/>
                </a:cubicBezTo>
                <a:lnTo>
                  <a:pt x="13050" y="3507"/>
                </a:lnTo>
                <a:cubicBezTo>
                  <a:pt x="13045" y="3515"/>
                  <a:pt x="13032" y="3515"/>
                  <a:pt x="13048" y="3520"/>
                </a:cubicBezTo>
                <a:cubicBezTo>
                  <a:pt x="13064" y="3526"/>
                  <a:pt x="13037" y="3528"/>
                  <a:pt x="13032" y="3528"/>
                </a:cubicBezTo>
                <a:moveTo>
                  <a:pt x="12532" y="3544"/>
                </a:moveTo>
                <a:cubicBezTo>
                  <a:pt x="12526" y="3539"/>
                  <a:pt x="12538" y="3518"/>
                  <a:pt x="12532" y="3504"/>
                </a:cubicBezTo>
                <a:cubicBezTo>
                  <a:pt x="12527" y="3491"/>
                  <a:pt x="12540" y="3531"/>
                  <a:pt x="12532" y="3544"/>
                </a:cubicBezTo>
                <a:moveTo>
                  <a:pt x="12537" y="3491"/>
                </a:moveTo>
                <a:cubicBezTo>
                  <a:pt x="12537" y="3491"/>
                  <a:pt x="12540" y="3507"/>
                  <a:pt x="12537" y="3491"/>
                </a:cubicBezTo>
                <a:moveTo>
                  <a:pt x="12608" y="3486"/>
                </a:moveTo>
                <a:cubicBezTo>
                  <a:pt x="12608" y="3486"/>
                  <a:pt x="12622" y="3488"/>
                  <a:pt x="12608" y="3486"/>
                </a:cubicBezTo>
                <a:moveTo>
                  <a:pt x="12542" y="3465"/>
                </a:moveTo>
                <a:cubicBezTo>
                  <a:pt x="12537" y="3465"/>
                  <a:pt x="12543" y="3449"/>
                  <a:pt x="12540" y="3441"/>
                </a:cubicBezTo>
                <a:cubicBezTo>
                  <a:pt x="12538" y="3433"/>
                  <a:pt x="12545" y="3462"/>
                  <a:pt x="12542" y="3465"/>
                </a:cubicBezTo>
                <a:moveTo>
                  <a:pt x="12542" y="3560"/>
                </a:moveTo>
                <a:cubicBezTo>
                  <a:pt x="12537" y="3528"/>
                  <a:pt x="12553" y="3475"/>
                  <a:pt x="12561" y="3433"/>
                </a:cubicBezTo>
                <a:cubicBezTo>
                  <a:pt x="12577" y="3441"/>
                  <a:pt x="12550" y="3475"/>
                  <a:pt x="12574" y="3486"/>
                </a:cubicBezTo>
                <a:cubicBezTo>
                  <a:pt x="12540" y="3478"/>
                  <a:pt x="12561" y="3541"/>
                  <a:pt x="12542" y="3560"/>
                </a:cubicBezTo>
                <a:moveTo>
                  <a:pt x="12564" y="3422"/>
                </a:moveTo>
                <a:cubicBezTo>
                  <a:pt x="12564" y="3422"/>
                  <a:pt x="12569" y="3436"/>
                  <a:pt x="12564" y="3422"/>
                </a:cubicBezTo>
                <a:moveTo>
                  <a:pt x="12616" y="3422"/>
                </a:moveTo>
                <a:cubicBezTo>
                  <a:pt x="12614" y="3409"/>
                  <a:pt x="12630" y="3414"/>
                  <a:pt x="12632" y="3409"/>
                </a:cubicBezTo>
                <a:cubicBezTo>
                  <a:pt x="12635" y="3404"/>
                  <a:pt x="12635" y="3414"/>
                  <a:pt x="12635" y="3422"/>
                </a:cubicBezTo>
                <a:lnTo>
                  <a:pt x="12616" y="3422"/>
                </a:lnTo>
                <a:moveTo>
                  <a:pt x="13111" y="3404"/>
                </a:moveTo>
                <a:cubicBezTo>
                  <a:pt x="13111" y="3404"/>
                  <a:pt x="13122" y="3417"/>
                  <a:pt x="13111" y="3404"/>
                </a:cubicBezTo>
                <a:moveTo>
                  <a:pt x="12550" y="3396"/>
                </a:moveTo>
                <a:cubicBezTo>
                  <a:pt x="12542" y="3422"/>
                  <a:pt x="12550" y="3383"/>
                  <a:pt x="12550" y="3396"/>
                </a:cubicBezTo>
                <a:moveTo>
                  <a:pt x="12561" y="3404"/>
                </a:moveTo>
                <a:lnTo>
                  <a:pt x="12561" y="3404"/>
                </a:lnTo>
                <a:cubicBezTo>
                  <a:pt x="12561" y="3403"/>
                  <a:pt x="12561" y="3403"/>
                  <a:pt x="12562" y="3402"/>
                </a:cubicBezTo>
                <a:cubicBezTo>
                  <a:pt x="12564" y="3399"/>
                  <a:pt x="12565" y="3396"/>
                  <a:pt x="12565" y="3392"/>
                </a:cubicBezTo>
                <a:cubicBezTo>
                  <a:pt x="12565" y="3390"/>
                  <a:pt x="12564" y="3388"/>
                  <a:pt x="12564" y="3385"/>
                </a:cubicBezTo>
                <a:cubicBezTo>
                  <a:pt x="12574" y="3383"/>
                  <a:pt x="12574" y="3388"/>
                  <a:pt x="12579" y="3388"/>
                </a:cubicBezTo>
                <a:cubicBezTo>
                  <a:pt x="12585" y="3388"/>
                  <a:pt x="12574" y="3404"/>
                  <a:pt x="12561" y="3404"/>
                </a:cubicBezTo>
                <a:moveTo>
                  <a:pt x="12619" y="3391"/>
                </a:moveTo>
                <a:cubicBezTo>
                  <a:pt x="12614" y="3396"/>
                  <a:pt x="12614" y="3386"/>
                  <a:pt x="12614" y="3383"/>
                </a:cubicBezTo>
                <a:cubicBezTo>
                  <a:pt x="12614" y="3381"/>
                  <a:pt x="12619" y="3385"/>
                  <a:pt x="12619" y="3391"/>
                </a:cubicBezTo>
                <a:moveTo>
                  <a:pt x="12553" y="3383"/>
                </a:moveTo>
                <a:cubicBezTo>
                  <a:pt x="12553" y="3383"/>
                  <a:pt x="12556" y="3396"/>
                  <a:pt x="12553" y="3383"/>
                </a:cubicBezTo>
                <a:moveTo>
                  <a:pt x="12640" y="3391"/>
                </a:moveTo>
                <a:lnTo>
                  <a:pt x="12640" y="3391"/>
                </a:lnTo>
                <a:cubicBezTo>
                  <a:pt x="12639" y="3389"/>
                  <a:pt x="12637" y="3387"/>
                  <a:pt x="12636" y="3385"/>
                </a:cubicBezTo>
                <a:cubicBezTo>
                  <a:pt x="12634" y="3382"/>
                  <a:pt x="12633" y="3378"/>
                  <a:pt x="12633" y="3373"/>
                </a:cubicBezTo>
                <a:cubicBezTo>
                  <a:pt x="12633" y="3369"/>
                  <a:pt x="12634" y="3365"/>
                  <a:pt x="12636" y="3361"/>
                </a:cubicBezTo>
                <a:cubicBezTo>
                  <a:pt x="12637" y="3359"/>
                  <a:pt x="12639" y="3358"/>
                  <a:pt x="12640" y="3356"/>
                </a:cubicBezTo>
                <a:cubicBezTo>
                  <a:pt x="12648" y="3369"/>
                  <a:pt x="12640" y="3383"/>
                  <a:pt x="12640" y="3391"/>
                </a:cubicBezTo>
                <a:moveTo>
                  <a:pt x="12556" y="3361"/>
                </a:moveTo>
                <a:cubicBezTo>
                  <a:pt x="12545" y="3377"/>
                  <a:pt x="12566" y="3343"/>
                  <a:pt x="12556" y="3361"/>
                </a:cubicBezTo>
                <a:moveTo>
                  <a:pt x="13138" y="3369"/>
                </a:moveTo>
                <a:cubicBezTo>
                  <a:pt x="13127" y="3364"/>
                  <a:pt x="13140" y="3356"/>
                  <a:pt x="13140" y="3348"/>
                </a:cubicBezTo>
                <a:cubicBezTo>
                  <a:pt x="13140" y="3340"/>
                  <a:pt x="13138" y="3364"/>
                  <a:pt x="13138" y="3369"/>
                </a:cubicBezTo>
                <a:moveTo>
                  <a:pt x="12561" y="3348"/>
                </a:moveTo>
                <a:cubicBezTo>
                  <a:pt x="12561" y="3348"/>
                  <a:pt x="12564" y="3364"/>
                  <a:pt x="12561" y="3348"/>
                </a:cubicBezTo>
                <a:moveTo>
                  <a:pt x="13116" y="3343"/>
                </a:moveTo>
                <a:cubicBezTo>
                  <a:pt x="13116" y="3343"/>
                  <a:pt x="13127" y="3356"/>
                  <a:pt x="13116" y="3343"/>
                </a:cubicBezTo>
                <a:moveTo>
                  <a:pt x="12595" y="3343"/>
                </a:moveTo>
                <a:cubicBezTo>
                  <a:pt x="12595" y="3343"/>
                  <a:pt x="12601" y="3356"/>
                  <a:pt x="12595" y="3343"/>
                </a:cubicBezTo>
                <a:moveTo>
                  <a:pt x="12640" y="3348"/>
                </a:moveTo>
                <a:cubicBezTo>
                  <a:pt x="12640" y="3338"/>
                  <a:pt x="12640" y="3333"/>
                  <a:pt x="12643" y="3330"/>
                </a:cubicBezTo>
                <a:cubicBezTo>
                  <a:pt x="12646" y="3328"/>
                  <a:pt x="12653" y="3356"/>
                  <a:pt x="12640" y="3348"/>
                </a:cubicBezTo>
                <a:moveTo>
                  <a:pt x="12643" y="3303"/>
                </a:moveTo>
                <a:cubicBezTo>
                  <a:pt x="12646" y="3303"/>
                  <a:pt x="12646" y="3298"/>
                  <a:pt x="12648" y="3295"/>
                </a:cubicBezTo>
                <a:lnTo>
                  <a:pt x="12656" y="3295"/>
                </a:lnTo>
                <a:lnTo>
                  <a:pt x="12656" y="3309"/>
                </a:lnTo>
                <a:lnTo>
                  <a:pt x="12643" y="3309"/>
                </a:lnTo>
                <a:lnTo>
                  <a:pt x="12643" y="3303"/>
                </a:lnTo>
                <a:moveTo>
                  <a:pt x="12656" y="3264"/>
                </a:moveTo>
                <a:cubicBezTo>
                  <a:pt x="12656" y="3264"/>
                  <a:pt x="12659" y="3277"/>
                  <a:pt x="12656" y="3264"/>
                </a:cubicBezTo>
                <a:moveTo>
                  <a:pt x="12569" y="3324"/>
                </a:moveTo>
                <a:cubicBezTo>
                  <a:pt x="12556" y="3303"/>
                  <a:pt x="12579" y="3282"/>
                  <a:pt x="12574" y="3253"/>
                </a:cubicBezTo>
                <a:cubicBezTo>
                  <a:pt x="12587" y="3266"/>
                  <a:pt x="12574" y="3298"/>
                  <a:pt x="12569" y="3324"/>
                </a:cubicBezTo>
                <a:moveTo>
                  <a:pt x="12653" y="3250"/>
                </a:moveTo>
                <a:lnTo>
                  <a:pt x="12653" y="3250"/>
                </a:lnTo>
                <a:cubicBezTo>
                  <a:pt x="12653" y="3249"/>
                  <a:pt x="12655" y="3248"/>
                  <a:pt x="12655" y="3246"/>
                </a:cubicBezTo>
                <a:cubicBezTo>
                  <a:pt x="12656" y="3245"/>
                  <a:pt x="12656" y="3245"/>
                  <a:pt x="12657" y="3244"/>
                </a:cubicBezTo>
                <a:cubicBezTo>
                  <a:pt x="12659" y="3244"/>
                  <a:pt x="12660" y="3242"/>
                  <a:pt x="12661" y="3242"/>
                </a:cubicBezTo>
                <a:lnTo>
                  <a:pt x="12661" y="3242"/>
                </a:lnTo>
                <a:lnTo>
                  <a:pt x="12661" y="3242"/>
                </a:lnTo>
                <a:cubicBezTo>
                  <a:pt x="12661" y="3244"/>
                  <a:pt x="12661" y="3245"/>
                  <a:pt x="12660" y="3246"/>
                </a:cubicBezTo>
                <a:cubicBezTo>
                  <a:pt x="12660" y="3248"/>
                  <a:pt x="12659" y="3249"/>
                  <a:pt x="12657" y="3249"/>
                </a:cubicBezTo>
                <a:cubicBezTo>
                  <a:pt x="12656" y="3250"/>
                  <a:pt x="12655" y="3250"/>
                  <a:pt x="12653" y="3250"/>
                </a:cubicBezTo>
                <a:moveTo>
                  <a:pt x="13138" y="3227"/>
                </a:moveTo>
                <a:cubicBezTo>
                  <a:pt x="13138" y="3227"/>
                  <a:pt x="13151" y="3240"/>
                  <a:pt x="13138" y="3227"/>
                </a:cubicBezTo>
                <a:moveTo>
                  <a:pt x="12661" y="3227"/>
                </a:moveTo>
                <a:cubicBezTo>
                  <a:pt x="12661" y="3208"/>
                  <a:pt x="12669" y="3206"/>
                  <a:pt x="12661" y="3203"/>
                </a:cubicBezTo>
                <a:cubicBezTo>
                  <a:pt x="12653" y="3201"/>
                  <a:pt x="12670" y="3201"/>
                  <a:pt x="12675" y="3203"/>
                </a:cubicBezTo>
                <a:cubicBezTo>
                  <a:pt x="12681" y="3206"/>
                  <a:pt x="12685" y="3227"/>
                  <a:pt x="12661" y="3227"/>
                </a:cubicBezTo>
                <a:moveTo>
                  <a:pt x="12579" y="3213"/>
                </a:moveTo>
                <a:lnTo>
                  <a:pt x="12579" y="3213"/>
                </a:lnTo>
                <a:cubicBezTo>
                  <a:pt x="12581" y="3208"/>
                  <a:pt x="12582" y="3204"/>
                  <a:pt x="12582" y="3199"/>
                </a:cubicBezTo>
                <a:cubicBezTo>
                  <a:pt x="12582" y="3197"/>
                  <a:pt x="12582" y="3196"/>
                  <a:pt x="12582" y="3195"/>
                </a:cubicBezTo>
                <a:cubicBezTo>
                  <a:pt x="12590" y="3195"/>
                  <a:pt x="12590" y="3219"/>
                  <a:pt x="12579" y="3213"/>
                </a:cubicBezTo>
                <a:moveTo>
                  <a:pt x="12569" y="3375"/>
                </a:moveTo>
                <a:cubicBezTo>
                  <a:pt x="12582" y="3324"/>
                  <a:pt x="12587" y="3242"/>
                  <a:pt x="12614" y="3190"/>
                </a:cubicBezTo>
                <a:cubicBezTo>
                  <a:pt x="12630" y="3187"/>
                  <a:pt x="12595" y="3213"/>
                  <a:pt x="12619" y="3216"/>
                </a:cubicBezTo>
                <a:cubicBezTo>
                  <a:pt x="12587" y="3245"/>
                  <a:pt x="12601" y="3346"/>
                  <a:pt x="12569" y="3375"/>
                </a:cubicBezTo>
                <a:moveTo>
                  <a:pt x="13154" y="3168"/>
                </a:moveTo>
                <a:lnTo>
                  <a:pt x="13154" y="3163"/>
                </a:lnTo>
                <a:cubicBezTo>
                  <a:pt x="13161" y="3160"/>
                  <a:pt x="13167" y="3163"/>
                  <a:pt x="13167" y="3168"/>
                </a:cubicBezTo>
                <a:lnTo>
                  <a:pt x="13154" y="3168"/>
                </a:lnTo>
                <a:moveTo>
                  <a:pt x="12672" y="3187"/>
                </a:moveTo>
                <a:cubicBezTo>
                  <a:pt x="12661" y="3182"/>
                  <a:pt x="12675" y="3168"/>
                  <a:pt x="12672" y="3155"/>
                </a:cubicBezTo>
                <a:cubicBezTo>
                  <a:pt x="12669" y="3142"/>
                  <a:pt x="12675" y="3179"/>
                  <a:pt x="12672" y="3187"/>
                </a:cubicBezTo>
                <a:moveTo>
                  <a:pt x="12688" y="3155"/>
                </a:moveTo>
                <a:cubicBezTo>
                  <a:pt x="12688" y="3155"/>
                  <a:pt x="12696" y="3174"/>
                  <a:pt x="12688" y="3155"/>
                </a:cubicBezTo>
                <a:moveTo>
                  <a:pt x="12595" y="3168"/>
                </a:moveTo>
                <a:cubicBezTo>
                  <a:pt x="12590" y="3153"/>
                  <a:pt x="12601" y="3139"/>
                  <a:pt x="12603" y="3123"/>
                </a:cubicBezTo>
                <a:cubicBezTo>
                  <a:pt x="12606" y="3108"/>
                  <a:pt x="12603" y="3166"/>
                  <a:pt x="12595" y="3168"/>
                </a:cubicBezTo>
                <a:moveTo>
                  <a:pt x="12688" y="3134"/>
                </a:moveTo>
                <a:lnTo>
                  <a:pt x="12688" y="3134"/>
                </a:lnTo>
                <a:lnTo>
                  <a:pt x="12687" y="3133"/>
                </a:lnTo>
                <a:cubicBezTo>
                  <a:pt x="12685" y="3129"/>
                  <a:pt x="12684" y="3126"/>
                  <a:pt x="12684" y="3122"/>
                </a:cubicBezTo>
                <a:cubicBezTo>
                  <a:pt x="12684" y="3118"/>
                  <a:pt x="12685" y="3116"/>
                  <a:pt x="12687" y="3112"/>
                </a:cubicBezTo>
                <a:cubicBezTo>
                  <a:pt x="12689" y="3109"/>
                  <a:pt x="12691" y="3107"/>
                  <a:pt x="12695" y="3104"/>
                </a:cubicBezTo>
                <a:cubicBezTo>
                  <a:pt x="12696" y="3104"/>
                  <a:pt x="12697" y="3103"/>
                  <a:pt x="12698" y="3102"/>
                </a:cubicBezTo>
                <a:cubicBezTo>
                  <a:pt x="12696" y="3113"/>
                  <a:pt x="12699" y="3129"/>
                  <a:pt x="12688" y="3134"/>
                </a:cubicBezTo>
                <a:cubicBezTo>
                  <a:pt x="12678" y="3139"/>
                  <a:pt x="12689" y="3156"/>
                  <a:pt x="12675" y="3153"/>
                </a:cubicBezTo>
                <a:cubicBezTo>
                  <a:pt x="12662" y="3151"/>
                  <a:pt x="12680" y="3137"/>
                  <a:pt x="12688" y="3134"/>
                </a:cubicBezTo>
                <a:moveTo>
                  <a:pt x="12683" y="3097"/>
                </a:moveTo>
                <a:cubicBezTo>
                  <a:pt x="12683" y="3097"/>
                  <a:pt x="12698" y="3102"/>
                  <a:pt x="12683" y="3097"/>
                </a:cubicBezTo>
                <a:moveTo>
                  <a:pt x="12603" y="3113"/>
                </a:moveTo>
                <a:lnTo>
                  <a:pt x="12603" y="3113"/>
                </a:lnTo>
                <a:cubicBezTo>
                  <a:pt x="12605" y="3111"/>
                  <a:pt x="12608" y="3109"/>
                  <a:pt x="12609" y="3106"/>
                </a:cubicBezTo>
                <a:cubicBezTo>
                  <a:pt x="12613" y="3101"/>
                  <a:pt x="12613" y="3095"/>
                  <a:pt x="12614" y="3089"/>
                </a:cubicBezTo>
                <a:cubicBezTo>
                  <a:pt x="12627" y="3086"/>
                  <a:pt x="12616" y="3115"/>
                  <a:pt x="12603" y="3113"/>
                </a:cubicBezTo>
                <a:moveTo>
                  <a:pt x="12582" y="3451"/>
                </a:moveTo>
                <a:lnTo>
                  <a:pt x="12577" y="3451"/>
                </a:lnTo>
                <a:cubicBezTo>
                  <a:pt x="12577" y="3441"/>
                  <a:pt x="12582" y="3438"/>
                  <a:pt x="12593" y="3438"/>
                </a:cubicBezTo>
                <a:cubicBezTo>
                  <a:pt x="12608" y="3295"/>
                  <a:pt x="12640" y="3219"/>
                  <a:pt x="12659" y="3086"/>
                </a:cubicBezTo>
                <a:cubicBezTo>
                  <a:pt x="12680" y="3137"/>
                  <a:pt x="12640" y="3184"/>
                  <a:pt x="12643" y="3253"/>
                </a:cubicBezTo>
                <a:lnTo>
                  <a:pt x="12632" y="3253"/>
                </a:lnTo>
                <a:cubicBezTo>
                  <a:pt x="12616" y="3364"/>
                  <a:pt x="12601" y="3491"/>
                  <a:pt x="12569" y="3589"/>
                </a:cubicBezTo>
                <a:cubicBezTo>
                  <a:pt x="12561" y="3563"/>
                  <a:pt x="12580" y="3536"/>
                  <a:pt x="12561" y="3533"/>
                </a:cubicBezTo>
                <a:cubicBezTo>
                  <a:pt x="12543" y="3531"/>
                  <a:pt x="12575" y="3531"/>
                  <a:pt x="12577" y="3523"/>
                </a:cubicBezTo>
                <a:cubicBezTo>
                  <a:pt x="12580" y="3515"/>
                  <a:pt x="12587" y="3481"/>
                  <a:pt x="12582" y="3454"/>
                </a:cubicBezTo>
                <a:lnTo>
                  <a:pt x="12582" y="3451"/>
                </a:lnTo>
                <a:moveTo>
                  <a:pt x="12619" y="3065"/>
                </a:moveTo>
                <a:cubicBezTo>
                  <a:pt x="12619" y="3065"/>
                  <a:pt x="12622" y="3078"/>
                  <a:pt x="12619" y="3065"/>
                </a:cubicBezTo>
                <a:moveTo>
                  <a:pt x="12701" y="3060"/>
                </a:moveTo>
                <a:cubicBezTo>
                  <a:pt x="12701" y="3060"/>
                  <a:pt x="12698" y="3084"/>
                  <a:pt x="12701" y="3060"/>
                </a:cubicBezTo>
                <a:moveTo>
                  <a:pt x="12701" y="3047"/>
                </a:moveTo>
                <a:cubicBezTo>
                  <a:pt x="12701" y="3047"/>
                  <a:pt x="12720" y="3049"/>
                  <a:pt x="12701" y="3047"/>
                </a:cubicBezTo>
                <a:moveTo>
                  <a:pt x="12693" y="3026"/>
                </a:moveTo>
                <a:lnTo>
                  <a:pt x="12693" y="3026"/>
                </a:lnTo>
                <a:moveTo>
                  <a:pt x="12630" y="3052"/>
                </a:moveTo>
                <a:cubicBezTo>
                  <a:pt x="12614" y="3047"/>
                  <a:pt x="12632" y="3020"/>
                  <a:pt x="12632" y="3007"/>
                </a:cubicBezTo>
                <a:cubicBezTo>
                  <a:pt x="12632" y="2994"/>
                  <a:pt x="12627" y="3036"/>
                  <a:pt x="12630" y="3052"/>
                </a:cubicBezTo>
                <a:moveTo>
                  <a:pt x="12709" y="2994"/>
                </a:moveTo>
                <a:cubicBezTo>
                  <a:pt x="12712" y="2996"/>
                  <a:pt x="12725" y="2986"/>
                  <a:pt x="12714" y="2986"/>
                </a:cubicBezTo>
                <a:cubicBezTo>
                  <a:pt x="12704" y="2986"/>
                  <a:pt x="12715" y="3010"/>
                  <a:pt x="12712" y="3015"/>
                </a:cubicBezTo>
                <a:cubicBezTo>
                  <a:pt x="12710" y="3020"/>
                  <a:pt x="12709" y="2999"/>
                  <a:pt x="12709" y="2994"/>
                </a:cubicBezTo>
                <a:moveTo>
                  <a:pt x="12608" y="3190"/>
                </a:moveTo>
                <a:cubicBezTo>
                  <a:pt x="12622" y="3126"/>
                  <a:pt x="12635" y="3055"/>
                  <a:pt x="12656" y="2981"/>
                </a:cubicBezTo>
                <a:cubicBezTo>
                  <a:pt x="12661" y="3036"/>
                  <a:pt x="12627" y="3110"/>
                  <a:pt x="12635" y="3150"/>
                </a:cubicBezTo>
                <a:cubicBezTo>
                  <a:pt x="12643" y="3190"/>
                  <a:pt x="12627" y="3184"/>
                  <a:pt x="12608" y="3190"/>
                </a:cubicBezTo>
                <a:moveTo>
                  <a:pt x="12661" y="2970"/>
                </a:moveTo>
                <a:cubicBezTo>
                  <a:pt x="12653" y="2970"/>
                  <a:pt x="12656" y="2954"/>
                  <a:pt x="12669" y="2954"/>
                </a:cubicBezTo>
                <a:cubicBezTo>
                  <a:pt x="12683" y="2954"/>
                  <a:pt x="12661" y="2962"/>
                  <a:pt x="12661" y="2970"/>
                </a:cubicBezTo>
                <a:moveTo>
                  <a:pt x="12722" y="2954"/>
                </a:moveTo>
                <a:cubicBezTo>
                  <a:pt x="12722" y="2944"/>
                  <a:pt x="12728" y="2946"/>
                  <a:pt x="12735" y="2946"/>
                </a:cubicBezTo>
                <a:lnTo>
                  <a:pt x="12735" y="2946"/>
                </a:lnTo>
                <a:cubicBezTo>
                  <a:pt x="12734" y="2948"/>
                  <a:pt x="12732" y="2950"/>
                  <a:pt x="12729" y="2951"/>
                </a:cubicBezTo>
                <a:cubicBezTo>
                  <a:pt x="12727" y="2953"/>
                  <a:pt x="12725" y="2954"/>
                  <a:pt x="12722" y="2954"/>
                </a:cubicBezTo>
                <a:moveTo>
                  <a:pt x="12680" y="2949"/>
                </a:moveTo>
                <a:cubicBezTo>
                  <a:pt x="12680" y="2949"/>
                  <a:pt x="12696" y="2954"/>
                  <a:pt x="12680" y="2949"/>
                </a:cubicBezTo>
                <a:moveTo>
                  <a:pt x="12728" y="2936"/>
                </a:moveTo>
                <a:lnTo>
                  <a:pt x="12728" y="2930"/>
                </a:lnTo>
                <a:cubicBezTo>
                  <a:pt x="12735" y="2928"/>
                  <a:pt x="12735" y="2936"/>
                  <a:pt x="12735" y="2941"/>
                </a:cubicBezTo>
                <a:cubicBezTo>
                  <a:pt x="12735" y="2946"/>
                  <a:pt x="12733" y="2936"/>
                  <a:pt x="12728" y="2936"/>
                </a:cubicBezTo>
                <a:moveTo>
                  <a:pt x="12669" y="2949"/>
                </a:moveTo>
                <a:cubicBezTo>
                  <a:pt x="12653" y="2946"/>
                  <a:pt x="12669" y="2920"/>
                  <a:pt x="12680" y="2917"/>
                </a:cubicBezTo>
                <a:lnTo>
                  <a:pt x="12680" y="2917"/>
                </a:lnTo>
                <a:cubicBezTo>
                  <a:pt x="12680" y="2918"/>
                  <a:pt x="12679" y="2918"/>
                  <a:pt x="12679" y="2919"/>
                </a:cubicBezTo>
                <a:cubicBezTo>
                  <a:pt x="12673" y="2928"/>
                  <a:pt x="12670" y="2938"/>
                  <a:pt x="12669" y="2949"/>
                </a:cubicBezTo>
                <a:moveTo>
                  <a:pt x="12738" y="2907"/>
                </a:moveTo>
                <a:cubicBezTo>
                  <a:pt x="12738" y="2907"/>
                  <a:pt x="12735" y="2930"/>
                  <a:pt x="12738" y="2907"/>
                </a:cubicBezTo>
                <a:moveTo>
                  <a:pt x="12738" y="2896"/>
                </a:moveTo>
                <a:cubicBezTo>
                  <a:pt x="12738" y="2891"/>
                  <a:pt x="12746" y="2885"/>
                  <a:pt x="12738" y="2885"/>
                </a:cubicBezTo>
                <a:cubicBezTo>
                  <a:pt x="12730" y="2885"/>
                  <a:pt x="12746" y="2883"/>
                  <a:pt x="12751" y="2880"/>
                </a:cubicBezTo>
                <a:cubicBezTo>
                  <a:pt x="12757" y="2877"/>
                  <a:pt x="12751" y="2901"/>
                  <a:pt x="12738" y="2896"/>
                </a:cubicBezTo>
                <a:moveTo>
                  <a:pt x="12659" y="2872"/>
                </a:moveTo>
                <a:lnTo>
                  <a:pt x="12659" y="2872"/>
                </a:lnTo>
                <a:moveTo>
                  <a:pt x="12751" y="2859"/>
                </a:moveTo>
                <a:cubicBezTo>
                  <a:pt x="12751" y="2859"/>
                  <a:pt x="12743" y="2872"/>
                  <a:pt x="12751" y="2859"/>
                </a:cubicBezTo>
                <a:moveTo>
                  <a:pt x="12751" y="2851"/>
                </a:moveTo>
                <a:cubicBezTo>
                  <a:pt x="12743" y="2846"/>
                  <a:pt x="12751" y="2828"/>
                  <a:pt x="12762" y="2830"/>
                </a:cubicBezTo>
                <a:cubicBezTo>
                  <a:pt x="12773" y="2833"/>
                  <a:pt x="12751" y="2840"/>
                  <a:pt x="12751" y="2851"/>
                </a:cubicBezTo>
                <a:moveTo>
                  <a:pt x="13021" y="3388"/>
                </a:moveTo>
                <a:cubicBezTo>
                  <a:pt x="13048" y="3235"/>
                  <a:pt x="13122" y="3041"/>
                  <a:pt x="13090" y="2817"/>
                </a:cubicBezTo>
                <a:cubicBezTo>
                  <a:pt x="13111" y="2843"/>
                  <a:pt x="13090" y="2883"/>
                  <a:pt x="13114" y="2901"/>
                </a:cubicBezTo>
                <a:cubicBezTo>
                  <a:pt x="13138" y="2920"/>
                  <a:pt x="13114" y="2975"/>
                  <a:pt x="13116" y="3026"/>
                </a:cubicBezTo>
                <a:lnTo>
                  <a:pt x="13109" y="3020"/>
                </a:lnTo>
                <a:cubicBezTo>
                  <a:pt x="13116" y="3026"/>
                  <a:pt x="13122" y="3039"/>
                  <a:pt x="13116" y="3060"/>
                </a:cubicBezTo>
                <a:lnTo>
                  <a:pt x="13101" y="3060"/>
                </a:lnTo>
                <a:lnTo>
                  <a:pt x="13101" y="3026"/>
                </a:lnTo>
                <a:cubicBezTo>
                  <a:pt x="13093" y="3036"/>
                  <a:pt x="13088" y="3069"/>
                  <a:pt x="13114" y="3063"/>
                </a:cubicBezTo>
                <a:cubicBezTo>
                  <a:pt x="13141" y="3058"/>
                  <a:pt x="13088" y="3101"/>
                  <a:pt x="13114" y="3108"/>
                </a:cubicBezTo>
                <a:cubicBezTo>
                  <a:pt x="13141" y="3116"/>
                  <a:pt x="13101" y="3115"/>
                  <a:pt x="13098" y="3123"/>
                </a:cubicBezTo>
                <a:cubicBezTo>
                  <a:pt x="13095" y="3131"/>
                  <a:pt x="13109" y="3115"/>
                  <a:pt x="13114" y="3126"/>
                </a:cubicBezTo>
                <a:cubicBezTo>
                  <a:pt x="13119" y="3137"/>
                  <a:pt x="13112" y="3153"/>
                  <a:pt x="13093" y="3150"/>
                </a:cubicBezTo>
                <a:cubicBezTo>
                  <a:pt x="13075" y="3147"/>
                  <a:pt x="13103" y="3168"/>
                  <a:pt x="13101" y="3190"/>
                </a:cubicBezTo>
                <a:lnTo>
                  <a:pt x="13087" y="3190"/>
                </a:lnTo>
                <a:cubicBezTo>
                  <a:pt x="13077" y="3205"/>
                  <a:pt x="13101" y="3192"/>
                  <a:pt x="13098" y="3208"/>
                </a:cubicBezTo>
                <a:cubicBezTo>
                  <a:pt x="13095" y="3224"/>
                  <a:pt x="13064" y="3248"/>
                  <a:pt x="13071" y="3272"/>
                </a:cubicBezTo>
                <a:lnTo>
                  <a:pt x="13058" y="3272"/>
                </a:lnTo>
                <a:cubicBezTo>
                  <a:pt x="13071" y="3324"/>
                  <a:pt x="13019" y="3367"/>
                  <a:pt x="13027" y="3425"/>
                </a:cubicBezTo>
                <a:lnTo>
                  <a:pt x="13027" y="3425"/>
                </a:lnTo>
                <a:cubicBezTo>
                  <a:pt x="13026" y="3425"/>
                  <a:pt x="13026" y="3424"/>
                  <a:pt x="13025" y="3424"/>
                </a:cubicBezTo>
                <a:cubicBezTo>
                  <a:pt x="13023" y="3423"/>
                  <a:pt x="13022" y="3423"/>
                  <a:pt x="13020" y="3423"/>
                </a:cubicBezTo>
                <a:cubicBezTo>
                  <a:pt x="13018" y="3423"/>
                  <a:pt x="13016" y="3423"/>
                  <a:pt x="13014" y="3424"/>
                </a:cubicBezTo>
                <a:cubicBezTo>
                  <a:pt x="13013" y="3425"/>
                  <a:pt x="13012" y="3426"/>
                  <a:pt x="13011" y="3428"/>
                </a:cubicBezTo>
                <a:cubicBezTo>
                  <a:pt x="13019" y="3449"/>
                  <a:pt x="13005" y="3454"/>
                  <a:pt x="13008" y="3475"/>
                </a:cubicBezTo>
                <a:cubicBezTo>
                  <a:pt x="13011" y="3496"/>
                  <a:pt x="12998" y="3470"/>
                  <a:pt x="12995" y="3470"/>
                </a:cubicBezTo>
                <a:cubicBezTo>
                  <a:pt x="12993" y="3470"/>
                  <a:pt x="12987" y="3484"/>
                  <a:pt x="12987" y="3494"/>
                </a:cubicBezTo>
                <a:cubicBezTo>
                  <a:pt x="12987" y="3505"/>
                  <a:pt x="12987" y="3481"/>
                  <a:pt x="12995" y="3478"/>
                </a:cubicBezTo>
                <a:cubicBezTo>
                  <a:pt x="13003" y="3475"/>
                  <a:pt x="12984" y="3494"/>
                  <a:pt x="12997" y="3494"/>
                </a:cubicBezTo>
                <a:cubicBezTo>
                  <a:pt x="12955" y="3547"/>
                  <a:pt x="12947" y="3652"/>
                  <a:pt x="12881" y="3692"/>
                </a:cubicBezTo>
                <a:cubicBezTo>
                  <a:pt x="12921" y="3589"/>
                  <a:pt x="12979" y="3475"/>
                  <a:pt x="13021" y="3388"/>
                </a:cubicBezTo>
                <a:moveTo>
                  <a:pt x="13130" y="2838"/>
                </a:moveTo>
                <a:cubicBezTo>
                  <a:pt x="13127" y="2830"/>
                  <a:pt x="13114" y="2825"/>
                  <a:pt x="13122" y="2814"/>
                </a:cubicBezTo>
                <a:cubicBezTo>
                  <a:pt x="13175" y="2869"/>
                  <a:pt x="13164" y="2975"/>
                  <a:pt x="13169" y="3033"/>
                </a:cubicBezTo>
                <a:lnTo>
                  <a:pt x="13154" y="3033"/>
                </a:lnTo>
                <a:lnTo>
                  <a:pt x="13154" y="3033"/>
                </a:lnTo>
                <a:cubicBezTo>
                  <a:pt x="13156" y="3037"/>
                  <a:pt x="13159" y="3040"/>
                  <a:pt x="13161" y="3044"/>
                </a:cubicBezTo>
                <a:cubicBezTo>
                  <a:pt x="13168" y="3057"/>
                  <a:pt x="13172" y="3069"/>
                  <a:pt x="13172" y="3084"/>
                </a:cubicBezTo>
                <a:cubicBezTo>
                  <a:pt x="13172" y="3090"/>
                  <a:pt x="13171" y="3096"/>
                  <a:pt x="13169" y="3102"/>
                </a:cubicBezTo>
                <a:lnTo>
                  <a:pt x="13167" y="3102"/>
                </a:lnTo>
                <a:cubicBezTo>
                  <a:pt x="13164" y="3121"/>
                  <a:pt x="13148" y="3140"/>
                  <a:pt x="13151" y="3174"/>
                </a:cubicBezTo>
                <a:cubicBezTo>
                  <a:pt x="13154" y="3209"/>
                  <a:pt x="13143" y="3174"/>
                  <a:pt x="13135" y="3174"/>
                </a:cubicBezTo>
                <a:cubicBezTo>
                  <a:pt x="13127" y="3219"/>
                  <a:pt x="13143" y="3269"/>
                  <a:pt x="13114" y="3295"/>
                </a:cubicBezTo>
                <a:cubicBezTo>
                  <a:pt x="13085" y="3322"/>
                  <a:pt x="13122" y="3303"/>
                  <a:pt x="13127" y="3303"/>
                </a:cubicBezTo>
                <a:cubicBezTo>
                  <a:pt x="13132" y="3303"/>
                  <a:pt x="13114" y="3332"/>
                  <a:pt x="13098" y="3324"/>
                </a:cubicBezTo>
                <a:cubicBezTo>
                  <a:pt x="13082" y="3317"/>
                  <a:pt x="13109" y="3332"/>
                  <a:pt x="13111" y="3335"/>
                </a:cubicBezTo>
                <a:cubicBezTo>
                  <a:pt x="13114" y="3338"/>
                  <a:pt x="13101" y="3351"/>
                  <a:pt x="13098" y="3364"/>
                </a:cubicBezTo>
                <a:cubicBezTo>
                  <a:pt x="13095" y="3377"/>
                  <a:pt x="13098" y="3412"/>
                  <a:pt x="13079" y="3422"/>
                </a:cubicBezTo>
                <a:cubicBezTo>
                  <a:pt x="13061" y="3433"/>
                  <a:pt x="13079" y="3404"/>
                  <a:pt x="13074" y="3409"/>
                </a:cubicBezTo>
                <a:cubicBezTo>
                  <a:pt x="13069" y="3414"/>
                  <a:pt x="13085" y="3402"/>
                  <a:pt x="13079" y="3391"/>
                </a:cubicBezTo>
                <a:cubicBezTo>
                  <a:pt x="13074" y="3381"/>
                  <a:pt x="13085" y="3426"/>
                  <a:pt x="13066" y="3428"/>
                </a:cubicBezTo>
                <a:cubicBezTo>
                  <a:pt x="13048" y="3431"/>
                  <a:pt x="13079" y="3433"/>
                  <a:pt x="13087" y="3433"/>
                </a:cubicBezTo>
                <a:cubicBezTo>
                  <a:pt x="13095" y="3433"/>
                  <a:pt x="13053" y="3438"/>
                  <a:pt x="13053" y="3454"/>
                </a:cubicBezTo>
                <a:cubicBezTo>
                  <a:pt x="13053" y="3470"/>
                  <a:pt x="13074" y="3459"/>
                  <a:pt x="13079" y="3462"/>
                </a:cubicBezTo>
                <a:cubicBezTo>
                  <a:pt x="13085" y="3465"/>
                  <a:pt x="13071" y="3468"/>
                  <a:pt x="13079" y="3486"/>
                </a:cubicBezTo>
                <a:cubicBezTo>
                  <a:pt x="13087" y="3505"/>
                  <a:pt x="13066" y="3486"/>
                  <a:pt x="13071" y="3494"/>
                </a:cubicBezTo>
                <a:cubicBezTo>
                  <a:pt x="13077" y="3502"/>
                  <a:pt x="13027" y="3492"/>
                  <a:pt x="13019" y="3502"/>
                </a:cubicBezTo>
                <a:cubicBezTo>
                  <a:pt x="13011" y="3513"/>
                  <a:pt x="13034" y="3486"/>
                  <a:pt x="13048" y="3481"/>
                </a:cubicBezTo>
                <a:lnTo>
                  <a:pt x="13048" y="3481"/>
                </a:lnTo>
                <a:cubicBezTo>
                  <a:pt x="13045" y="3476"/>
                  <a:pt x="13044" y="3471"/>
                  <a:pt x="13044" y="3465"/>
                </a:cubicBezTo>
                <a:cubicBezTo>
                  <a:pt x="13044" y="3460"/>
                  <a:pt x="13045" y="3455"/>
                  <a:pt x="13048" y="3450"/>
                </a:cubicBezTo>
                <a:cubicBezTo>
                  <a:pt x="13049" y="3448"/>
                  <a:pt x="13049" y="3447"/>
                  <a:pt x="13050" y="3446"/>
                </a:cubicBezTo>
                <a:cubicBezTo>
                  <a:pt x="13050" y="3433"/>
                  <a:pt x="13037" y="3454"/>
                  <a:pt x="13037" y="3441"/>
                </a:cubicBezTo>
                <a:cubicBezTo>
                  <a:pt x="13037" y="3428"/>
                  <a:pt x="13040" y="3434"/>
                  <a:pt x="13048" y="3428"/>
                </a:cubicBezTo>
                <a:cubicBezTo>
                  <a:pt x="13056" y="3423"/>
                  <a:pt x="13090" y="3351"/>
                  <a:pt x="13074" y="3324"/>
                </a:cubicBezTo>
                <a:cubicBezTo>
                  <a:pt x="13138" y="3203"/>
                  <a:pt x="13161" y="2991"/>
                  <a:pt x="13122" y="2838"/>
                </a:cubicBezTo>
                <a:lnTo>
                  <a:pt x="13130" y="2838"/>
                </a:lnTo>
                <a:moveTo>
                  <a:pt x="12680" y="2907"/>
                </a:moveTo>
                <a:cubicBezTo>
                  <a:pt x="12669" y="2872"/>
                  <a:pt x="12701" y="2827"/>
                  <a:pt x="12701" y="2787"/>
                </a:cubicBezTo>
                <a:lnTo>
                  <a:pt x="12701" y="2787"/>
                </a:lnTo>
                <a:cubicBezTo>
                  <a:pt x="12703" y="2790"/>
                  <a:pt x="12706" y="2792"/>
                  <a:pt x="12707" y="2794"/>
                </a:cubicBezTo>
                <a:cubicBezTo>
                  <a:pt x="12710" y="2799"/>
                  <a:pt x="12710" y="2804"/>
                  <a:pt x="12710" y="2809"/>
                </a:cubicBezTo>
                <a:cubicBezTo>
                  <a:pt x="12710" y="2814"/>
                  <a:pt x="12710" y="2820"/>
                  <a:pt x="12707" y="2823"/>
                </a:cubicBezTo>
                <a:cubicBezTo>
                  <a:pt x="12705" y="2828"/>
                  <a:pt x="12702" y="2830"/>
                  <a:pt x="12698" y="2832"/>
                </a:cubicBezTo>
                <a:cubicBezTo>
                  <a:pt x="12709" y="2840"/>
                  <a:pt x="12712" y="2859"/>
                  <a:pt x="12693" y="2856"/>
                </a:cubicBezTo>
                <a:cubicBezTo>
                  <a:pt x="12675" y="2854"/>
                  <a:pt x="12685" y="2891"/>
                  <a:pt x="12680" y="2907"/>
                </a:cubicBezTo>
                <a:moveTo>
                  <a:pt x="13079" y="2787"/>
                </a:moveTo>
                <a:cubicBezTo>
                  <a:pt x="13079" y="2787"/>
                  <a:pt x="13077" y="2811"/>
                  <a:pt x="13079" y="2787"/>
                </a:cubicBezTo>
                <a:moveTo>
                  <a:pt x="13114" y="2793"/>
                </a:moveTo>
                <a:cubicBezTo>
                  <a:pt x="13109" y="2790"/>
                  <a:pt x="13109" y="2785"/>
                  <a:pt x="13109" y="2777"/>
                </a:cubicBezTo>
                <a:lnTo>
                  <a:pt x="13109" y="2777"/>
                </a:lnTo>
                <a:cubicBezTo>
                  <a:pt x="13109" y="2777"/>
                  <a:pt x="13110" y="2776"/>
                  <a:pt x="13111" y="2776"/>
                </a:cubicBezTo>
                <a:cubicBezTo>
                  <a:pt x="13113" y="2776"/>
                  <a:pt x="13114" y="2778"/>
                  <a:pt x="13115" y="2778"/>
                </a:cubicBezTo>
                <a:cubicBezTo>
                  <a:pt x="13117" y="2779"/>
                  <a:pt x="13118" y="2780"/>
                  <a:pt x="13118" y="2781"/>
                </a:cubicBezTo>
                <a:cubicBezTo>
                  <a:pt x="13119" y="2783"/>
                  <a:pt x="13120" y="2784"/>
                  <a:pt x="13120" y="2785"/>
                </a:cubicBezTo>
                <a:cubicBezTo>
                  <a:pt x="13120" y="2787"/>
                  <a:pt x="13119" y="2788"/>
                  <a:pt x="13118" y="2789"/>
                </a:cubicBezTo>
                <a:cubicBezTo>
                  <a:pt x="13118" y="2790"/>
                  <a:pt x="13117" y="2791"/>
                  <a:pt x="13115" y="2792"/>
                </a:cubicBezTo>
                <a:lnTo>
                  <a:pt x="13114" y="2793"/>
                </a:lnTo>
                <a:moveTo>
                  <a:pt x="12709" y="2780"/>
                </a:moveTo>
                <a:cubicBezTo>
                  <a:pt x="12709" y="2780"/>
                  <a:pt x="12709" y="2785"/>
                  <a:pt x="12709" y="2780"/>
                </a:cubicBezTo>
                <a:moveTo>
                  <a:pt x="12688" y="2793"/>
                </a:moveTo>
                <a:cubicBezTo>
                  <a:pt x="12680" y="2790"/>
                  <a:pt x="12675" y="2777"/>
                  <a:pt x="12693" y="2777"/>
                </a:cubicBezTo>
                <a:cubicBezTo>
                  <a:pt x="12712" y="2777"/>
                  <a:pt x="12688" y="2787"/>
                  <a:pt x="12688" y="2793"/>
                </a:cubicBezTo>
                <a:moveTo>
                  <a:pt x="12770" y="2774"/>
                </a:moveTo>
                <a:cubicBezTo>
                  <a:pt x="12770" y="2774"/>
                  <a:pt x="12783" y="2777"/>
                  <a:pt x="12770" y="2774"/>
                </a:cubicBezTo>
                <a:moveTo>
                  <a:pt x="12693" y="2772"/>
                </a:moveTo>
                <a:cubicBezTo>
                  <a:pt x="12693" y="2772"/>
                  <a:pt x="12693" y="2774"/>
                  <a:pt x="12693" y="2772"/>
                </a:cubicBezTo>
                <a:moveTo>
                  <a:pt x="12696" y="2761"/>
                </a:moveTo>
                <a:lnTo>
                  <a:pt x="12696" y="2761"/>
                </a:lnTo>
                <a:moveTo>
                  <a:pt x="12783" y="2719"/>
                </a:moveTo>
                <a:lnTo>
                  <a:pt x="12791" y="2719"/>
                </a:lnTo>
                <a:lnTo>
                  <a:pt x="12791" y="2727"/>
                </a:lnTo>
                <a:lnTo>
                  <a:pt x="12783" y="2727"/>
                </a:lnTo>
                <a:lnTo>
                  <a:pt x="12783" y="2719"/>
                </a:lnTo>
                <a:moveTo>
                  <a:pt x="12735" y="2732"/>
                </a:moveTo>
                <a:cubicBezTo>
                  <a:pt x="12722" y="2735"/>
                  <a:pt x="12722" y="2724"/>
                  <a:pt x="12728" y="2719"/>
                </a:cubicBezTo>
                <a:lnTo>
                  <a:pt x="12728" y="2719"/>
                </a:lnTo>
                <a:cubicBezTo>
                  <a:pt x="12728" y="2719"/>
                  <a:pt x="12728" y="2719"/>
                  <a:pt x="12729" y="2719"/>
                </a:cubicBezTo>
                <a:cubicBezTo>
                  <a:pt x="12732" y="2721"/>
                  <a:pt x="12733" y="2722"/>
                  <a:pt x="12734" y="2724"/>
                </a:cubicBezTo>
                <a:cubicBezTo>
                  <a:pt x="12735" y="2726"/>
                  <a:pt x="12736" y="2728"/>
                  <a:pt x="12736" y="2731"/>
                </a:cubicBezTo>
                <a:cubicBezTo>
                  <a:pt x="12736" y="2731"/>
                  <a:pt x="12736" y="2732"/>
                  <a:pt x="12735" y="2732"/>
                </a:cubicBezTo>
                <a:moveTo>
                  <a:pt x="12815" y="2711"/>
                </a:moveTo>
                <a:cubicBezTo>
                  <a:pt x="12815" y="2711"/>
                  <a:pt x="12823" y="2724"/>
                  <a:pt x="12815" y="2711"/>
                </a:cubicBezTo>
                <a:moveTo>
                  <a:pt x="12788" y="2711"/>
                </a:moveTo>
                <a:cubicBezTo>
                  <a:pt x="12788" y="2711"/>
                  <a:pt x="12788" y="2713"/>
                  <a:pt x="12788" y="2711"/>
                </a:cubicBezTo>
                <a:moveTo>
                  <a:pt x="12738" y="2711"/>
                </a:moveTo>
                <a:cubicBezTo>
                  <a:pt x="12738" y="2711"/>
                  <a:pt x="12746" y="2724"/>
                  <a:pt x="12738" y="2711"/>
                </a:cubicBezTo>
                <a:moveTo>
                  <a:pt x="12712" y="2859"/>
                </a:moveTo>
                <a:cubicBezTo>
                  <a:pt x="12735" y="2811"/>
                  <a:pt x="12743" y="2750"/>
                  <a:pt x="12762" y="2695"/>
                </a:cubicBezTo>
                <a:lnTo>
                  <a:pt x="12762" y="2695"/>
                </a:lnTo>
                <a:cubicBezTo>
                  <a:pt x="12762" y="2696"/>
                  <a:pt x="12762" y="2698"/>
                  <a:pt x="12762" y="2699"/>
                </a:cubicBezTo>
                <a:cubicBezTo>
                  <a:pt x="12762" y="2757"/>
                  <a:pt x="12749" y="2806"/>
                  <a:pt x="12720" y="2855"/>
                </a:cubicBezTo>
                <a:cubicBezTo>
                  <a:pt x="12720" y="2856"/>
                  <a:pt x="12720" y="2856"/>
                  <a:pt x="12720" y="2856"/>
                </a:cubicBezTo>
                <a:cubicBezTo>
                  <a:pt x="12725" y="2928"/>
                  <a:pt x="12685" y="3007"/>
                  <a:pt x="12675" y="3076"/>
                </a:cubicBezTo>
                <a:cubicBezTo>
                  <a:pt x="12656" y="3020"/>
                  <a:pt x="12712" y="2933"/>
                  <a:pt x="12712" y="2859"/>
                </a:cubicBezTo>
                <a:moveTo>
                  <a:pt x="12812" y="3827"/>
                </a:moveTo>
                <a:cubicBezTo>
                  <a:pt x="12751" y="3898"/>
                  <a:pt x="12738" y="4015"/>
                  <a:pt x="12630" y="4044"/>
                </a:cubicBezTo>
                <a:lnTo>
                  <a:pt x="12630" y="4044"/>
                </a:lnTo>
                <a:cubicBezTo>
                  <a:pt x="12613" y="3998"/>
                  <a:pt x="12606" y="3957"/>
                  <a:pt x="12606" y="3909"/>
                </a:cubicBezTo>
                <a:cubicBezTo>
                  <a:pt x="12606" y="3882"/>
                  <a:pt x="12609" y="3859"/>
                  <a:pt x="12614" y="3832"/>
                </a:cubicBezTo>
                <a:cubicBezTo>
                  <a:pt x="12606" y="3822"/>
                  <a:pt x="12596" y="3841"/>
                  <a:pt x="12593" y="3830"/>
                </a:cubicBezTo>
                <a:cubicBezTo>
                  <a:pt x="12591" y="3820"/>
                  <a:pt x="12603" y="3816"/>
                  <a:pt x="12614" y="3814"/>
                </a:cubicBezTo>
                <a:lnTo>
                  <a:pt x="12614" y="3814"/>
                </a:lnTo>
                <a:cubicBezTo>
                  <a:pt x="12621" y="3678"/>
                  <a:pt x="12638" y="3563"/>
                  <a:pt x="12669" y="3430"/>
                </a:cubicBezTo>
                <a:cubicBezTo>
                  <a:pt x="12661" y="3428"/>
                  <a:pt x="12667" y="3417"/>
                  <a:pt x="12656" y="3417"/>
                </a:cubicBezTo>
                <a:lnTo>
                  <a:pt x="12656" y="3417"/>
                </a:lnTo>
                <a:cubicBezTo>
                  <a:pt x="12659" y="3414"/>
                  <a:pt x="12660" y="3411"/>
                  <a:pt x="12662" y="3408"/>
                </a:cubicBezTo>
                <a:cubicBezTo>
                  <a:pt x="12669" y="3397"/>
                  <a:pt x="12672" y="3387"/>
                  <a:pt x="12672" y="3375"/>
                </a:cubicBezTo>
                <a:cubicBezTo>
                  <a:pt x="12667" y="3375"/>
                  <a:pt x="12669" y="3385"/>
                  <a:pt x="12659" y="3385"/>
                </a:cubicBezTo>
                <a:lnTo>
                  <a:pt x="12659" y="3385"/>
                </a:lnTo>
                <a:cubicBezTo>
                  <a:pt x="12670" y="3332"/>
                  <a:pt x="12683" y="3288"/>
                  <a:pt x="12701" y="3237"/>
                </a:cubicBezTo>
                <a:cubicBezTo>
                  <a:pt x="12701" y="3235"/>
                  <a:pt x="12696" y="3235"/>
                  <a:pt x="12693" y="3235"/>
                </a:cubicBezTo>
                <a:cubicBezTo>
                  <a:pt x="12735" y="3131"/>
                  <a:pt x="12733" y="3028"/>
                  <a:pt x="12778" y="2914"/>
                </a:cubicBezTo>
                <a:cubicBezTo>
                  <a:pt x="12778" y="2906"/>
                  <a:pt x="12773" y="2903"/>
                  <a:pt x="12762" y="2907"/>
                </a:cubicBezTo>
                <a:lnTo>
                  <a:pt x="12762" y="2907"/>
                </a:lnTo>
                <a:cubicBezTo>
                  <a:pt x="12762" y="2906"/>
                  <a:pt x="12762" y="2906"/>
                  <a:pt x="12763" y="2905"/>
                </a:cubicBezTo>
                <a:cubicBezTo>
                  <a:pt x="12803" y="2835"/>
                  <a:pt x="12824" y="2768"/>
                  <a:pt x="12831" y="2687"/>
                </a:cubicBezTo>
                <a:cubicBezTo>
                  <a:pt x="12862" y="2676"/>
                  <a:pt x="12931" y="2637"/>
                  <a:pt x="12968" y="2676"/>
                </a:cubicBezTo>
                <a:cubicBezTo>
                  <a:pt x="13071" y="2817"/>
                  <a:pt x="13074" y="3049"/>
                  <a:pt x="13034" y="3216"/>
                </a:cubicBezTo>
                <a:cubicBezTo>
                  <a:pt x="12995" y="3383"/>
                  <a:pt x="12918" y="3570"/>
                  <a:pt x="12852" y="3737"/>
                </a:cubicBezTo>
                <a:cubicBezTo>
                  <a:pt x="12849" y="3756"/>
                  <a:pt x="12865" y="3753"/>
                  <a:pt x="12855" y="3769"/>
                </a:cubicBezTo>
                <a:lnTo>
                  <a:pt x="12849" y="3769"/>
                </a:lnTo>
                <a:lnTo>
                  <a:pt x="12849" y="3756"/>
                </a:lnTo>
                <a:lnTo>
                  <a:pt x="12849" y="3756"/>
                </a:lnTo>
                <a:cubicBezTo>
                  <a:pt x="12841" y="3764"/>
                  <a:pt x="12834" y="3773"/>
                  <a:pt x="12828" y="3783"/>
                </a:cubicBezTo>
                <a:cubicBezTo>
                  <a:pt x="12820" y="3797"/>
                  <a:pt x="12815" y="3811"/>
                  <a:pt x="12812" y="3827"/>
                </a:cubicBezTo>
                <a:moveTo>
                  <a:pt x="12751" y="2552"/>
                </a:moveTo>
                <a:cubicBezTo>
                  <a:pt x="12751" y="2552"/>
                  <a:pt x="12770" y="2555"/>
                  <a:pt x="12751" y="2552"/>
                </a:cubicBezTo>
                <a:moveTo>
                  <a:pt x="12778" y="2549"/>
                </a:moveTo>
                <a:cubicBezTo>
                  <a:pt x="12765" y="2541"/>
                  <a:pt x="12783" y="2537"/>
                  <a:pt x="12778" y="2526"/>
                </a:cubicBezTo>
                <a:cubicBezTo>
                  <a:pt x="12773" y="2516"/>
                  <a:pt x="12775" y="2539"/>
                  <a:pt x="12778" y="2549"/>
                </a:cubicBezTo>
                <a:moveTo>
                  <a:pt x="12762" y="2515"/>
                </a:moveTo>
                <a:lnTo>
                  <a:pt x="12762" y="2515"/>
                </a:lnTo>
                <a:moveTo>
                  <a:pt x="12791" y="2497"/>
                </a:moveTo>
                <a:cubicBezTo>
                  <a:pt x="12791" y="2497"/>
                  <a:pt x="12783" y="2510"/>
                  <a:pt x="12791" y="2497"/>
                </a:cubicBezTo>
                <a:moveTo>
                  <a:pt x="12775" y="2497"/>
                </a:moveTo>
                <a:cubicBezTo>
                  <a:pt x="12765" y="2497"/>
                  <a:pt x="12773" y="2483"/>
                  <a:pt x="12773" y="2475"/>
                </a:cubicBezTo>
                <a:cubicBezTo>
                  <a:pt x="12773" y="2467"/>
                  <a:pt x="12778" y="2491"/>
                  <a:pt x="12775" y="2497"/>
                </a:cubicBezTo>
                <a:moveTo>
                  <a:pt x="13273" y="2449"/>
                </a:moveTo>
                <a:cubicBezTo>
                  <a:pt x="13286" y="2433"/>
                  <a:pt x="13287" y="2460"/>
                  <a:pt x="13273" y="2449"/>
                </a:cubicBezTo>
                <a:cubicBezTo>
                  <a:pt x="13260" y="2439"/>
                  <a:pt x="13267" y="2452"/>
                  <a:pt x="13267" y="2457"/>
                </a:cubicBezTo>
                <a:cubicBezTo>
                  <a:pt x="13267" y="2462"/>
                  <a:pt x="13262" y="2444"/>
                  <a:pt x="13273" y="2449"/>
                </a:cubicBezTo>
                <a:moveTo>
                  <a:pt x="12802" y="2465"/>
                </a:moveTo>
                <a:cubicBezTo>
                  <a:pt x="12799" y="2452"/>
                  <a:pt x="12810" y="2452"/>
                  <a:pt x="12810" y="2446"/>
                </a:cubicBezTo>
                <a:cubicBezTo>
                  <a:pt x="12810" y="2441"/>
                  <a:pt x="12810" y="2462"/>
                  <a:pt x="12810" y="2465"/>
                </a:cubicBezTo>
                <a:cubicBezTo>
                  <a:pt x="12810" y="2465"/>
                  <a:pt x="12791" y="2470"/>
                  <a:pt x="12802" y="2465"/>
                </a:cubicBezTo>
                <a:moveTo>
                  <a:pt x="12823" y="2436"/>
                </a:moveTo>
                <a:cubicBezTo>
                  <a:pt x="12823" y="2436"/>
                  <a:pt x="12828" y="2449"/>
                  <a:pt x="12823" y="2436"/>
                </a:cubicBezTo>
                <a:moveTo>
                  <a:pt x="12791" y="2446"/>
                </a:moveTo>
                <a:cubicBezTo>
                  <a:pt x="12778" y="2438"/>
                  <a:pt x="12796" y="2433"/>
                  <a:pt x="12791" y="2420"/>
                </a:cubicBezTo>
                <a:cubicBezTo>
                  <a:pt x="12786" y="2407"/>
                  <a:pt x="12791" y="2436"/>
                  <a:pt x="12791" y="2446"/>
                </a:cubicBezTo>
                <a:moveTo>
                  <a:pt x="12812" y="2417"/>
                </a:moveTo>
                <a:cubicBezTo>
                  <a:pt x="12818" y="2417"/>
                  <a:pt x="12818" y="2412"/>
                  <a:pt x="12828" y="2412"/>
                </a:cubicBezTo>
                <a:cubicBezTo>
                  <a:pt x="12839" y="2412"/>
                  <a:pt x="12810" y="2433"/>
                  <a:pt x="12812" y="2417"/>
                </a:cubicBezTo>
                <a:moveTo>
                  <a:pt x="12892" y="2377"/>
                </a:moveTo>
                <a:cubicBezTo>
                  <a:pt x="12892" y="2377"/>
                  <a:pt x="12907" y="2380"/>
                  <a:pt x="12892" y="2377"/>
                </a:cubicBezTo>
                <a:moveTo>
                  <a:pt x="12836" y="2377"/>
                </a:moveTo>
                <a:lnTo>
                  <a:pt x="12836" y="2356"/>
                </a:lnTo>
                <a:cubicBezTo>
                  <a:pt x="12849" y="2351"/>
                  <a:pt x="12849" y="2383"/>
                  <a:pt x="12836" y="2377"/>
                </a:cubicBezTo>
                <a:moveTo>
                  <a:pt x="12815" y="2536"/>
                </a:moveTo>
                <a:lnTo>
                  <a:pt x="12815" y="2536"/>
                </a:lnTo>
                <a:cubicBezTo>
                  <a:pt x="12831" y="2470"/>
                  <a:pt x="12849" y="2414"/>
                  <a:pt x="12876" y="2351"/>
                </a:cubicBezTo>
                <a:lnTo>
                  <a:pt x="12876" y="2351"/>
                </a:lnTo>
                <a:cubicBezTo>
                  <a:pt x="12863" y="2419"/>
                  <a:pt x="12845" y="2474"/>
                  <a:pt x="12815" y="2536"/>
                </a:cubicBezTo>
                <a:moveTo>
                  <a:pt x="12907" y="2354"/>
                </a:moveTo>
                <a:cubicBezTo>
                  <a:pt x="12897" y="2354"/>
                  <a:pt x="12905" y="2335"/>
                  <a:pt x="12915" y="2340"/>
                </a:cubicBezTo>
                <a:cubicBezTo>
                  <a:pt x="12926" y="2346"/>
                  <a:pt x="12907" y="2346"/>
                  <a:pt x="12907" y="2354"/>
                </a:cubicBezTo>
                <a:moveTo>
                  <a:pt x="12841" y="2351"/>
                </a:moveTo>
                <a:cubicBezTo>
                  <a:pt x="12839" y="2335"/>
                  <a:pt x="12849" y="2335"/>
                  <a:pt x="12852" y="2330"/>
                </a:cubicBezTo>
                <a:cubicBezTo>
                  <a:pt x="12855" y="2325"/>
                  <a:pt x="12855" y="2351"/>
                  <a:pt x="12841" y="2351"/>
                </a:cubicBezTo>
                <a:moveTo>
                  <a:pt x="12881" y="2346"/>
                </a:moveTo>
                <a:cubicBezTo>
                  <a:pt x="12876" y="2317"/>
                  <a:pt x="12897" y="2295"/>
                  <a:pt x="12897" y="2274"/>
                </a:cubicBezTo>
                <a:cubicBezTo>
                  <a:pt x="12897" y="2253"/>
                  <a:pt x="12905" y="2280"/>
                  <a:pt x="12910" y="2280"/>
                </a:cubicBezTo>
                <a:lnTo>
                  <a:pt x="12910" y="2280"/>
                </a:lnTo>
                <a:cubicBezTo>
                  <a:pt x="12908" y="2283"/>
                  <a:pt x="12906" y="2287"/>
                  <a:pt x="12903" y="2290"/>
                </a:cubicBezTo>
                <a:cubicBezTo>
                  <a:pt x="12893" y="2309"/>
                  <a:pt x="12886" y="2325"/>
                  <a:pt x="12881" y="2346"/>
                </a:cubicBezTo>
                <a:moveTo>
                  <a:pt x="12849" y="2269"/>
                </a:moveTo>
                <a:cubicBezTo>
                  <a:pt x="12849" y="2269"/>
                  <a:pt x="12839" y="2282"/>
                  <a:pt x="12849" y="2269"/>
                </a:cubicBezTo>
                <a:moveTo>
                  <a:pt x="12876" y="2269"/>
                </a:moveTo>
                <a:cubicBezTo>
                  <a:pt x="12865" y="2264"/>
                  <a:pt x="12868" y="2257"/>
                  <a:pt x="12876" y="2251"/>
                </a:cubicBezTo>
                <a:cubicBezTo>
                  <a:pt x="12884" y="2246"/>
                  <a:pt x="12870" y="2264"/>
                  <a:pt x="12876" y="2269"/>
                </a:cubicBezTo>
                <a:moveTo>
                  <a:pt x="12947" y="2235"/>
                </a:moveTo>
                <a:cubicBezTo>
                  <a:pt x="12947" y="2235"/>
                  <a:pt x="12947" y="2237"/>
                  <a:pt x="12947" y="2235"/>
                </a:cubicBezTo>
                <a:moveTo>
                  <a:pt x="12907" y="2269"/>
                </a:moveTo>
                <a:cubicBezTo>
                  <a:pt x="12910" y="2248"/>
                  <a:pt x="12916" y="2248"/>
                  <a:pt x="12921" y="2229"/>
                </a:cubicBezTo>
                <a:cubicBezTo>
                  <a:pt x="12927" y="2211"/>
                  <a:pt x="12921" y="2269"/>
                  <a:pt x="12907" y="2269"/>
                </a:cubicBezTo>
                <a:moveTo>
                  <a:pt x="12942" y="2174"/>
                </a:moveTo>
                <a:cubicBezTo>
                  <a:pt x="12942" y="2163"/>
                  <a:pt x="12947" y="2169"/>
                  <a:pt x="12955" y="2169"/>
                </a:cubicBezTo>
                <a:lnTo>
                  <a:pt x="12942" y="2174"/>
                </a:lnTo>
                <a:moveTo>
                  <a:pt x="12982" y="2150"/>
                </a:moveTo>
                <a:cubicBezTo>
                  <a:pt x="12982" y="2150"/>
                  <a:pt x="12984" y="2153"/>
                  <a:pt x="12982" y="2150"/>
                </a:cubicBezTo>
                <a:moveTo>
                  <a:pt x="12960" y="2139"/>
                </a:moveTo>
                <a:cubicBezTo>
                  <a:pt x="12958" y="2139"/>
                  <a:pt x="12958" y="2134"/>
                  <a:pt x="12958" y="2131"/>
                </a:cubicBezTo>
                <a:cubicBezTo>
                  <a:pt x="12958" y="2129"/>
                  <a:pt x="12966" y="2134"/>
                  <a:pt x="12968" y="2137"/>
                </a:cubicBezTo>
                <a:lnTo>
                  <a:pt x="12960" y="2137"/>
                </a:lnTo>
                <a:lnTo>
                  <a:pt x="12960" y="2139"/>
                </a:lnTo>
                <a:moveTo>
                  <a:pt x="13019" y="2118"/>
                </a:moveTo>
                <a:lnTo>
                  <a:pt x="13019" y="2118"/>
                </a:lnTo>
                <a:moveTo>
                  <a:pt x="12939" y="2108"/>
                </a:moveTo>
                <a:cubicBezTo>
                  <a:pt x="12939" y="2108"/>
                  <a:pt x="12945" y="2121"/>
                  <a:pt x="12939" y="2108"/>
                </a:cubicBezTo>
                <a:moveTo>
                  <a:pt x="12968" y="2124"/>
                </a:moveTo>
                <a:cubicBezTo>
                  <a:pt x="12955" y="2118"/>
                  <a:pt x="12968" y="2105"/>
                  <a:pt x="12971" y="2097"/>
                </a:cubicBezTo>
                <a:cubicBezTo>
                  <a:pt x="12974" y="2089"/>
                  <a:pt x="12968" y="2118"/>
                  <a:pt x="12968" y="2124"/>
                </a:cubicBezTo>
                <a:moveTo>
                  <a:pt x="12979" y="2089"/>
                </a:moveTo>
                <a:cubicBezTo>
                  <a:pt x="12979" y="2089"/>
                  <a:pt x="12968" y="2102"/>
                  <a:pt x="12979" y="2089"/>
                </a:cubicBezTo>
                <a:moveTo>
                  <a:pt x="12987" y="2069"/>
                </a:moveTo>
                <a:cubicBezTo>
                  <a:pt x="12987" y="2069"/>
                  <a:pt x="13000" y="2072"/>
                  <a:pt x="12987" y="2069"/>
                </a:cubicBezTo>
                <a:moveTo>
                  <a:pt x="12995" y="2053"/>
                </a:moveTo>
                <a:cubicBezTo>
                  <a:pt x="12995" y="2053"/>
                  <a:pt x="12987" y="2056"/>
                  <a:pt x="12995" y="2053"/>
                </a:cubicBezTo>
                <a:moveTo>
                  <a:pt x="13000" y="2040"/>
                </a:moveTo>
                <a:lnTo>
                  <a:pt x="13000" y="2040"/>
                </a:lnTo>
                <a:moveTo>
                  <a:pt x="12982" y="1998"/>
                </a:moveTo>
                <a:cubicBezTo>
                  <a:pt x="12982" y="1998"/>
                  <a:pt x="12997" y="2000"/>
                  <a:pt x="12982" y="1998"/>
                </a:cubicBezTo>
                <a:moveTo>
                  <a:pt x="12921" y="2393"/>
                </a:moveTo>
                <a:cubicBezTo>
                  <a:pt x="12958" y="2338"/>
                  <a:pt x="12947" y="2288"/>
                  <a:pt x="12992" y="2232"/>
                </a:cubicBezTo>
                <a:cubicBezTo>
                  <a:pt x="12992" y="2219"/>
                  <a:pt x="12980" y="2221"/>
                  <a:pt x="12982" y="2208"/>
                </a:cubicBezTo>
                <a:cubicBezTo>
                  <a:pt x="12985" y="2195"/>
                  <a:pt x="13013" y="2179"/>
                  <a:pt x="12997" y="2169"/>
                </a:cubicBezTo>
                <a:cubicBezTo>
                  <a:pt x="13079" y="2016"/>
                  <a:pt x="13143" y="1863"/>
                  <a:pt x="13209" y="1715"/>
                </a:cubicBezTo>
                <a:cubicBezTo>
                  <a:pt x="13249" y="1648"/>
                  <a:pt x="13310" y="1558"/>
                  <a:pt x="13373" y="1463"/>
                </a:cubicBezTo>
                <a:cubicBezTo>
                  <a:pt x="13386" y="1442"/>
                  <a:pt x="13392" y="1402"/>
                  <a:pt x="13415" y="1373"/>
                </a:cubicBezTo>
                <a:cubicBezTo>
                  <a:pt x="13439" y="1344"/>
                  <a:pt x="13516" y="1310"/>
                  <a:pt x="13466" y="1236"/>
                </a:cubicBezTo>
                <a:cubicBezTo>
                  <a:pt x="13445" y="1225"/>
                  <a:pt x="13429" y="1212"/>
                  <a:pt x="13410" y="1204"/>
                </a:cubicBezTo>
                <a:lnTo>
                  <a:pt x="13410" y="1204"/>
                </a:lnTo>
                <a:cubicBezTo>
                  <a:pt x="13403" y="1203"/>
                  <a:pt x="13397" y="1202"/>
                  <a:pt x="13390" y="1202"/>
                </a:cubicBezTo>
                <a:cubicBezTo>
                  <a:pt x="13374" y="1202"/>
                  <a:pt x="13361" y="1205"/>
                  <a:pt x="13347" y="1212"/>
                </a:cubicBezTo>
                <a:lnTo>
                  <a:pt x="13347" y="1212"/>
                </a:lnTo>
                <a:cubicBezTo>
                  <a:pt x="13280" y="1308"/>
                  <a:pt x="13226" y="1392"/>
                  <a:pt x="13168" y="1493"/>
                </a:cubicBezTo>
                <a:cubicBezTo>
                  <a:pt x="13020" y="1749"/>
                  <a:pt x="12918" y="1978"/>
                  <a:pt x="12828" y="2258"/>
                </a:cubicBezTo>
                <a:lnTo>
                  <a:pt x="12828" y="2258"/>
                </a:lnTo>
                <a:cubicBezTo>
                  <a:pt x="12781" y="2357"/>
                  <a:pt x="12753" y="2445"/>
                  <a:pt x="12733" y="2552"/>
                </a:cubicBezTo>
                <a:cubicBezTo>
                  <a:pt x="12701" y="2576"/>
                  <a:pt x="12667" y="2597"/>
                  <a:pt x="12659" y="2645"/>
                </a:cubicBezTo>
                <a:lnTo>
                  <a:pt x="12659" y="2645"/>
                </a:lnTo>
                <a:cubicBezTo>
                  <a:pt x="12663" y="2646"/>
                  <a:pt x="12667" y="2649"/>
                  <a:pt x="12671" y="2651"/>
                </a:cubicBezTo>
                <a:cubicBezTo>
                  <a:pt x="12678" y="2655"/>
                  <a:pt x="12683" y="2658"/>
                  <a:pt x="12688" y="2663"/>
                </a:cubicBezTo>
                <a:cubicBezTo>
                  <a:pt x="12685" y="2671"/>
                  <a:pt x="12693" y="2671"/>
                  <a:pt x="12693" y="2682"/>
                </a:cubicBezTo>
                <a:lnTo>
                  <a:pt x="12693" y="2682"/>
                </a:lnTo>
                <a:cubicBezTo>
                  <a:pt x="12608" y="2979"/>
                  <a:pt x="12552" y="3234"/>
                  <a:pt x="12503" y="3539"/>
                </a:cubicBezTo>
                <a:cubicBezTo>
                  <a:pt x="12484" y="3679"/>
                  <a:pt x="12463" y="3851"/>
                  <a:pt x="12516" y="4007"/>
                </a:cubicBezTo>
                <a:cubicBezTo>
                  <a:pt x="12524" y="4018"/>
                  <a:pt x="12529" y="3999"/>
                  <a:pt x="12532" y="4010"/>
                </a:cubicBezTo>
                <a:cubicBezTo>
                  <a:pt x="12566" y="4089"/>
                  <a:pt x="12608" y="4176"/>
                  <a:pt x="12722" y="4160"/>
                </a:cubicBezTo>
                <a:cubicBezTo>
                  <a:pt x="12960" y="4039"/>
                  <a:pt x="13024" y="3711"/>
                  <a:pt x="13122" y="3486"/>
                </a:cubicBezTo>
                <a:lnTo>
                  <a:pt x="13114" y="3486"/>
                </a:lnTo>
                <a:cubicBezTo>
                  <a:pt x="13122" y="3475"/>
                  <a:pt x="13124" y="3470"/>
                  <a:pt x="13138" y="3475"/>
                </a:cubicBezTo>
                <a:lnTo>
                  <a:pt x="13138" y="3475"/>
                </a:lnTo>
                <a:cubicBezTo>
                  <a:pt x="13146" y="3421"/>
                  <a:pt x="13158" y="3376"/>
                  <a:pt x="13177" y="3324"/>
                </a:cubicBezTo>
                <a:cubicBezTo>
                  <a:pt x="13228" y="3134"/>
                  <a:pt x="13249" y="2713"/>
                  <a:pt x="13011" y="2621"/>
                </a:cubicBezTo>
                <a:lnTo>
                  <a:pt x="13011" y="2621"/>
                </a:lnTo>
                <a:cubicBezTo>
                  <a:pt x="13110" y="2608"/>
                  <a:pt x="13192" y="2581"/>
                  <a:pt x="13281" y="2534"/>
                </a:cubicBezTo>
                <a:cubicBezTo>
                  <a:pt x="13283" y="2515"/>
                  <a:pt x="13281" y="2503"/>
                  <a:pt x="13273" y="2497"/>
                </a:cubicBezTo>
                <a:cubicBezTo>
                  <a:pt x="13265" y="2492"/>
                  <a:pt x="13331" y="2470"/>
                  <a:pt x="13331" y="2446"/>
                </a:cubicBezTo>
                <a:cubicBezTo>
                  <a:pt x="13331" y="2422"/>
                  <a:pt x="13297" y="2452"/>
                  <a:pt x="13294" y="2446"/>
                </a:cubicBezTo>
                <a:cubicBezTo>
                  <a:pt x="13292" y="2441"/>
                  <a:pt x="13312" y="2446"/>
                  <a:pt x="13312" y="2433"/>
                </a:cubicBezTo>
                <a:cubicBezTo>
                  <a:pt x="13177" y="2436"/>
                  <a:pt x="13040" y="2497"/>
                  <a:pt x="12892" y="2497"/>
                </a:cubicBezTo>
                <a:cubicBezTo>
                  <a:pt x="12894" y="2452"/>
                  <a:pt x="12932" y="2430"/>
                  <a:pt x="12921" y="2396"/>
                </a:cubicBezTo>
                <a:cubicBezTo>
                  <a:pt x="12911" y="2362"/>
                  <a:pt x="12921" y="2385"/>
                  <a:pt x="12921" y="2396"/>
                </a:cubicBezTo>
                <a:lnTo>
                  <a:pt x="12921" y="2393"/>
                </a:lnTo>
                <a:moveTo>
                  <a:pt x="12437" y="2211"/>
                </a:moveTo>
                <a:cubicBezTo>
                  <a:pt x="12437" y="2211"/>
                  <a:pt x="12439" y="2200"/>
                  <a:pt x="12437" y="2211"/>
                </a:cubicBezTo>
                <a:moveTo>
                  <a:pt x="12397" y="2211"/>
                </a:moveTo>
                <a:cubicBezTo>
                  <a:pt x="12397" y="2211"/>
                  <a:pt x="12405" y="2200"/>
                  <a:pt x="12397" y="2211"/>
                </a:cubicBezTo>
                <a:moveTo>
                  <a:pt x="12413" y="2208"/>
                </a:moveTo>
                <a:cubicBezTo>
                  <a:pt x="12413" y="2208"/>
                  <a:pt x="12423" y="2195"/>
                  <a:pt x="12413" y="2208"/>
                </a:cubicBezTo>
                <a:moveTo>
                  <a:pt x="12093" y="1886"/>
                </a:moveTo>
                <a:cubicBezTo>
                  <a:pt x="12093" y="1886"/>
                  <a:pt x="12101" y="1871"/>
                  <a:pt x="12093" y="1886"/>
                </a:cubicBezTo>
                <a:moveTo>
                  <a:pt x="12098" y="1852"/>
                </a:moveTo>
                <a:cubicBezTo>
                  <a:pt x="12098" y="1852"/>
                  <a:pt x="12106" y="1839"/>
                  <a:pt x="12098" y="1852"/>
                </a:cubicBezTo>
                <a:moveTo>
                  <a:pt x="12167" y="1540"/>
                </a:moveTo>
                <a:lnTo>
                  <a:pt x="12167" y="1540"/>
                </a:lnTo>
                <a:moveTo>
                  <a:pt x="12333" y="1434"/>
                </a:moveTo>
                <a:cubicBezTo>
                  <a:pt x="12333" y="1437"/>
                  <a:pt x="12333" y="1442"/>
                  <a:pt x="12331" y="1442"/>
                </a:cubicBezTo>
                <a:lnTo>
                  <a:pt x="12331" y="1447"/>
                </a:lnTo>
                <a:cubicBezTo>
                  <a:pt x="12333" y="1447"/>
                  <a:pt x="12333" y="1447"/>
                  <a:pt x="12333" y="1453"/>
                </a:cubicBezTo>
                <a:lnTo>
                  <a:pt x="12344" y="1453"/>
                </a:lnTo>
                <a:cubicBezTo>
                  <a:pt x="12344" y="1453"/>
                  <a:pt x="12344" y="1447"/>
                  <a:pt x="12347" y="1447"/>
                </a:cubicBezTo>
                <a:lnTo>
                  <a:pt x="12347" y="1442"/>
                </a:lnTo>
                <a:lnTo>
                  <a:pt x="12347" y="1442"/>
                </a:lnTo>
                <a:cubicBezTo>
                  <a:pt x="12346" y="1442"/>
                  <a:pt x="12346" y="1442"/>
                  <a:pt x="12346" y="1442"/>
                </a:cubicBezTo>
                <a:cubicBezTo>
                  <a:pt x="12345" y="1441"/>
                  <a:pt x="12345" y="1441"/>
                  <a:pt x="12344" y="1440"/>
                </a:cubicBezTo>
                <a:cubicBezTo>
                  <a:pt x="12344" y="1439"/>
                  <a:pt x="12343" y="1438"/>
                  <a:pt x="12343" y="1437"/>
                </a:cubicBezTo>
                <a:cubicBezTo>
                  <a:pt x="12343" y="1436"/>
                  <a:pt x="12343" y="1435"/>
                  <a:pt x="12344" y="1434"/>
                </a:cubicBezTo>
                <a:lnTo>
                  <a:pt x="12344" y="1434"/>
                </a:lnTo>
                <a:lnTo>
                  <a:pt x="12333" y="1434"/>
                </a:lnTo>
                <a:moveTo>
                  <a:pt x="12190" y="1421"/>
                </a:moveTo>
                <a:lnTo>
                  <a:pt x="12190" y="1421"/>
                </a:lnTo>
                <a:moveTo>
                  <a:pt x="12349" y="1394"/>
                </a:moveTo>
                <a:lnTo>
                  <a:pt x="12349" y="1394"/>
                </a:lnTo>
                <a:cubicBezTo>
                  <a:pt x="12350" y="1398"/>
                  <a:pt x="12351" y="1401"/>
                  <a:pt x="12351" y="1404"/>
                </a:cubicBezTo>
                <a:cubicBezTo>
                  <a:pt x="12351" y="1410"/>
                  <a:pt x="12349" y="1414"/>
                  <a:pt x="12346" y="1420"/>
                </a:cubicBezTo>
                <a:cubicBezTo>
                  <a:pt x="12346" y="1421"/>
                  <a:pt x="12345" y="1422"/>
                  <a:pt x="12344" y="1424"/>
                </a:cubicBezTo>
                <a:cubicBezTo>
                  <a:pt x="12357" y="1421"/>
                  <a:pt x="12362" y="1397"/>
                  <a:pt x="12349" y="1394"/>
                </a:cubicBezTo>
                <a:moveTo>
                  <a:pt x="12378" y="1363"/>
                </a:moveTo>
                <a:cubicBezTo>
                  <a:pt x="12368" y="1355"/>
                  <a:pt x="12360" y="1376"/>
                  <a:pt x="12370" y="1376"/>
                </a:cubicBezTo>
                <a:cubicBezTo>
                  <a:pt x="12381" y="1376"/>
                  <a:pt x="12378" y="1365"/>
                  <a:pt x="12378" y="1363"/>
                </a:cubicBezTo>
                <a:moveTo>
                  <a:pt x="12373" y="1328"/>
                </a:moveTo>
                <a:cubicBezTo>
                  <a:pt x="12370" y="1339"/>
                  <a:pt x="12373" y="1339"/>
                  <a:pt x="12370" y="1352"/>
                </a:cubicBezTo>
                <a:cubicBezTo>
                  <a:pt x="12368" y="1365"/>
                  <a:pt x="12386" y="1352"/>
                  <a:pt x="12386" y="1342"/>
                </a:cubicBezTo>
                <a:lnTo>
                  <a:pt x="12386" y="1342"/>
                </a:lnTo>
                <a:cubicBezTo>
                  <a:pt x="12386" y="1341"/>
                  <a:pt x="12386" y="1341"/>
                  <a:pt x="12386" y="1341"/>
                </a:cubicBezTo>
                <a:cubicBezTo>
                  <a:pt x="12383" y="1335"/>
                  <a:pt x="12379" y="1332"/>
                  <a:pt x="12374" y="1329"/>
                </a:cubicBezTo>
                <a:cubicBezTo>
                  <a:pt x="12374" y="1329"/>
                  <a:pt x="12373" y="1329"/>
                  <a:pt x="12373" y="1328"/>
                </a:cubicBezTo>
                <a:moveTo>
                  <a:pt x="12397" y="1326"/>
                </a:moveTo>
                <a:cubicBezTo>
                  <a:pt x="12397" y="1326"/>
                  <a:pt x="12407" y="1310"/>
                  <a:pt x="12397" y="1326"/>
                </a:cubicBezTo>
                <a:moveTo>
                  <a:pt x="12384" y="1315"/>
                </a:moveTo>
                <a:cubicBezTo>
                  <a:pt x="12384" y="1326"/>
                  <a:pt x="12378" y="1336"/>
                  <a:pt x="12392" y="1331"/>
                </a:cubicBezTo>
                <a:lnTo>
                  <a:pt x="12392" y="1331"/>
                </a:lnTo>
                <a:cubicBezTo>
                  <a:pt x="12391" y="1327"/>
                  <a:pt x="12390" y="1324"/>
                  <a:pt x="12388" y="1321"/>
                </a:cubicBezTo>
                <a:cubicBezTo>
                  <a:pt x="12387" y="1319"/>
                  <a:pt x="12385" y="1317"/>
                  <a:pt x="12384" y="1315"/>
                </a:cubicBezTo>
                <a:moveTo>
                  <a:pt x="12407" y="1310"/>
                </a:moveTo>
                <a:cubicBezTo>
                  <a:pt x="12405" y="1310"/>
                  <a:pt x="12410" y="1312"/>
                  <a:pt x="12407" y="1310"/>
                </a:cubicBezTo>
                <a:moveTo>
                  <a:pt x="12386" y="1310"/>
                </a:moveTo>
                <a:cubicBezTo>
                  <a:pt x="12386" y="1310"/>
                  <a:pt x="12394" y="1297"/>
                  <a:pt x="12386" y="1310"/>
                </a:cubicBezTo>
                <a:moveTo>
                  <a:pt x="12397" y="1286"/>
                </a:moveTo>
                <a:cubicBezTo>
                  <a:pt x="12399" y="1289"/>
                  <a:pt x="12394" y="1289"/>
                  <a:pt x="12397" y="1286"/>
                </a:cubicBezTo>
                <a:moveTo>
                  <a:pt x="12397" y="1286"/>
                </a:moveTo>
                <a:cubicBezTo>
                  <a:pt x="12410" y="1286"/>
                  <a:pt x="12421" y="1262"/>
                  <a:pt x="12407" y="1262"/>
                </a:cubicBezTo>
                <a:cubicBezTo>
                  <a:pt x="12394" y="1262"/>
                  <a:pt x="12405" y="1278"/>
                  <a:pt x="12397" y="1286"/>
                </a:cubicBezTo>
                <a:moveTo>
                  <a:pt x="12492" y="1254"/>
                </a:moveTo>
                <a:cubicBezTo>
                  <a:pt x="12492" y="1262"/>
                  <a:pt x="12489" y="1260"/>
                  <a:pt x="12492" y="1254"/>
                </a:cubicBezTo>
                <a:moveTo>
                  <a:pt x="12492" y="1254"/>
                </a:moveTo>
                <a:lnTo>
                  <a:pt x="12503" y="1254"/>
                </a:lnTo>
                <a:lnTo>
                  <a:pt x="12503" y="1246"/>
                </a:lnTo>
                <a:cubicBezTo>
                  <a:pt x="12492" y="1241"/>
                  <a:pt x="12492" y="1252"/>
                  <a:pt x="12492" y="1254"/>
                </a:cubicBezTo>
                <a:moveTo>
                  <a:pt x="12410" y="1241"/>
                </a:moveTo>
                <a:cubicBezTo>
                  <a:pt x="12418" y="1241"/>
                  <a:pt x="12413" y="1252"/>
                  <a:pt x="12423" y="1249"/>
                </a:cubicBezTo>
                <a:cubicBezTo>
                  <a:pt x="12434" y="1246"/>
                  <a:pt x="12413" y="1233"/>
                  <a:pt x="12410" y="1241"/>
                </a:cubicBezTo>
                <a:moveTo>
                  <a:pt x="12423" y="1228"/>
                </a:moveTo>
                <a:cubicBezTo>
                  <a:pt x="12423" y="1228"/>
                  <a:pt x="12426" y="1212"/>
                  <a:pt x="12423" y="1228"/>
                </a:cubicBezTo>
                <a:moveTo>
                  <a:pt x="12434" y="1201"/>
                </a:moveTo>
                <a:cubicBezTo>
                  <a:pt x="12423" y="1199"/>
                  <a:pt x="12421" y="1209"/>
                  <a:pt x="12423" y="1223"/>
                </a:cubicBezTo>
                <a:cubicBezTo>
                  <a:pt x="12426" y="1236"/>
                  <a:pt x="12434" y="1209"/>
                  <a:pt x="12434" y="1201"/>
                </a:cubicBezTo>
                <a:moveTo>
                  <a:pt x="12444" y="1196"/>
                </a:moveTo>
                <a:cubicBezTo>
                  <a:pt x="12439" y="1185"/>
                  <a:pt x="12451" y="1183"/>
                  <a:pt x="12437" y="1175"/>
                </a:cubicBezTo>
                <a:cubicBezTo>
                  <a:pt x="12424" y="1167"/>
                  <a:pt x="12437" y="1195"/>
                  <a:pt x="12434" y="1201"/>
                </a:cubicBezTo>
                <a:cubicBezTo>
                  <a:pt x="12431" y="1206"/>
                  <a:pt x="12437" y="1196"/>
                  <a:pt x="12444" y="1196"/>
                </a:cubicBezTo>
                <a:moveTo>
                  <a:pt x="12437" y="1148"/>
                </a:moveTo>
                <a:lnTo>
                  <a:pt x="12437" y="1170"/>
                </a:lnTo>
                <a:cubicBezTo>
                  <a:pt x="12450" y="1170"/>
                  <a:pt x="12452" y="1146"/>
                  <a:pt x="12437" y="1148"/>
                </a:cubicBezTo>
                <a:moveTo>
                  <a:pt x="12444" y="1143"/>
                </a:moveTo>
                <a:cubicBezTo>
                  <a:pt x="12444" y="1143"/>
                  <a:pt x="12447" y="1127"/>
                  <a:pt x="12444" y="1143"/>
                </a:cubicBezTo>
                <a:moveTo>
                  <a:pt x="12447" y="1127"/>
                </a:moveTo>
                <a:cubicBezTo>
                  <a:pt x="12458" y="1122"/>
                  <a:pt x="12450" y="1135"/>
                  <a:pt x="12458" y="1135"/>
                </a:cubicBezTo>
                <a:cubicBezTo>
                  <a:pt x="12466" y="1135"/>
                  <a:pt x="12452" y="1114"/>
                  <a:pt x="12447" y="1127"/>
                </a:cubicBezTo>
                <a:moveTo>
                  <a:pt x="12471" y="1064"/>
                </a:moveTo>
                <a:cubicBezTo>
                  <a:pt x="12479" y="1072"/>
                  <a:pt x="12460" y="1087"/>
                  <a:pt x="12463" y="1103"/>
                </a:cubicBezTo>
                <a:cubicBezTo>
                  <a:pt x="12466" y="1118"/>
                  <a:pt x="12487" y="1053"/>
                  <a:pt x="12471" y="1064"/>
                </a:cubicBezTo>
                <a:moveTo>
                  <a:pt x="12492" y="1053"/>
                </a:moveTo>
                <a:cubicBezTo>
                  <a:pt x="12492" y="1053"/>
                  <a:pt x="12500" y="1040"/>
                  <a:pt x="12492" y="1053"/>
                </a:cubicBezTo>
                <a:moveTo>
                  <a:pt x="12503" y="1043"/>
                </a:moveTo>
                <a:cubicBezTo>
                  <a:pt x="12503" y="1043"/>
                  <a:pt x="12503" y="1029"/>
                  <a:pt x="12503" y="1043"/>
                </a:cubicBezTo>
                <a:moveTo>
                  <a:pt x="12487" y="1032"/>
                </a:moveTo>
                <a:cubicBezTo>
                  <a:pt x="12487" y="1032"/>
                  <a:pt x="12487" y="1024"/>
                  <a:pt x="12487" y="1032"/>
                </a:cubicBezTo>
                <a:moveTo>
                  <a:pt x="12489" y="1011"/>
                </a:moveTo>
                <a:lnTo>
                  <a:pt x="12489" y="1024"/>
                </a:lnTo>
                <a:lnTo>
                  <a:pt x="12497" y="1024"/>
                </a:lnTo>
                <a:cubicBezTo>
                  <a:pt x="12497" y="1016"/>
                  <a:pt x="12500" y="1016"/>
                  <a:pt x="12503" y="1014"/>
                </a:cubicBezTo>
                <a:lnTo>
                  <a:pt x="12489" y="1014"/>
                </a:lnTo>
                <a:lnTo>
                  <a:pt x="12489" y="1011"/>
                </a:lnTo>
                <a:moveTo>
                  <a:pt x="12537" y="879"/>
                </a:moveTo>
                <a:cubicBezTo>
                  <a:pt x="12529" y="924"/>
                  <a:pt x="12511" y="950"/>
                  <a:pt x="12505" y="977"/>
                </a:cubicBezTo>
                <a:lnTo>
                  <a:pt x="12505" y="977"/>
                </a:lnTo>
                <a:cubicBezTo>
                  <a:pt x="12511" y="970"/>
                  <a:pt x="12515" y="964"/>
                  <a:pt x="12520" y="956"/>
                </a:cubicBezTo>
                <a:cubicBezTo>
                  <a:pt x="12532" y="935"/>
                  <a:pt x="12538" y="914"/>
                  <a:pt x="12538" y="890"/>
                </a:cubicBezTo>
                <a:cubicBezTo>
                  <a:pt x="12538" y="886"/>
                  <a:pt x="12537" y="883"/>
                  <a:pt x="12537" y="879"/>
                </a:cubicBezTo>
                <a:moveTo>
                  <a:pt x="12532" y="873"/>
                </a:moveTo>
                <a:cubicBezTo>
                  <a:pt x="12532" y="873"/>
                  <a:pt x="12545" y="863"/>
                  <a:pt x="12532" y="873"/>
                </a:cubicBezTo>
                <a:moveTo>
                  <a:pt x="12545" y="852"/>
                </a:moveTo>
                <a:cubicBezTo>
                  <a:pt x="12537" y="857"/>
                  <a:pt x="12550" y="873"/>
                  <a:pt x="12553" y="860"/>
                </a:cubicBezTo>
                <a:cubicBezTo>
                  <a:pt x="12556" y="847"/>
                  <a:pt x="12550" y="852"/>
                  <a:pt x="12545" y="852"/>
                </a:cubicBezTo>
                <a:moveTo>
                  <a:pt x="12556" y="797"/>
                </a:moveTo>
                <a:lnTo>
                  <a:pt x="12556" y="797"/>
                </a:lnTo>
                <a:cubicBezTo>
                  <a:pt x="12556" y="799"/>
                  <a:pt x="12557" y="801"/>
                  <a:pt x="12558" y="804"/>
                </a:cubicBezTo>
                <a:cubicBezTo>
                  <a:pt x="12560" y="807"/>
                  <a:pt x="12561" y="808"/>
                  <a:pt x="12564" y="810"/>
                </a:cubicBezTo>
                <a:lnTo>
                  <a:pt x="12564" y="810"/>
                </a:lnTo>
                <a:cubicBezTo>
                  <a:pt x="12561" y="818"/>
                  <a:pt x="12550" y="818"/>
                  <a:pt x="12553" y="831"/>
                </a:cubicBezTo>
                <a:cubicBezTo>
                  <a:pt x="12556" y="844"/>
                  <a:pt x="12564" y="807"/>
                  <a:pt x="12569" y="797"/>
                </a:cubicBezTo>
                <a:lnTo>
                  <a:pt x="12556" y="797"/>
                </a:lnTo>
                <a:moveTo>
                  <a:pt x="12577" y="752"/>
                </a:moveTo>
                <a:cubicBezTo>
                  <a:pt x="12579" y="760"/>
                  <a:pt x="12574" y="759"/>
                  <a:pt x="12574" y="770"/>
                </a:cubicBezTo>
                <a:cubicBezTo>
                  <a:pt x="12574" y="780"/>
                  <a:pt x="12590" y="752"/>
                  <a:pt x="12577" y="752"/>
                </a:cubicBezTo>
                <a:moveTo>
                  <a:pt x="12582" y="738"/>
                </a:moveTo>
                <a:cubicBezTo>
                  <a:pt x="12582" y="738"/>
                  <a:pt x="12587" y="725"/>
                  <a:pt x="12582" y="738"/>
                </a:cubicBezTo>
                <a:moveTo>
                  <a:pt x="12616" y="688"/>
                </a:moveTo>
                <a:lnTo>
                  <a:pt x="12627" y="688"/>
                </a:lnTo>
                <a:lnTo>
                  <a:pt x="12627" y="678"/>
                </a:lnTo>
                <a:lnTo>
                  <a:pt x="12616" y="678"/>
                </a:lnTo>
                <a:lnTo>
                  <a:pt x="12616" y="688"/>
                </a:lnTo>
                <a:moveTo>
                  <a:pt x="12603" y="675"/>
                </a:moveTo>
                <a:cubicBezTo>
                  <a:pt x="12606" y="701"/>
                  <a:pt x="12569" y="715"/>
                  <a:pt x="12590" y="731"/>
                </a:cubicBezTo>
                <a:cubicBezTo>
                  <a:pt x="12611" y="746"/>
                  <a:pt x="12619" y="683"/>
                  <a:pt x="12603" y="675"/>
                </a:cubicBezTo>
                <a:moveTo>
                  <a:pt x="12606" y="662"/>
                </a:moveTo>
                <a:cubicBezTo>
                  <a:pt x="12606" y="662"/>
                  <a:pt x="12614" y="648"/>
                  <a:pt x="12606" y="662"/>
                </a:cubicBezTo>
                <a:moveTo>
                  <a:pt x="12603" y="635"/>
                </a:moveTo>
                <a:cubicBezTo>
                  <a:pt x="12603" y="648"/>
                  <a:pt x="12608" y="651"/>
                  <a:pt x="12616" y="654"/>
                </a:cubicBezTo>
                <a:cubicBezTo>
                  <a:pt x="12624" y="656"/>
                  <a:pt x="12608" y="638"/>
                  <a:pt x="12603" y="635"/>
                </a:cubicBezTo>
                <a:moveTo>
                  <a:pt x="12616" y="635"/>
                </a:moveTo>
                <a:lnTo>
                  <a:pt x="12627" y="635"/>
                </a:lnTo>
                <a:lnTo>
                  <a:pt x="12627" y="627"/>
                </a:lnTo>
                <a:lnTo>
                  <a:pt x="12616" y="627"/>
                </a:lnTo>
                <a:lnTo>
                  <a:pt x="12616" y="635"/>
                </a:lnTo>
                <a:moveTo>
                  <a:pt x="12630" y="601"/>
                </a:moveTo>
                <a:cubicBezTo>
                  <a:pt x="12630" y="601"/>
                  <a:pt x="12640" y="590"/>
                  <a:pt x="12630" y="601"/>
                </a:cubicBezTo>
                <a:moveTo>
                  <a:pt x="12762" y="543"/>
                </a:moveTo>
                <a:cubicBezTo>
                  <a:pt x="12757" y="548"/>
                  <a:pt x="12757" y="559"/>
                  <a:pt x="12765" y="559"/>
                </a:cubicBezTo>
                <a:cubicBezTo>
                  <a:pt x="12773" y="559"/>
                  <a:pt x="12770" y="548"/>
                  <a:pt x="12762" y="543"/>
                </a:cubicBezTo>
                <a:moveTo>
                  <a:pt x="12643" y="537"/>
                </a:moveTo>
                <a:cubicBezTo>
                  <a:pt x="12643" y="537"/>
                  <a:pt x="12653" y="524"/>
                  <a:pt x="12643" y="537"/>
                </a:cubicBezTo>
                <a:moveTo>
                  <a:pt x="12653" y="535"/>
                </a:moveTo>
                <a:cubicBezTo>
                  <a:pt x="12653" y="535"/>
                  <a:pt x="12659" y="522"/>
                  <a:pt x="12653" y="535"/>
                </a:cubicBezTo>
                <a:moveTo>
                  <a:pt x="12751" y="527"/>
                </a:moveTo>
                <a:cubicBezTo>
                  <a:pt x="12749" y="537"/>
                  <a:pt x="12728" y="511"/>
                  <a:pt x="12725" y="532"/>
                </a:cubicBezTo>
                <a:cubicBezTo>
                  <a:pt x="12722" y="553"/>
                  <a:pt x="12725" y="568"/>
                  <a:pt x="12714" y="574"/>
                </a:cubicBezTo>
                <a:cubicBezTo>
                  <a:pt x="12704" y="579"/>
                  <a:pt x="12722" y="588"/>
                  <a:pt x="12725" y="596"/>
                </a:cubicBezTo>
                <a:cubicBezTo>
                  <a:pt x="12728" y="604"/>
                  <a:pt x="12709" y="601"/>
                  <a:pt x="12709" y="614"/>
                </a:cubicBezTo>
                <a:cubicBezTo>
                  <a:pt x="12709" y="627"/>
                  <a:pt x="12720" y="611"/>
                  <a:pt x="12733" y="614"/>
                </a:cubicBezTo>
                <a:cubicBezTo>
                  <a:pt x="12746" y="617"/>
                  <a:pt x="12747" y="537"/>
                  <a:pt x="12773" y="532"/>
                </a:cubicBezTo>
                <a:cubicBezTo>
                  <a:pt x="12800" y="527"/>
                  <a:pt x="12762" y="524"/>
                  <a:pt x="12751" y="527"/>
                </a:cubicBezTo>
                <a:moveTo>
                  <a:pt x="12632" y="527"/>
                </a:moveTo>
                <a:lnTo>
                  <a:pt x="12632" y="527"/>
                </a:lnTo>
                <a:moveTo>
                  <a:pt x="12646" y="522"/>
                </a:moveTo>
                <a:cubicBezTo>
                  <a:pt x="12646" y="522"/>
                  <a:pt x="12646" y="511"/>
                  <a:pt x="12646" y="522"/>
                </a:cubicBezTo>
                <a:moveTo>
                  <a:pt x="12656" y="498"/>
                </a:moveTo>
                <a:cubicBezTo>
                  <a:pt x="12659" y="506"/>
                  <a:pt x="12653" y="500"/>
                  <a:pt x="12656" y="498"/>
                </a:cubicBezTo>
                <a:moveTo>
                  <a:pt x="12643" y="492"/>
                </a:moveTo>
                <a:cubicBezTo>
                  <a:pt x="12640" y="487"/>
                  <a:pt x="12643" y="495"/>
                  <a:pt x="12643" y="492"/>
                </a:cubicBezTo>
                <a:moveTo>
                  <a:pt x="12656" y="498"/>
                </a:moveTo>
                <a:lnTo>
                  <a:pt x="12661" y="498"/>
                </a:lnTo>
                <a:cubicBezTo>
                  <a:pt x="12659" y="487"/>
                  <a:pt x="12667" y="487"/>
                  <a:pt x="12667" y="479"/>
                </a:cubicBezTo>
                <a:cubicBezTo>
                  <a:pt x="12667" y="471"/>
                  <a:pt x="12653" y="492"/>
                  <a:pt x="12656" y="498"/>
                </a:cubicBezTo>
                <a:moveTo>
                  <a:pt x="12648" y="469"/>
                </a:moveTo>
                <a:lnTo>
                  <a:pt x="12648" y="469"/>
                </a:lnTo>
                <a:moveTo>
                  <a:pt x="12661" y="455"/>
                </a:moveTo>
                <a:cubicBezTo>
                  <a:pt x="12669" y="455"/>
                  <a:pt x="12661" y="466"/>
                  <a:pt x="12661" y="469"/>
                </a:cubicBezTo>
                <a:cubicBezTo>
                  <a:pt x="12661" y="471"/>
                  <a:pt x="12669" y="442"/>
                  <a:pt x="12661" y="455"/>
                </a:cubicBezTo>
                <a:moveTo>
                  <a:pt x="12661" y="434"/>
                </a:moveTo>
                <a:cubicBezTo>
                  <a:pt x="12661" y="434"/>
                  <a:pt x="12661" y="421"/>
                  <a:pt x="12661" y="434"/>
                </a:cubicBezTo>
                <a:moveTo>
                  <a:pt x="12661" y="418"/>
                </a:moveTo>
                <a:cubicBezTo>
                  <a:pt x="12661" y="418"/>
                  <a:pt x="12672" y="405"/>
                  <a:pt x="12661" y="418"/>
                </a:cubicBezTo>
                <a:moveTo>
                  <a:pt x="12685" y="373"/>
                </a:moveTo>
                <a:cubicBezTo>
                  <a:pt x="12675" y="376"/>
                  <a:pt x="12683" y="392"/>
                  <a:pt x="12672" y="395"/>
                </a:cubicBezTo>
                <a:lnTo>
                  <a:pt x="12667" y="395"/>
                </a:lnTo>
                <a:cubicBezTo>
                  <a:pt x="12661" y="405"/>
                  <a:pt x="12675" y="402"/>
                  <a:pt x="12683" y="402"/>
                </a:cubicBezTo>
                <a:cubicBezTo>
                  <a:pt x="12691" y="402"/>
                  <a:pt x="12688" y="389"/>
                  <a:pt x="12685" y="376"/>
                </a:cubicBezTo>
                <a:lnTo>
                  <a:pt x="12685" y="373"/>
                </a:lnTo>
                <a:moveTo>
                  <a:pt x="12685" y="376"/>
                </a:moveTo>
                <a:cubicBezTo>
                  <a:pt x="12685" y="376"/>
                  <a:pt x="12685" y="368"/>
                  <a:pt x="12685" y="376"/>
                </a:cubicBezTo>
                <a:moveTo>
                  <a:pt x="12688" y="344"/>
                </a:moveTo>
                <a:cubicBezTo>
                  <a:pt x="12693" y="331"/>
                  <a:pt x="12685" y="371"/>
                  <a:pt x="12688" y="344"/>
                </a:cubicBezTo>
                <a:moveTo>
                  <a:pt x="12688" y="320"/>
                </a:moveTo>
                <a:cubicBezTo>
                  <a:pt x="12696" y="326"/>
                  <a:pt x="12693" y="331"/>
                  <a:pt x="12688" y="334"/>
                </a:cubicBezTo>
                <a:cubicBezTo>
                  <a:pt x="12683" y="336"/>
                  <a:pt x="12696" y="320"/>
                  <a:pt x="12701" y="318"/>
                </a:cubicBezTo>
                <a:lnTo>
                  <a:pt x="12688" y="318"/>
                </a:lnTo>
                <a:lnTo>
                  <a:pt x="12688" y="320"/>
                </a:lnTo>
                <a:moveTo>
                  <a:pt x="12706" y="278"/>
                </a:moveTo>
                <a:cubicBezTo>
                  <a:pt x="12706" y="278"/>
                  <a:pt x="12720" y="270"/>
                  <a:pt x="12706" y="278"/>
                </a:cubicBezTo>
                <a:moveTo>
                  <a:pt x="12706" y="260"/>
                </a:moveTo>
                <a:cubicBezTo>
                  <a:pt x="12706" y="260"/>
                  <a:pt x="12714" y="246"/>
                  <a:pt x="12706" y="260"/>
                </a:cubicBezTo>
                <a:moveTo>
                  <a:pt x="12696" y="223"/>
                </a:moveTo>
                <a:cubicBezTo>
                  <a:pt x="12701" y="238"/>
                  <a:pt x="12685" y="249"/>
                  <a:pt x="12701" y="252"/>
                </a:cubicBezTo>
                <a:cubicBezTo>
                  <a:pt x="12717" y="254"/>
                  <a:pt x="12714" y="225"/>
                  <a:pt x="12696" y="223"/>
                </a:cubicBezTo>
                <a:moveTo>
                  <a:pt x="12709" y="209"/>
                </a:moveTo>
                <a:lnTo>
                  <a:pt x="12709" y="217"/>
                </a:lnTo>
                <a:lnTo>
                  <a:pt x="12714" y="217"/>
                </a:lnTo>
                <a:cubicBezTo>
                  <a:pt x="12714" y="209"/>
                  <a:pt x="12720" y="204"/>
                  <a:pt x="12709" y="207"/>
                </a:cubicBezTo>
                <a:lnTo>
                  <a:pt x="12709" y="209"/>
                </a:lnTo>
                <a:moveTo>
                  <a:pt x="12701" y="191"/>
                </a:moveTo>
                <a:cubicBezTo>
                  <a:pt x="12701" y="194"/>
                  <a:pt x="12698" y="194"/>
                  <a:pt x="12696" y="194"/>
                </a:cubicBezTo>
                <a:lnTo>
                  <a:pt x="12696" y="201"/>
                </a:lnTo>
                <a:cubicBezTo>
                  <a:pt x="12706" y="207"/>
                  <a:pt x="12709" y="188"/>
                  <a:pt x="12701" y="191"/>
                </a:cubicBezTo>
                <a:moveTo>
                  <a:pt x="12712" y="191"/>
                </a:moveTo>
                <a:cubicBezTo>
                  <a:pt x="12712" y="191"/>
                  <a:pt x="12720" y="178"/>
                  <a:pt x="12712" y="191"/>
                </a:cubicBezTo>
                <a:moveTo>
                  <a:pt x="12786" y="350"/>
                </a:moveTo>
                <a:cubicBezTo>
                  <a:pt x="12775" y="350"/>
                  <a:pt x="12783" y="336"/>
                  <a:pt x="12783" y="328"/>
                </a:cubicBezTo>
                <a:cubicBezTo>
                  <a:pt x="12783" y="320"/>
                  <a:pt x="12786" y="342"/>
                  <a:pt x="12786" y="350"/>
                </a:cubicBezTo>
                <a:moveTo>
                  <a:pt x="12751" y="524"/>
                </a:moveTo>
                <a:cubicBezTo>
                  <a:pt x="12783" y="432"/>
                  <a:pt x="12825" y="276"/>
                  <a:pt x="12810" y="170"/>
                </a:cubicBezTo>
                <a:cubicBezTo>
                  <a:pt x="12815" y="167"/>
                  <a:pt x="12825" y="167"/>
                  <a:pt x="12823" y="154"/>
                </a:cubicBezTo>
                <a:cubicBezTo>
                  <a:pt x="12770" y="164"/>
                  <a:pt x="12799" y="244"/>
                  <a:pt x="12786" y="286"/>
                </a:cubicBezTo>
                <a:lnTo>
                  <a:pt x="12786" y="286"/>
                </a:lnTo>
                <a:lnTo>
                  <a:pt x="12785" y="287"/>
                </a:lnTo>
                <a:cubicBezTo>
                  <a:pt x="12770" y="313"/>
                  <a:pt x="12763" y="339"/>
                  <a:pt x="12763" y="369"/>
                </a:cubicBezTo>
                <a:cubicBezTo>
                  <a:pt x="12763" y="386"/>
                  <a:pt x="12765" y="400"/>
                  <a:pt x="12770" y="416"/>
                </a:cubicBezTo>
                <a:cubicBezTo>
                  <a:pt x="12765" y="426"/>
                  <a:pt x="12751" y="405"/>
                  <a:pt x="12751" y="426"/>
                </a:cubicBezTo>
                <a:cubicBezTo>
                  <a:pt x="12751" y="447"/>
                  <a:pt x="12765" y="426"/>
                  <a:pt x="12765" y="437"/>
                </a:cubicBezTo>
                <a:cubicBezTo>
                  <a:pt x="12765" y="447"/>
                  <a:pt x="12751" y="445"/>
                  <a:pt x="12746" y="450"/>
                </a:cubicBezTo>
                <a:cubicBezTo>
                  <a:pt x="12741" y="455"/>
                  <a:pt x="12738" y="463"/>
                  <a:pt x="12743" y="479"/>
                </a:cubicBezTo>
                <a:cubicBezTo>
                  <a:pt x="12749" y="495"/>
                  <a:pt x="12752" y="477"/>
                  <a:pt x="12757" y="490"/>
                </a:cubicBezTo>
                <a:cubicBezTo>
                  <a:pt x="12763" y="503"/>
                  <a:pt x="12746" y="490"/>
                  <a:pt x="12735" y="484"/>
                </a:cubicBezTo>
                <a:lnTo>
                  <a:pt x="12735" y="484"/>
                </a:lnTo>
                <a:cubicBezTo>
                  <a:pt x="12736" y="487"/>
                  <a:pt x="12736" y="488"/>
                  <a:pt x="12736" y="490"/>
                </a:cubicBezTo>
                <a:cubicBezTo>
                  <a:pt x="12736" y="496"/>
                  <a:pt x="12735" y="500"/>
                  <a:pt x="12732" y="505"/>
                </a:cubicBezTo>
                <a:cubicBezTo>
                  <a:pt x="12731" y="507"/>
                  <a:pt x="12729" y="509"/>
                  <a:pt x="12728" y="511"/>
                </a:cubicBezTo>
                <a:cubicBezTo>
                  <a:pt x="12746" y="506"/>
                  <a:pt x="12743" y="522"/>
                  <a:pt x="12751" y="524"/>
                </a:cubicBezTo>
                <a:moveTo>
                  <a:pt x="12114" y="3004"/>
                </a:moveTo>
                <a:lnTo>
                  <a:pt x="12114" y="3004"/>
                </a:lnTo>
                <a:moveTo>
                  <a:pt x="12053" y="2973"/>
                </a:moveTo>
                <a:lnTo>
                  <a:pt x="12058" y="2973"/>
                </a:lnTo>
                <a:lnTo>
                  <a:pt x="12058" y="2981"/>
                </a:lnTo>
                <a:lnTo>
                  <a:pt x="12053" y="2981"/>
                </a:lnTo>
                <a:lnTo>
                  <a:pt x="12053" y="2973"/>
                </a:lnTo>
                <a:moveTo>
                  <a:pt x="12053" y="2941"/>
                </a:moveTo>
                <a:lnTo>
                  <a:pt x="12058" y="2941"/>
                </a:lnTo>
                <a:lnTo>
                  <a:pt x="12058" y="2946"/>
                </a:lnTo>
                <a:lnTo>
                  <a:pt x="12053" y="2946"/>
                </a:lnTo>
                <a:lnTo>
                  <a:pt x="12053" y="2941"/>
                </a:lnTo>
                <a:moveTo>
                  <a:pt x="12048" y="2875"/>
                </a:moveTo>
                <a:cubicBezTo>
                  <a:pt x="12048" y="2875"/>
                  <a:pt x="12053" y="2875"/>
                  <a:pt x="12048" y="2875"/>
                </a:cubicBezTo>
                <a:moveTo>
                  <a:pt x="12053" y="2843"/>
                </a:moveTo>
                <a:cubicBezTo>
                  <a:pt x="12042" y="2838"/>
                  <a:pt x="12046" y="2825"/>
                  <a:pt x="12048" y="2817"/>
                </a:cubicBezTo>
                <a:cubicBezTo>
                  <a:pt x="12051" y="2809"/>
                  <a:pt x="12058" y="2838"/>
                  <a:pt x="12053" y="2843"/>
                </a:cubicBezTo>
                <a:moveTo>
                  <a:pt x="12029" y="2822"/>
                </a:moveTo>
                <a:cubicBezTo>
                  <a:pt x="12026" y="2822"/>
                  <a:pt x="12027" y="2814"/>
                  <a:pt x="12019" y="2814"/>
                </a:cubicBezTo>
                <a:cubicBezTo>
                  <a:pt x="12012" y="2814"/>
                  <a:pt x="12040" y="2817"/>
                  <a:pt x="12029" y="2822"/>
                </a:cubicBezTo>
                <a:moveTo>
                  <a:pt x="12087" y="2785"/>
                </a:moveTo>
                <a:cubicBezTo>
                  <a:pt x="12087" y="2785"/>
                  <a:pt x="12095" y="2798"/>
                  <a:pt x="12087" y="2785"/>
                </a:cubicBezTo>
                <a:moveTo>
                  <a:pt x="12056" y="2782"/>
                </a:moveTo>
                <a:cubicBezTo>
                  <a:pt x="12056" y="2782"/>
                  <a:pt x="12069" y="2795"/>
                  <a:pt x="12056" y="2782"/>
                </a:cubicBezTo>
                <a:moveTo>
                  <a:pt x="12053" y="2737"/>
                </a:moveTo>
                <a:lnTo>
                  <a:pt x="12053" y="2737"/>
                </a:lnTo>
                <a:moveTo>
                  <a:pt x="12053" y="2668"/>
                </a:moveTo>
                <a:lnTo>
                  <a:pt x="12058" y="2668"/>
                </a:lnTo>
                <a:lnTo>
                  <a:pt x="12058" y="2679"/>
                </a:lnTo>
                <a:lnTo>
                  <a:pt x="12053" y="2679"/>
                </a:lnTo>
                <a:lnTo>
                  <a:pt x="12053" y="2668"/>
                </a:lnTo>
                <a:moveTo>
                  <a:pt x="12048" y="2645"/>
                </a:moveTo>
                <a:cubicBezTo>
                  <a:pt x="12056" y="2642"/>
                  <a:pt x="12048" y="2627"/>
                  <a:pt x="12058" y="2629"/>
                </a:cubicBezTo>
                <a:cubicBezTo>
                  <a:pt x="12069" y="2632"/>
                  <a:pt x="12058" y="2647"/>
                  <a:pt x="12048" y="2645"/>
                </a:cubicBezTo>
                <a:moveTo>
                  <a:pt x="12053" y="2608"/>
                </a:moveTo>
                <a:lnTo>
                  <a:pt x="12058" y="2608"/>
                </a:lnTo>
                <a:lnTo>
                  <a:pt x="12058" y="2618"/>
                </a:lnTo>
                <a:lnTo>
                  <a:pt x="12053" y="2618"/>
                </a:lnTo>
                <a:lnTo>
                  <a:pt x="12053" y="2608"/>
                </a:lnTo>
                <a:moveTo>
                  <a:pt x="12058" y="2589"/>
                </a:moveTo>
                <a:cubicBezTo>
                  <a:pt x="12061" y="2579"/>
                  <a:pt x="12053" y="2576"/>
                  <a:pt x="12058" y="2565"/>
                </a:cubicBezTo>
                <a:cubicBezTo>
                  <a:pt x="12063" y="2555"/>
                  <a:pt x="12082" y="2589"/>
                  <a:pt x="12058" y="2589"/>
                </a:cubicBezTo>
                <a:moveTo>
                  <a:pt x="12066" y="2510"/>
                </a:moveTo>
                <a:cubicBezTo>
                  <a:pt x="12066" y="2504"/>
                  <a:pt x="12069" y="2504"/>
                  <a:pt x="12069" y="2502"/>
                </a:cubicBezTo>
                <a:lnTo>
                  <a:pt x="12069" y="2502"/>
                </a:lnTo>
                <a:cubicBezTo>
                  <a:pt x="12070" y="2503"/>
                  <a:pt x="12070" y="2504"/>
                  <a:pt x="12071" y="2505"/>
                </a:cubicBezTo>
                <a:cubicBezTo>
                  <a:pt x="12073" y="2508"/>
                  <a:pt x="12074" y="2511"/>
                  <a:pt x="12074" y="2515"/>
                </a:cubicBezTo>
                <a:cubicBezTo>
                  <a:pt x="12069" y="2515"/>
                  <a:pt x="12069" y="2512"/>
                  <a:pt x="12066" y="2510"/>
                </a:cubicBezTo>
                <a:moveTo>
                  <a:pt x="12119" y="2404"/>
                </a:moveTo>
                <a:lnTo>
                  <a:pt x="12119" y="2404"/>
                </a:lnTo>
                <a:moveTo>
                  <a:pt x="12135" y="2383"/>
                </a:moveTo>
                <a:cubicBezTo>
                  <a:pt x="12135" y="2383"/>
                  <a:pt x="12140" y="2399"/>
                  <a:pt x="12135" y="2383"/>
                </a:cubicBezTo>
                <a:moveTo>
                  <a:pt x="12386" y="2303"/>
                </a:moveTo>
                <a:cubicBezTo>
                  <a:pt x="12386" y="2303"/>
                  <a:pt x="12384" y="2309"/>
                  <a:pt x="12386" y="2303"/>
                </a:cubicBezTo>
                <a:moveTo>
                  <a:pt x="12410" y="2288"/>
                </a:moveTo>
                <a:cubicBezTo>
                  <a:pt x="12410" y="2277"/>
                  <a:pt x="12431" y="2280"/>
                  <a:pt x="12444" y="2280"/>
                </a:cubicBezTo>
                <a:cubicBezTo>
                  <a:pt x="12458" y="2280"/>
                  <a:pt x="12421" y="2282"/>
                  <a:pt x="12410" y="2288"/>
                </a:cubicBezTo>
                <a:moveTo>
                  <a:pt x="12492" y="2277"/>
                </a:moveTo>
                <a:cubicBezTo>
                  <a:pt x="12484" y="2280"/>
                  <a:pt x="12458" y="2295"/>
                  <a:pt x="12447" y="2277"/>
                </a:cubicBezTo>
                <a:lnTo>
                  <a:pt x="12492" y="2277"/>
                </a:lnTo>
                <a:moveTo>
                  <a:pt x="12513" y="2277"/>
                </a:moveTo>
                <a:cubicBezTo>
                  <a:pt x="12513" y="2277"/>
                  <a:pt x="12516" y="2277"/>
                  <a:pt x="12513" y="2277"/>
                </a:cubicBezTo>
                <a:moveTo>
                  <a:pt x="12532" y="2269"/>
                </a:moveTo>
                <a:cubicBezTo>
                  <a:pt x="12529" y="2269"/>
                  <a:pt x="12529" y="2264"/>
                  <a:pt x="12529" y="2261"/>
                </a:cubicBezTo>
                <a:cubicBezTo>
                  <a:pt x="12529" y="2258"/>
                  <a:pt x="12537" y="2264"/>
                  <a:pt x="12537" y="2266"/>
                </a:cubicBezTo>
                <a:cubicBezTo>
                  <a:pt x="12537" y="2269"/>
                  <a:pt x="12532" y="2269"/>
                  <a:pt x="12532" y="2269"/>
                </a:cubicBezTo>
                <a:moveTo>
                  <a:pt x="12524" y="2221"/>
                </a:moveTo>
                <a:cubicBezTo>
                  <a:pt x="12524" y="2221"/>
                  <a:pt x="12524" y="2224"/>
                  <a:pt x="12524" y="2221"/>
                </a:cubicBezTo>
                <a:moveTo>
                  <a:pt x="12503" y="2221"/>
                </a:moveTo>
                <a:cubicBezTo>
                  <a:pt x="12503" y="2221"/>
                  <a:pt x="12524" y="2224"/>
                  <a:pt x="12503" y="2221"/>
                </a:cubicBezTo>
                <a:moveTo>
                  <a:pt x="12066" y="1982"/>
                </a:moveTo>
                <a:cubicBezTo>
                  <a:pt x="12061" y="1971"/>
                  <a:pt x="12066" y="1966"/>
                  <a:pt x="12074" y="1966"/>
                </a:cubicBezTo>
                <a:cubicBezTo>
                  <a:pt x="12082" y="1966"/>
                  <a:pt x="12074" y="1982"/>
                  <a:pt x="12066" y="1982"/>
                </a:cubicBezTo>
                <a:moveTo>
                  <a:pt x="12138" y="1847"/>
                </a:moveTo>
                <a:lnTo>
                  <a:pt x="12138" y="1847"/>
                </a:lnTo>
                <a:moveTo>
                  <a:pt x="12148" y="1831"/>
                </a:moveTo>
                <a:cubicBezTo>
                  <a:pt x="12148" y="1831"/>
                  <a:pt x="12151" y="1847"/>
                  <a:pt x="12148" y="1831"/>
                </a:cubicBezTo>
                <a:moveTo>
                  <a:pt x="12175" y="1759"/>
                </a:moveTo>
                <a:lnTo>
                  <a:pt x="12175" y="1759"/>
                </a:lnTo>
                <a:cubicBezTo>
                  <a:pt x="12173" y="1759"/>
                  <a:pt x="12172" y="1759"/>
                  <a:pt x="12170" y="1758"/>
                </a:cubicBezTo>
                <a:cubicBezTo>
                  <a:pt x="12169" y="1757"/>
                  <a:pt x="12168" y="1755"/>
                  <a:pt x="12167" y="1754"/>
                </a:cubicBezTo>
                <a:cubicBezTo>
                  <a:pt x="12166" y="1752"/>
                  <a:pt x="12165" y="1751"/>
                  <a:pt x="12165" y="1749"/>
                </a:cubicBezTo>
                <a:cubicBezTo>
                  <a:pt x="12165" y="1747"/>
                  <a:pt x="12166" y="1745"/>
                  <a:pt x="12167" y="1744"/>
                </a:cubicBezTo>
                <a:lnTo>
                  <a:pt x="12167" y="1744"/>
                </a:lnTo>
                <a:cubicBezTo>
                  <a:pt x="12172" y="1746"/>
                  <a:pt x="12175" y="1749"/>
                  <a:pt x="12175" y="1759"/>
                </a:cubicBezTo>
                <a:moveTo>
                  <a:pt x="12172" y="1730"/>
                </a:moveTo>
                <a:cubicBezTo>
                  <a:pt x="12172" y="1730"/>
                  <a:pt x="12175" y="1746"/>
                  <a:pt x="12172" y="1730"/>
                </a:cubicBezTo>
                <a:moveTo>
                  <a:pt x="12177" y="1709"/>
                </a:moveTo>
                <a:cubicBezTo>
                  <a:pt x="12161" y="1715"/>
                  <a:pt x="12172" y="1691"/>
                  <a:pt x="12177" y="1704"/>
                </a:cubicBezTo>
                <a:lnTo>
                  <a:pt x="12177" y="1709"/>
                </a:lnTo>
                <a:moveTo>
                  <a:pt x="12185" y="1783"/>
                </a:moveTo>
                <a:cubicBezTo>
                  <a:pt x="12175" y="1759"/>
                  <a:pt x="12190" y="1720"/>
                  <a:pt x="12196" y="1688"/>
                </a:cubicBezTo>
                <a:cubicBezTo>
                  <a:pt x="12212" y="1709"/>
                  <a:pt x="12185" y="1767"/>
                  <a:pt x="12185" y="1783"/>
                </a:cubicBezTo>
                <a:moveTo>
                  <a:pt x="12175" y="1683"/>
                </a:moveTo>
                <a:lnTo>
                  <a:pt x="12185" y="1683"/>
                </a:lnTo>
                <a:lnTo>
                  <a:pt x="12185" y="1691"/>
                </a:lnTo>
                <a:lnTo>
                  <a:pt x="12175" y="1691"/>
                </a:lnTo>
                <a:lnTo>
                  <a:pt x="12175" y="1683"/>
                </a:lnTo>
                <a:moveTo>
                  <a:pt x="12249" y="1683"/>
                </a:moveTo>
                <a:cubicBezTo>
                  <a:pt x="12249" y="1683"/>
                  <a:pt x="12251" y="1701"/>
                  <a:pt x="12249" y="1683"/>
                </a:cubicBezTo>
                <a:moveTo>
                  <a:pt x="12114" y="1691"/>
                </a:moveTo>
                <a:cubicBezTo>
                  <a:pt x="12132" y="1683"/>
                  <a:pt x="12127" y="1680"/>
                  <a:pt x="12135" y="1664"/>
                </a:cubicBezTo>
                <a:cubicBezTo>
                  <a:pt x="12143" y="1648"/>
                  <a:pt x="12145" y="1670"/>
                  <a:pt x="12151" y="1670"/>
                </a:cubicBezTo>
                <a:cubicBezTo>
                  <a:pt x="12148" y="1730"/>
                  <a:pt x="12119" y="1759"/>
                  <a:pt x="12124" y="1820"/>
                </a:cubicBezTo>
                <a:cubicBezTo>
                  <a:pt x="12114" y="1818"/>
                  <a:pt x="12109" y="1820"/>
                  <a:pt x="12106" y="1823"/>
                </a:cubicBezTo>
                <a:cubicBezTo>
                  <a:pt x="12104" y="1826"/>
                  <a:pt x="12108" y="1849"/>
                  <a:pt x="12119" y="1849"/>
                </a:cubicBezTo>
                <a:cubicBezTo>
                  <a:pt x="12130" y="1849"/>
                  <a:pt x="12122" y="1886"/>
                  <a:pt x="12098" y="1889"/>
                </a:cubicBezTo>
                <a:cubicBezTo>
                  <a:pt x="12074" y="1892"/>
                  <a:pt x="12093" y="1939"/>
                  <a:pt x="12074" y="1963"/>
                </a:cubicBezTo>
                <a:lnTo>
                  <a:pt x="12074" y="1963"/>
                </a:lnTo>
                <a:cubicBezTo>
                  <a:pt x="12073" y="1958"/>
                  <a:pt x="12072" y="1954"/>
                  <a:pt x="12072" y="1949"/>
                </a:cubicBezTo>
                <a:cubicBezTo>
                  <a:pt x="12072" y="1937"/>
                  <a:pt x="12076" y="1927"/>
                  <a:pt x="12081" y="1917"/>
                </a:cubicBezTo>
                <a:cubicBezTo>
                  <a:pt x="12085" y="1911"/>
                  <a:pt x="12088" y="1907"/>
                  <a:pt x="12093" y="1902"/>
                </a:cubicBezTo>
                <a:cubicBezTo>
                  <a:pt x="12071" y="1847"/>
                  <a:pt x="12124" y="1797"/>
                  <a:pt x="12114" y="1730"/>
                </a:cubicBezTo>
                <a:cubicBezTo>
                  <a:pt x="12127" y="1733"/>
                  <a:pt x="12124" y="1722"/>
                  <a:pt x="12132" y="1722"/>
                </a:cubicBezTo>
                <a:cubicBezTo>
                  <a:pt x="12140" y="1722"/>
                  <a:pt x="12127" y="1701"/>
                  <a:pt x="12114" y="1691"/>
                </a:cubicBezTo>
                <a:moveTo>
                  <a:pt x="12185" y="1662"/>
                </a:moveTo>
                <a:cubicBezTo>
                  <a:pt x="12185" y="1662"/>
                  <a:pt x="12188" y="1675"/>
                  <a:pt x="12185" y="1662"/>
                </a:cubicBezTo>
                <a:moveTo>
                  <a:pt x="12204" y="1680"/>
                </a:moveTo>
                <a:cubicBezTo>
                  <a:pt x="12190" y="1670"/>
                  <a:pt x="12209" y="1662"/>
                  <a:pt x="12209" y="1651"/>
                </a:cubicBezTo>
                <a:cubicBezTo>
                  <a:pt x="12209" y="1640"/>
                  <a:pt x="12201" y="1670"/>
                  <a:pt x="12204" y="1680"/>
                </a:cubicBezTo>
                <a:moveTo>
                  <a:pt x="12188" y="1651"/>
                </a:moveTo>
                <a:lnTo>
                  <a:pt x="12188" y="1651"/>
                </a:lnTo>
                <a:moveTo>
                  <a:pt x="12265" y="1630"/>
                </a:moveTo>
                <a:cubicBezTo>
                  <a:pt x="12267" y="1617"/>
                  <a:pt x="12288" y="1624"/>
                  <a:pt x="12283" y="1640"/>
                </a:cubicBezTo>
                <a:cubicBezTo>
                  <a:pt x="12278" y="1655"/>
                  <a:pt x="12275" y="1627"/>
                  <a:pt x="12265" y="1630"/>
                </a:cubicBezTo>
                <a:moveTo>
                  <a:pt x="12212" y="1640"/>
                </a:moveTo>
                <a:cubicBezTo>
                  <a:pt x="12198" y="1627"/>
                  <a:pt x="12222" y="1619"/>
                  <a:pt x="12214" y="1601"/>
                </a:cubicBezTo>
                <a:cubicBezTo>
                  <a:pt x="12206" y="1582"/>
                  <a:pt x="12217" y="1635"/>
                  <a:pt x="12212" y="1640"/>
                </a:cubicBezTo>
                <a:moveTo>
                  <a:pt x="12275" y="1593"/>
                </a:moveTo>
                <a:cubicBezTo>
                  <a:pt x="12280" y="1588"/>
                  <a:pt x="12288" y="1580"/>
                  <a:pt x="12296" y="1580"/>
                </a:cubicBezTo>
                <a:cubicBezTo>
                  <a:pt x="12304" y="1580"/>
                  <a:pt x="12297" y="1585"/>
                  <a:pt x="12294" y="1585"/>
                </a:cubicBezTo>
                <a:cubicBezTo>
                  <a:pt x="12292" y="1585"/>
                  <a:pt x="12302" y="1588"/>
                  <a:pt x="12304" y="1588"/>
                </a:cubicBezTo>
                <a:lnTo>
                  <a:pt x="12304" y="1588"/>
                </a:lnTo>
                <a:cubicBezTo>
                  <a:pt x="12301" y="1596"/>
                  <a:pt x="12298" y="1603"/>
                  <a:pt x="12294" y="1611"/>
                </a:cubicBezTo>
                <a:cubicBezTo>
                  <a:pt x="12280" y="1611"/>
                  <a:pt x="12302" y="1590"/>
                  <a:pt x="12275" y="1593"/>
                </a:cubicBezTo>
                <a:moveTo>
                  <a:pt x="12204" y="1561"/>
                </a:moveTo>
                <a:lnTo>
                  <a:pt x="12204" y="1561"/>
                </a:lnTo>
                <a:moveTo>
                  <a:pt x="12275" y="1545"/>
                </a:moveTo>
                <a:cubicBezTo>
                  <a:pt x="12275" y="1545"/>
                  <a:pt x="12280" y="1558"/>
                  <a:pt x="12275" y="1545"/>
                </a:cubicBezTo>
                <a:moveTo>
                  <a:pt x="12190" y="1545"/>
                </a:moveTo>
                <a:cubicBezTo>
                  <a:pt x="12190" y="1545"/>
                  <a:pt x="12196" y="1548"/>
                  <a:pt x="12190" y="1545"/>
                </a:cubicBezTo>
                <a:moveTo>
                  <a:pt x="12212" y="1535"/>
                </a:moveTo>
                <a:cubicBezTo>
                  <a:pt x="12212" y="1535"/>
                  <a:pt x="12201" y="1548"/>
                  <a:pt x="12212" y="1535"/>
                </a:cubicBezTo>
                <a:moveTo>
                  <a:pt x="12153" y="1532"/>
                </a:moveTo>
                <a:cubicBezTo>
                  <a:pt x="12167" y="1532"/>
                  <a:pt x="12175" y="1524"/>
                  <a:pt x="12188" y="1524"/>
                </a:cubicBezTo>
                <a:cubicBezTo>
                  <a:pt x="12201" y="1524"/>
                  <a:pt x="12185" y="1545"/>
                  <a:pt x="12177" y="1561"/>
                </a:cubicBezTo>
                <a:cubicBezTo>
                  <a:pt x="12169" y="1577"/>
                  <a:pt x="12175" y="1553"/>
                  <a:pt x="12167" y="1553"/>
                </a:cubicBezTo>
                <a:cubicBezTo>
                  <a:pt x="12159" y="1553"/>
                  <a:pt x="12177" y="1564"/>
                  <a:pt x="12175" y="1574"/>
                </a:cubicBezTo>
                <a:lnTo>
                  <a:pt x="12164" y="1574"/>
                </a:lnTo>
                <a:cubicBezTo>
                  <a:pt x="12164" y="1585"/>
                  <a:pt x="12173" y="1598"/>
                  <a:pt x="12159" y="1588"/>
                </a:cubicBezTo>
                <a:cubicBezTo>
                  <a:pt x="12146" y="1577"/>
                  <a:pt x="12153" y="1638"/>
                  <a:pt x="12153" y="1662"/>
                </a:cubicBezTo>
                <a:cubicBezTo>
                  <a:pt x="12153" y="1685"/>
                  <a:pt x="12145" y="1654"/>
                  <a:pt x="12135" y="1654"/>
                </a:cubicBezTo>
                <a:lnTo>
                  <a:pt x="12135" y="1654"/>
                </a:lnTo>
                <a:cubicBezTo>
                  <a:pt x="12145" y="1612"/>
                  <a:pt x="12151" y="1575"/>
                  <a:pt x="12153" y="1532"/>
                </a:cubicBezTo>
                <a:moveTo>
                  <a:pt x="12225" y="1593"/>
                </a:moveTo>
                <a:cubicBezTo>
                  <a:pt x="12212" y="1572"/>
                  <a:pt x="12238" y="1521"/>
                  <a:pt x="12235" y="1500"/>
                </a:cubicBezTo>
                <a:cubicBezTo>
                  <a:pt x="12233" y="1479"/>
                  <a:pt x="12225" y="1558"/>
                  <a:pt x="12225" y="1593"/>
                </a:cubicBezTo>
                <a:moveTo>
                  <a:pt x="12288" y="1495"/>
                </a:moveTo>
                <a:cubicBezTo>
                  <a:pt x="12288" y="1492"/>
                  <a:pt x="12294" y="1495"/>
                  <a:pt x="12288" y="1495"/>
                </a:cubicBezTo>
                <a:moveTo>
                  <a:pt x="12225" y="1474"/>
                </a:moveTo>
                <a:cubicBezTo>
                  <a:pt x="12225" y="1474"/>
                  <a:pt x="12225" y="1479"/>
                  <a:pt x="12225" y="1474"/>
                </a:cubicBezTo>
                <a:moveTo>
                  <a:pt x="12235" y="1421"/>
                </a:moveTo>
                <a:lnTo>
                  <a:pt x="12235" y="1421"/>
                </a:lnTo>
                <a:moveTo>
                  <a:pt x="12238" y="1484"/>
                </a:moveTo>
                <a:lnTo>
                  <a:pt x="12238" y="1484"/>
                </a:lnTo>
                <a:cubicBezTo>
                  <a:pt x="12248" y="1459"/>
                  <a:pt x="12253" y="1435"/>
                  <a:pt x="12254" y="1408"/>
                </a:cubicBezTo>
                <a:cubicBezTo>
                  <a:pt x="12267" y="1421"/>
                  <a:pt x="12262" y="1479"/>
                  <a:pt x="12238" y="1484"/>
                </a:cubicBezTo>
                <a:moveTo>
                  <a:pt x="12487" y="1408"/>
                </a:moveTo>
                <a:cubicBezTo>
                  <a:pt x="12487" y="1408"/>
                  <a:pt x="12503" y="1410"/>
                  <a:pt x="12487" y="1408"/>
                </a:cubicBezTo>
                <a:moveTo>
                  <a:pt x="12243" y="1402"/>
                </a:moveTo>
                <a:cubicBezTo>
                  <a:pt x="12243" y="1402"/>
                  <a:pt x="12235" y="1416"/>
                  <a:pt x="12243" y="1402"/>
                </a:cubicBezTo>
                <a:moveTo>
                  <a:pt x="12257" y="1402"/>
                </a:moveTo>
                <a:cubicBezTo>
                  <a:pt x="12257" y="1392"/>
                  <a:pt x="12263" y="1389"/>
                  <a:pt x="12265" y="1384"/>
                </a:cubicBezTo>
                <a:cubicBezTo>
                  <a:pt x="12268" y="1379"/>
                  <a:pt x="12270" y="1408"/>
                  <a:pt x="12257" y="1402"/>
                </a:cubicBezTo>
                <a:moveTo>
                  <a:pt x="12265" y="1371"/>
                </a:moveTo>
                <a:cubicBezTo>
                  <a:pt x="12265" y="1371"/>
                  <a:pt x="12267" y="1389"/>
                  <a:pt x="12265" y="1371"/>
                </a:cubicBezTo>
                <a:moveTo>
                  <a:pt x="12503" y="1384"/>
                </a:moveTo>
                <a:cubicBezTo>
                  <a:pt x="12487" y="1379"/>
                  <a:pt x="12505" y="1371"/>
                  <a:pt x="12505" y="1363"/>
                </a:cubicBezTo>
                <a:cubicBezTo>
                  <a:pt x="12505" y="1355"/>
                  <a:pt x="12503" y="1379"/>
                  <a:pt x="12503" y="1384"/>
                </a:cubicBezTo>
                <a:moveTo>
                  <a:pt x="12243" y="1355"/>
                </a:moveTo>
                <a:lnTo>
                  <a:pt x="12251" y="1342"/>
                </a:lnTo>
                <a:cubicBezTo>
                  <a:pt x="12262" y="1342"/>
                  <a:pt x="12257" y="1365"/>
                  <a:pt x="12243" y="1355"/>
                </a:cubicBezTo>
                <a:moveTo>
                  <a:pt x="12511" y="1344"/>
                </a:moveTo>
                <a:cubicBezTo>
                  <a:pt x="12511" y="1336"/>
                  <a:pt x="12516" y="1338"/>
                  <a:pt x="12524" y="1336"/>
                </a:cubicBezTo>
                <a:cubicBezTo>
                  <a:pt x="12532" y="1333"/>
                  <a:pt x="12516" y="1344"/>
                  <a:pt x="12511" y="1344"/>
                </a:cubicBezTo>
                <a:moveTo>
                  <a:pt x="12254" y="1336"/>
                </a:moveTo>
                <a:cubicBezTo>
                  <a:pt x="12251" y="1336"/>
                  <a:pt x="12251" y="1328"/>
                  <a:pt x="12251" y="1326"/>
                </a:cubicBezTo>
                <a:cubicBezTo>
                  <a:pt x="12251" y="1323"/>
                  <a:pt x="12257" y="1328"/>
                  <a:pt x="12257" y="1331"/>
                </a:cubicBezTo>
                <a:cubicBezTo>
                  <a:pt x="12257" y="1334"/>
                  <a:pt x="12254" y="1336"/>
                  <a:pt x="12254" y="1336"/>
                </a:cubicBezTo>
                <a:moveTo>
                  <a:pt x="12270" y="1349"/>
                </a:moveTo>
                <a:cubicBezTo>
                  <a:pt x="12270" y="1331"/>
                  <a:pt x="12280" y="1323"/>
                  <a:pt x="12283" y="1305"/>
                </a:cubicBezTo>
                <a:cubicBezTo>
                  <a:pt x="12286" y="1286"/>
                  <a:pt x="12281" y="1341"/>
                  <a:pt x="12270" y="1349"/>
                </a:cubicBezTo>
                <a:moveTo>
                  <a:pt x="12254" y="1312"/>
                </a:moveTo>
                <a:cubicBezTo>
                  <a:pt x="12251" y="1302"/>
                  <a:pt x="12268" y="1304"/>
                  <a:pt x="12265" y="1291"/>
                </a:cubicBezTo>
                <a:cubicBezTo>
                  <a:pt x="12263" y="1277"/>
                  <a:pt x="12258" y="1310"/>
                  <a:pt x="12265" y="1323"/>
                </a:cubicBezTo>
                <a:cubicBezTo>
                  <a:pt x="12273" y="1336"/>
                  <a:pt x="12262" y="1312"/>
                  <a:pt x="12254" y="1312"/>
                </a:cubicBezTo>
                <a:moveTo>
                  <a:pt x="12489" y="1305"/>
                </a:moveTo>
                <a:cubicBezTo>
                  <a:pt x="12479" y="1305"/>
                  <a:pt x="12479" y="1289"/>
                  <a:pt x="12487" y="1286"/>
                </a:cubicBezTo>
                <a:cubicBezTo>
                  <a:pt x="12495" y="1283"/>
                  <a:pt x="12487" y="1299"/>
                  <a:pt x="12489" y="1305"/>
                </a:cubicBezTo>
                <a:moveTo>
                  <a:pt x="12471" y="1310"/>
                </a:moveTo>
                <a:cubicBezTo>
                  <a:pt x="12460" y="1305"/>
                  <a:pt x="12471" y="1291"/>
                  <a:pt x="12471" y="1286"/>
                </a:cubicBezTo>
                <a:cubicBezTo>
                  <a:pt x="12471" y="1281"/>
                  <a:pt x="12466" y="1299"/>
                  <a:pt x="12471" y="1310"/>
                </a:cubicBezTo>
                <a:moveTo>
                  <a:pt x="12315" y="1273"/>
                </a:moveTo>
                <a:cubicBezTo>
                  <a:pt x="12315" y="1273"/>
                  <a:pt x="12320" y="1289"/>
                  <a:pt x="12315" y="1273"/>
                </a:cubicBezTo>
                <a:moveTo>
                  <a:pt x="12294" y="1286"/>
                </a:moveTo>
                <a:cubicBezTo>
                  <a:pt x="12288" y="1286"/>
                  <a:pt x="12288" y="1275"/>
                  <a:pt x="12288" y="1265"/>
                </a:cubicBezTo>
                <a:cubicBezTo>
                  <a:pt x="12288" y="1254"/>
                  <a:pt x="12302" y="1283"/>
                  <a:pt x="12294" y="1286"/>
                </a:cubicBezTo>
                <a:moveTo>
                  <a:pt x="12344" y="1262"/>
                </a:moveTo>
                <a:lnTo>
                  <a:pt x="12344" y="1262"/>
                </a:lnTo>
                <a:moveTo>
                  <a:pt x="12275" y="1262"/>
                </a:moveTo>
                <a:cubicBezTo>
                  <a:pt x="12275" y="1254"/>
                  <a:pt x="12275" y="1246"/>
                  <a:pt x="12283" y="1249"/>
                </a:cubicBezTo>
                <a:cubicBezTo>
                  <a:pt x="12283" y="1249"/>
                  <a:pt x="12270" y="1262"/>
                  <a:pt x="12275" y="1262"/>
                </a:cubicBezTo>
                <a:moveTo>
                  <a:pt x="12553" y="1233"/>
                </a:moveTo>
                <a:cubicBezTo>
                  <a:pt x="12553" y="1233"/>
                  <a:pt x="12561" y="1249"/>
                  <a:pt x="12553" y="1233"/>
                </a:cubicBezTo>
                <a:moveTo>
                  <a:pt x="12204" y="1365"/>
                </a:moveTo>
                <a:cubicBezTo>
                  <a:pt x="12201" y="1363"/>
                  <a:pt x="12204" y="1355"/>
                  <a:pt x="12198" y="1355"/>
                </a:cubicBezTo>
                <a:cubicBezTo>
                  <a:pt x="12193" y="1355"/>
                  <a:pt x="12202" y="1302"/>
                  <a:pt x="12228" y="1297"/>
                </a:cubicBezTo>
                <a:cubicBezTo>
                  <a:pt x="12255" y="1291"/>
                  <a:pt x="12218" y="1302"/>
                  <a:pt x="12212" y="1297"/>
                </a:cubicBezTo>
                <a:cubicBezTo>
                  <a:pt x="12207" y="1291"/>
                  <a:pt x="12226" y="1259"/>
                  <a:pt x="12228" y="1225"/>
                </a:cubicBezTo>
                <a:cubicBezTo>
                  <a:pt x="12231" y="1190"/>
                  <a:pt x="12238" y="1233"/>
                  <a:pt x="12251" y="1228"/>
                </a:cubicBezTo>
                <a:cubicBezTo>
                  <a:pt x="12241" y="1273"/>
                  <a:pt x="12222" y="1323"/>
                  <a:pt x="12225" y="1365"/>
                </a:cubicBezTo>
                <a:cubicBezTo>
                  <a:pt x="12214" y="1365"/>
                  <a:pt x="12212" y="1357"/>
                  <a:pt x="12204" y="1365"/>
                </a:cubicBezTo>
                <a:moveTo>
                  <a:pt x="12304" y="1246"/>
                </a:moveTo>
                <a:cubicBezTo>
                  <a:pt x="12291" y="1238"/>
                  <a:pt x="12307" y="1206"/>
                  <a:pt x="12307" y="1188"/>
                </a:cubicBezTo>
                <a:cubicBezTo>
                  <a:pt x="12307" y="1169"/>
                  <a:pt x="12304" y="1225"/>
                  <a:pt x="12304" y="1246"/>
                </a:cubicBezTo>
                <a:moveTo>
                  <a:pt x="12288" y="1193"/>
                </a:moveTo>
                <a:cubicBezTo>
                  <a:pt x="12288" y="1193"/>
                  <a:pt x="12291" y="1209"/>
                  <a:pt x="12288" y="1193"/>
                </a:cubicBezTo>
                <a:moveTo>
                  <a:pt x="12537" y="1188"/>
                </a:moveTo>
                <a:cubicBezTo>
                  <a:pt x="12537" y="1188"/>
                  <a:pt x="12553" y="1193"/>
                  <a:pt x="12537" y="1188"/>
                </a:cubicBezTo>
                <a:moveTo>
                  <a:pt x="12310" y="1183"/>
                </a:moveTo>
                <a:lnTo>
                  <a:pt x="12310" y="1170"/>
                </a:lnTo>
                <a:cubicBezTo>
                  <a:pt x="12323" y="1162"/>
                  <a:pt x="12323" y="1185"/>
                  <a:pt x="12310" y="1183"/>
                </a:cubicBezTo>
                <a:moveTo>
                  <a:pt x="12362" y="1170"/>
                </a:moveTo>
                <a:cubicBezTo>
                  <a:pt x="12362" y="1170"/>
                  <a:pt x="12355" y="1183"/>
                  <a:pt x="12362" y="1170"/>
                </a:cubicBezTo>
                <a:moveTo>
                  <a:pt x="12323" y="1135"/>
                </a:moveTo>
                <a:cubicBezTo>
                  <a:pt x="12323" y="1135"/>
                  <a:pt x="12315" y="1148"/>
                  <a:pt x="12323" y="1135"/>
                </a:cubicBezTo>
                <a:moveTo>
                  <a:pt x="12323" y="1114"/>
                </a:moveTo>
                <a:lnTo>
                  <a:pt x="12331" y="1114"/>
                </a:lnTo>
                <a:lnTo>
                  <a:pt x="12331" y="1122"/>
                </a:lnTo>
                <a:lnTo>
                  <a:pt x="12323" y="1122"/>
                </a:lnTo>
                <a:lnTo>
                  <a:pt x="12323" y="1114"/>
                </a:lnTo>
                <a:moveTo>
                  <a:pt x="12331" y="1096"/>
                </a:moveTo>
                <a:cubicBezTo>
                  <a:pt x="12331" y="1096"/>
                  <a:pt x="12347" y="1103"/>
                  <a:pt x="12331" y="1096"/>
                </a:cubicBezTo>
                <a:moveTo>
                  <a:pt x="12344" y="1066"/>
                </a:moveTo>
                <a:cubicBezTo>
                  <a:pt x="12344" y="1066"/>
                  <a:pt x="12347" y="1082"/>
                  <a:pt x="12344" y="1066"/>
                </a:cubicBezTo>
                <a:moveTo>
                  <a:pt x="12347" y="1053"/>
                </a:moveTo>
                <a:cubicBezTo>
                  <a:pt x="12336" y="1053"/>
                  <a:pt x="12348" y="1037"/>
                  <a:pt x="12355" y="1037"/>
                </a:cubicBezTo>
                <a:cubicBezTo>
                  <a:pt x="12363" y="1037"/>
                  <a:pt x="12347" y="1045"/>
                  <a:pt x="12347" y="1053"/>
                </a:cubicBezTo>
                <a:moveTo>
                  <a:pt x="12336" y="1003"/>
                </a:moveTo>
                <a:cubicBezTo>
                  <a:pt x="12336" y="1003"/>
                  <a:pt x="12341" y="1003"/>
                  <a:pt x="12336" y="1003"/>
                </a:cubicBezTo>
                <a:moveTo>
                  <a:pt x="12254" y="1117"/>
                </a:moveTo>
                <a:cubicBezTo>
                  <a:pt x="12280" y="1066"/>
                  <a:pt x="12288" y="1003"/>
                  <a:pt x="12304" y="963"/>
                </a:cubicBezTo>
                <a:lnTo>
                  <a:pt x="12315" y="963"/>
                </a:lnTo>
                <a:cubicBezTo>
                  <a:pt x="12294" y="1056"/>
                  <a:pt x="12270" y="1130"/>
                  <a:pt x="12251" y="1220"/>
                </a:cubicBezTo>
                <a:lnTo>
                  <a:pt x="12251" y="1220"/>
                </a:lnTo>
                <a:cubicBezTo>
                  <a:pt x="12251" y="1220"/>
                  <a:pt x="12250" y="1220"/>
                  <a:pt x="12249" y="1220"/>
                </a:cubicBezTo>
                <a:cubicBezTo>
                  <a:pt x="12244" y="1220"/>
                  <a:pt x="12240" y="1218"/>
                  <a:pt x="12236" y="1216"/>
                </a:cubicBezTo>
                <a:cubicBezTo>
                  <a:pt x="12234" y="1214"/>
                  <a:pt x="12232" y="1214"/>
                  <a:pt x="12230" y="1212"/>
                </a:cubicBezTo>
                <a:cubicBezTo>
                  <a:pt x="12249" y="1199"/>
                  <a:pt x="12257" y="1133"/>
                  <a:pt x="12254" y="1114"/>
                </a:cubicBezTo>
                <a:lnTo>
                  <a:pt x="12254" y="1117"/>
                </a:lnTo>
                <a:moveTo>
                  <a:pt x="12616" y="950"/>
                </a:moveTo>
                <a:cubicBezTo>
                  <a:pt x="12616" y="950"/>
                  <a:pt x="12608" y="963"/>
                  <a:pt x="12616" y="950"/>
                </a:cubicBezTo>
                <a:moveTo>
                  <a:pt x="12370" y="942"/>
                </a:moveTo>
                <a:cubicBezTo>
                  <a:pt x="12370" y="942"/>
                  <a:pt x="12373" y="942"/>
                  <a:pt x="12370" y="942"/>
                </a:cubicBezTo>
                <a:moveTo>
                  <a:pt x="12407" y="892"/>
                </a:moveTo>
                <a:cubicBezTo>
                  <a:pt x="12407" y="892"/>
                  <a:pt x="12410" y="908"/>
                  <a:pt x="12407" y="892"/>
                </a:cubicBezTo>
                <a:moveTo>
                  <a:pt x="12661" y="868"/>
                </a:moveTo>
                <a:cubicBezTo>
                  <a:pt x="12659" y="879"/>
                  <a:pt x="12649" y="879"/>
                  <a:pt x="12646" y="871"/>
                </a:cubicBezTo>
                <a:cubicBezTo>
                  <a:pt x="12644" y="863"/>
                  <a:pt x="12656" y="868"/>
                  <a:pt x="12661" y="868"/>
                </a:cubicBezTo>
                <a:moveTo>
                  <a:pt x="12656" y="847"/>
                </a:moveTo>
                <a:lnTo>
                  <a:pt x="12669" y="847"/>
                </a:lnTo>
                <a:lnTo>
                  <a:pt x="12669" y="855"/>
                </a:lnTo>
                <a:lnTo>
                  <a:pt x="12669" y="855"/>
                </a:lnTo>
                <a:lnTo>
                  <a:pt x="12669" y="855"/>
                </a:lnTo>
                <a:lnTo>
                  <a:pt x="12668" y="855"/>
                </a:lnTo>
                <a:lnTo>
                  <a:pt x="12667" y="856"/>
                </a:lnTo>
                <a:cubicBezTo>
                  <a:pt x="12667" y="857"/>
                  <a:pt x="12667" y="857"/>
                  <a:pt x="12667" y="857"/>
                </a:cubicBezTo>
                <a:lnTo>
                  <a:pt x="12667" y="857"/>
                </a:lnTo>
                <a:lnTo>
                  <a:pt x="12656" y="857"/>
                </a:lnTo>
                <a:lnTo>
                  <a:pt x="12656" y="847"/>
                </a:lnTo>
                <a:moveTo>
                  <a:pt x="12667" y="834"/>
                </a:moveTo>
                <a:cubicBezTo>
                  <a:pt x="12667" y="834"/>
                  <a:pt x="12669" y="852"/>
                  <a:pt x="12667" y="834"/>
                </a:cubicBezTo>
                <a:moveTo>
                  <a:pt x="12667" y="815"/>
                </a:moveTo>
                <a:cubicBezTo>
                  <a:pt x="12667" y="815"/>
                  <a:pt x="12672" y="828"/>
                  <a:pt x="12667" y="815"/>
                </a:cubicBezTo>
                <a:moveTo>
                  <a:pt x="12675" y="807"/>
                </a:moveTo>
                <a:cubicBezTo>
                  <a:pt x="12675" y="807"/>
                  <a:pt x="12685" y="826"/>
                  <a:pt x="12675" y="807"/>
                </a:cubicBezTo>
                <a:moveTo>
                  <a:pt x="12675" y="791"/>
                </a:moveTo>
                <a:lnTo>
                  <a:pt x="12685" y="791"/>
                </a:lnTo>
                <a:lnTo>
                  <a:pt x="12685" y="805"/>
                </a:lnTo>
                <a:lnTo>
                  <a:pt x="12675" y="805"/>
                </a:lnTo>
                <a:lnTo>
                  <a:pt x="12675" y="791"/>
                </a:lnTo>
                <a:moveTo>
                  <a:pt x="12458" y="773"/>
                </a:moveTo>
                <a:cubicBezTo>
                  <a:pt x="12458" y="773"/>
                  <a:pt x="12474" y="775"/>
                  <a:pt x="12458" y="773"/>
                </a:cubicBezTo>
                <a:moveTo>
                  <a:pt x="12693" y="725"/>
                </a:moveTo>
                <a:lnTo>
                  <a:pt x="12701" y="725"/>
                </a:lnTo>
                <a:lnTo>
                  <a:pt x="12701" y="733"/>
                </a:lnTo>
                <a:lnTo>
                  <a:pt x="12693" y="733"/>
                </a:lnTo>
                <a:lnTo>
                  <a:pt x="12693" y="725"/>
                </a:lnTo>
                <a:moveTo>
                  <a:pt x="12487" y="688"/>
                </a:moveTo>
                <a:cubicBezTo>
                  <a:pt x="12487" y="688"/>
                  <a:pt x="12503" y="691"/>
                  <a:pt x="12487" y="688"/>
                </a:cubicBezTo>
                <a:moveTo>
                  <a:pt x="12437" y="659"/>
                </a:moveTo>
                <a:lnTo>
                  <a:pt x="12437" y="659"/>
                </a:lnTo>
                <a:moveTo>
                  <a:pt x="12418" y="651"/>
                </a:moveTo>
                <a:lnTo>
                  <a:pt x="12418" y="651"/>
                </a:lnTo>
                <a:moveTo>
                  <a:pt x="12728" y="625"/>
                </a:moveTo>
                <a:lnTo>
                  <a:pt x="12735" y="625"/>
                </a:lnTo>
                <a:lnTo>
                  <a:pt x="12735" y="633"/>
                </a:lnTo>
                <a:lnTo>
                  <a:pt x="12728" y="633"/>
                </a:lnTo>
                <a:lnTo>
                  <a:pt x="12728" y="625"/>
                </a:lnTo>
                <a:moveTo>
                  <a:pt x="12492" y="598"/>
                </a:moveTo>
                <a:lnTo>
                  <a:pt x="12492" y="598"/>
                </a:lnTo>
                <a:moveTo>
                  <a:pt x="12474" y="596"/>
                </a:moveTo>
                <a:lnTo>
                  <a:pt x="12484" y="596"/>
                </a:lnTo>
                <a:lnTo>
                  <a:pt x="12484" y="606"/>
                </a:lnTo>
                <a:lnTo>
                  <a:pt x="12474" y="606"/>
                </a:lnTo>
                <a:lnTo>
                  <a:pt x="12474" y="596"/>
                </a:lnTo>
                <a:moveTo>
                  <a:pt x="12529" y="529"/>
                </a:moveTo>
                <a:cubicBezTo>
                  <a:pt x="12529" y="529"/>
                  <a:pt x="12532" y="532"/>
                  <a:pt x="12529" y="529"/>
                </a:cubicBezTo>
                <a:moveTo>
                  <a:pt x="12553" y="453"/>
                </a:moveTo>
                <a:lnTo>
                  <a:pt x="12564" y="453"/>
                </a:lnTo>
                <a:lnTo>
                  <a:pt x="12564" y="458"/>
                </a:lnTo>
                <a:lnTo>
                  <a:pt x="12553" y="458"/>
                </a:lnTo>
                <a:lnTo>
                  <a:pt x="12553" y="453"/>
                </a:lnTo>
                <a:moveTo>
                  <a:pt x="12701" y="445"/>
                </a:moveTo>
                <a:lnTo>
                  <a:pt x="12701" y="445"/>
                </a:lnTo>
                <a:moveTo>
                  <a:pt x="12434" y="553"/>
                </a:moveTo>
                <a:lnTo>
                  <a:pt x="12434" y="553"/>
                </a:lnTo>
                <a:cubicBezTo>
                  <a:pt x="12442" y="512"/>
                  <a:pt x="12454" y="477"/>
                  <a:pt x="12474" y="440"/>
                </a:cubicBezTo>
                <a:cubicBezTo>
                  <a:pt x="12479" y="440"/>
                  <a:pt x="12479" y="445"/>
                  <a:pt x="12487" y="445"/>
                </a:cubicBezTo>
                <a:lnTo>
                  <a:pt x="12487" y="445"/>
                </a:lnTo>
                <a:cubicBezTo>
                  <a:pt x="12460" y="503"/>
                  <a:pt x="12441" y="553"/>
                  <a:pt x="12423" y="614"/>
                </a:cubicBezTo>
                <a:cubicBezTo>
                  <a:pt x="12423" y="633"/>
                  <a:pt x="12439" y="605"/>
                  <a:pt x="12444" y="619"/>
                </a:cubicBezTo>
                <a:cubicBezTo>
                  <a:pt x="12450" y="632"/>
                  <a:pt x="12394" y="648"/>
                  <a:pt x="12407" y="678"/>
                </a:cubicBezTo>
                <a:lnTo>
                  <a:pt x="12394" y="678"/>
                </a:lnTo>
                <a:cubicBezTo>
                  <a:pt x="12394" y="691"/>
                  <a:pt x="12411" y="701"/>
                  <a:pt x="12392" y="704"/>
                </a:cubicBezTo>
                <a:cubicBezTo>
                  <a:pt x="12374" y="707"/>
                  <a:pt x="12397" y="744"/>
                  <a:pt x="12378" y="754"/>
                </a:cubicBezTo>
                <a:lnTo>
                  <a:pt x="12378" y="754"/>
                </a:lnTo>
                <a:cubicBezTo>
                  <a:pt x="12380" y="760"/>
                  <a:pt x="12381" y="765"/>
                  <a:pt x="12381" y="772"/>
                </a:cubicBezTo>
                <a:cubicBezTo>
                  <a:pt x="12381" y="778"/>
                  <a:pt x="12380" y="783"/>
                  <a:pt x="12378" y="789"/>
                </a:cubicBezTo>
                <a:cubicBezTo>
                  <a:pt x="12370" y="794"/>
                  <a:pt x="12368" y="780"/>
                  <a:pt x="12357" y="791"/>
                </a:cubicBezTo>
                <a:cubicBezTo>
                  <a:pt x="12347" y="801"/>
                  <a:pt x="12378" y="789"/>
                  <a:pt x="12370" y="805"/>
                </a:cubicBezTo>
                <a:cubicBezTo>
                  <a:pt x="12362" y="820"/>
                  <a:pt x="12355" y="918"/>
                  <a:pt x="12310" y="950"/>
                </a:cubicBezTo>
                <a:lnTo>
                  <a:pt x="12310" y="950"/>
                </a:lnTo>
                <a:cubicBezTo>
                  <a:pt x="12315" y="898"/>
                  <a:pt x="12328" y="855"/>
                  <a:pt x="12355" y="810"/>
                </a:cubicBezTo>
                <a:cubicBezTo>
                  <a:pt x="12362" y="712"/>
                  <a:pt x="12410" y="638"/>
                  <a:pt x="12423" y="553"/>
                </a:cubicBezTo>
                <a:lnTo>
                  <a:pt x="12434" y="553"/>
                </a:lnTo>
                <a:moveTo>
                  <a:pt x="12476" y="437"/>
                </a:moveTo>
                <a:lnTo>
                  <a:pt x="12476" y="437"/>
                </a:lnTo>
                <a:cubicBezTo>
                  <a:pt x="12480" y="418"/>
                  <a:pt x="12487" y="402"/>
                  <a:pt x="12496" y="386"/>
                </a:cubicBezTo>
                <a:cubicBezTo>
                  <a:pt x="12500" y="380"/>
                  <a:pt x="12502" y="376"/>
                  <a:pt x="12505" y="371"/>
                </a:cubicBezTo>
                <a:cubicBezTo>
                  <a:pt x="12505" y="384"/>
                  <a:pt x="12497" y="426"/>
                  <a:pt x="12476" y="437"/>
                </a:cubicBezTo>
                <a:moveTo>
                  <a:pt x="12513" y="365"/>
                </a:moveTo>
                <a:cubicBezTo>
                  <a:pt x="12500" y="363"/>
                  <a:pt x="12513" y="349"/>
                  <a:pt x="12513" y="336"/>
                </a:cubicBezTo>
                <a:cubicBezTo>
                  <a:pt x="12513" y="322"/>
                  <a:pt x="12513" y="355"/>
                  <a:pt x="12513" y="365"/>
                </a:cubicBezTo>
                <a:moveTo>
                  <a:pt x="12532" y="307"/>
                </a:moveTo>
                <a:cubicBezTo>
                  <a:pt x="12532" y="299"/>
                  <a:pt x="12537" y="297"/>
                  <a:pt x="12537" y="294"/>
                </a:cubicBezTo>
                <a:cubicBezTo>
                  <a:pt x="12537" y="291"/>
                  <a:pt x="12540" y="302"/>
                  <a:pt x="12537" y="307"/>
                </a:cubicBezTo>
                <a:cubicBezTo>
                  <a:pt x="12537" y="307"/>
                  <a:pt x="12524" y="310"/>
                  <a:pt x="12532" y="307"/>
                </a:cubicBezTo>
                <a:moveTo>
                  <a:pt x="12661" y="215"/>
                </a:moveTo>
                <a:cubicBezTo>
                  <a:pt x="12656" y="209"/>
                  <a:pt x="12659" y="206"/>
                  <a:pt x="12661" y="201"/>
                </a:cubicBezTo>
                <a:cubicBezTo>
                  <a:pt x="12664" y="195"/>
                  <a:pt x="12661" y="209"/>
                  <a:pt x="12661" y="215"/>
                </a:cubicBezTo>
                <a:moveTo>
                  <a:pt x="12323" y="1487"/>
                </a:moveTo>
                <a:cubicBezTo>
                  <a:pt x="12304" y="1487"/>
                  <a:pt x="12315" y="1519"/>
                  <a:pt x="12294" y="1521"/>
                </a:cubicBezTo>
                <a:cubicBezTo>
                  <a:pt x="12323" y="1371"/>
                  <a:pt x="12357" y="1275"/>
                  <a:pt x="12378" y="1143"/>
                </a:cubicBezTo>
                <a:cubicBezTo>
                  <a:pt x="12399" y="1072"/>
                  <a:pt x="12437" y="953"/>
                  <a:pt x="12434" y="897"/>
                </a:cubicBezTo>
                <a:lnTo>
                  <a:pt x="12434" y="897"/>
                </a:lnTo>
                <a:cubicBezTo>
                  <a:pt x="12463" y="846"/>
                  <a:pt x="12476" y="796"/>
                  <a:pt x="12476" y="737"/>
                </a:cubicBezTo>
                <a:cubicBezTo>
                  <a:pt x="12476" y="734"/>
                  <a:pt x="12476" y="731"/>
                  <a:pt x="12476" y="728"/>
                </a:cubicBezTo>
                <a:cubicBezTo>
                  <a:pt x="12487" y="728"/>
                  <a:pt x="12489" y="735"/>
                  <a:pt x="12492" y="725"/>
                </a:cubicBezTo>
                <a:cubicBezTo>
                  <a:pt x="12495" y="714"/>
                  <a:pt x="12471" y="717"/>
                  <a:pt x="12484" y="699"/>
                </a:cubicBezTo>
                <a:cubicBezTo>
                  <a:pt x="12500" y="725"/>
                  <a:pt x="12519" y="658"/>
                  <a:pt x="12503" y="648"/>
                </a:cubicBezTo>
                <a:cubicBezTo>
                  <a:pt x="12487" y="637"/>
                  <a:pt x="12519" y="632"/>
                  <a:pt x="12526" y="619"/>
                </a:cubicBezTo>
                <a:cubicBezTo>
                  <a:pt x="12534" y="605"/>
                  <a:pt x="12517" y="632"/>
                  <a:pt x="12503" y="627"/>
                </a:cubicBezTo>
                <a:cubicBezTo>
                  <a:pt x="12490" y="621"/>
                  <a:pt x="12516" y="611"/>
                  <a:pt x="12529" y="611"/>
                </a:cubicBezTo>
                <a:cubicBezTo>
                  <a:pt x="12542" y="611"/>
                  <a:pt x="12519" y="596"/>
                  <a:pt x="12524" y="580"/>
                </a:cubicBezTo>
                <a:cubicBezTo>
                  <a:pt x="12529" y="564"/>
                  <a:pt x="12543" y="535"/>
                  <a:pt x="12556" y="498"/>
                </a:cubicBezTo>
                <a:cubicBezTo>
                  <a:pt x="12570" y="461"/>
                  <a:pt x="12540" y="502"/>
                  <a:pt x="12529" y="492"/>
                </a:cubicBezTo>
                <a:cubicBezTo>
                  <a:pt x="12519" y="481"/>
                  <a:pt x="12542" y="490"/>
                  <a:pt x="12553" y="490"/>
                </a:cubicBezTo>
                <a:cubicBezTo>
                  <a:pt x="12603" y="373"/>
                  <a:pt x="12646" y="273"/>
                  <a:pt x="12701" y="154"/>
                </a:cubicBezTo>
                <a:cubicBezTo>
                  <a:pt x="12712" y="159"/>
                  <a:pt x="12698" y="172"/>
                  <a:pt x="12701" y="188"/>
                </a:cubicBezTo>
                <a:cubicBezTo>
                  <a:pt x="12704" y="204"/>
                  <a:pt x="12715" y="125"/>
                  <a:pt x="12728" y="93"/>
                </a:cubicBezTo>
                <a:cubicBezTo>
                  <a:pt x="12742" y="61"/>
                  <a:pt x="12743" y="101"/>
                  <a:pt x="12751" y="98"/>
                </a:cubicBezTo>
                <a:lnTo>
                  <a:pt x="12751" y="98"/>
                </a:lnTo>
                <a:cubicBezTo>
                  <a:pt x="12752" y="108"/>
                  <a:pt x="12753" y="116"/>
                  <a:pt x="12753" y="126"/>
                </a:cubicBezTo>
                <a:cubicBezTo>
                  <a:pt x="12753" y="159"/>
                  <a:pt x="12748" y="187"/>
                  <a:pt x="12735" y="217"/>
                </a:cubicBezTo>
                <a:cubicBezTo>
                  <a:pt x="12743" y="231"/>
                  <a:pt x="12749" y="215"/>
                  <a:pt x="12751" y="220"/>
                </a:cubicBezTo>
                <a:cubicBezTo>
                  <a:pt x="12754" y="225"/>
                  <a:pt x="12735" y="313"/>
                  <a:pt x="12712" y="360"/>
                </a:cubicBezTo>
                <a:cubicBezTo>
                  <a:pt x="12712" y="365"/>
                  <a:pt x="12720" y="365"/>
                  <a:pt x="12725" y="365"/>
                </a:cubicBezTo>
                <a:cubicBezTo>
                  <a:pt x="12730" y="365"/>
                  <a:pt x="12669" y="495"/>
                  <a:pt x="12675" y="545"/>
                </a:cubicBezTo>
                <a:cubicBezTo>
                  <a:pt x="12675" y="553"/>
                  <a:pt x="12673" y="553"/>
                  <a:pt x="12667" y="548"/>
                </a:cubicBezTo>
                <a:cubicBezTo>
                  <a:pt x="12662" y="543"/>
                  <a:pt x="12672" y="585"/>
                  <a:pt x="12653" y="585"/>
                </a:cubicBezTo>
                <a:cubicBezTo>
                  <a:pt x="12667" y="627"/>
                  <a:pt x="12627" y="654"/>
                  <a:pt x="12632" y="699"/>
                </a:cubicBezTo>
                <a:cubicBezTo>
                  <a:pt x="12638" y="744"/>
                  <a:pt x="12635" y="749"/>
                  <a:pt x="12606" y="752"/>
                </a:cubicBezTo>
                <a:cubicBezTo>
                  <a:pt x="12603" y="805"/>
                  <a:pt x="12553" y="881"/>
                  <a:pt x="12553" y="950"/>
                </a:cubicBezTo>
                <a:cubicBezTo>
                  <a:pt x="12553" y="958"/>
                  <a:pt x="12545" y="961"/>
                  <a:pt x="12537" y="958"/>
                </a:cubicBezTo>
                <a:lnTo>
                  <a:pt x="12537" y="958"/>
                </a:lnTo>
                <a:cubicBezTo>
                  <a:pt x="12538" y="961"/>
                  <a:pt x="12538" y="964"/>
                  <a:pt x="12538" y="967"/>
                </a:cubicBezTo>
                <a:cubicBezTo>
                  <a:pt x="12538" y="975"/>
                  <a:pt x="12537" y="981"/>
                  <a:pt x="12533" y="987"/>
                </a:cubicBezTo>
                <a:cubicBezTo>
                  <a:pt x="12529" y="993"/>
                  <a:pt x="12525" y="998"/>
                  <a:pt x="12518" y="1002"/>
                </a:cubicBezTo>
                <a:cubicBezTo>
                  <a:pt x="12517" y="1002"/>
                  <a:pt x="12517" y="1003"/>
                  <a:pt x="12516" y="1003"/>
                </a:cubicBezTo>
                <a:cubicBezTo>
                  <a:pt x="12516" y="1014"/>
                  <a:pt x="12529" y="1011"/>
                  <a:pt x="12526" y="1024"/>
                </a:cubicBezTo>
                <a:lnTo>
                  <a:pt x="12526" y="1024"/>
                </a:lnTo>
                <a:cubicBezTo>
                  <a:pt x="12498" y="1077"/>
                  <a:pt x="12481" y="1126"/>
                  <a:pt x="12471" y="1185"/>
                </a:cubicBezTo>
                <a:cubicBezTo>
                  <a:pt x="12458" y="1185"/>
                  <a:pt x="12458" y="1209"/>
                  <a:pt x="12444" y="1196"/>
                </a:cubicBezTo>
                <a:cubicBezTo>
                  <a:pt x="12431" y="1183"/>
                  <a:pt x="12447" y="1209"/>
                  <a:pt x="12458" y="1209"/>
                </a:cubicBezTo>
                <a:cubicBezTo>
                  <a:pt x="12426" y="1278"/>
                  <a:pt x="12407" y="1342"/>
                  <a:pt x="12378" y="1408"/>
                </a:cubicBezTo>
                <a:lnTo>
                  <a:pt x="12362" y="1408"/>
                </a:lnTo>
                <a:cubicBezTo>
                  <a:pt x="12384" y="1426"/>
                  <a:pt x="12362" y="1439"/>
                  <a:pt x="12362" y="1458"/>
                </a:cubicBezTo>
                <a:lnTo>
                  <a:pt x="12347" y="1458"/>
                </a:lnTo>
                <a:cubicBezTo>
                  <a:pt x="12347" y="1469"/>
                  <a:pt x="12355" y="1470"/>
                  <a:pt x="12349" y="1484"/>
                </a:cubicBezTo>
                <a:cubicBezTo>
                  <a:pt x="12344" y="1497"/>
                  <a:pt x="12344" y="1474"/>
                  <a:pt x="12331" y="1476"/>
                </a:cubicBezTo>
                <a:lnTo>
                  <a:pt x="12331" y="1476"/>
                </a:lnTo>
                <a:cubicBezTo>
                  <a:pt x="12331" y="1476"/>
                  <a:pt x="12331" y="1476"/>
                  <a:pt x="12332" y="1475"/>
                </a:cubicBezTo>
                <a:cubicBezTo>
                  <a:pt x="12333" y="1473"/>
                  <a:pt x="12333" y="1472"/>
                  <a:pt x="12333" y="1470"/>
                </a:cubicBezTo>
                <a:cubicBezTo>
                  <a:pt x="12333" y="1468"/>
                  <a:pt x="12333" y="1466"/>
                  <a:pt x="12332" y="1465"/>
                </a:cubicBezTo>
                <a:cubicBezTo>
                  <a:pt x="12331" y="1464"/>
                  <a:pt x="12331" y="1464"/>
                  <a:pt x="12331" y="1463"/>
                </a:cubicBezTo>
                <a:cubicBezTo>
                  <a:pt x="12323" y="1474"/>
                  <a:pt x="12318" y="1476"/>
                  <a:pt x="12323" y="1490"/>
                </a:cubicBezTo>
                <a:cubicBezTo>
                  <a:pt x="12329" y="1503"/>
                  <a:pt x="12333" y="1500"/>
                  <a:pt x="12347" y="1490"/>
                </a:cubicBezTo>
                <a:lnTo>
                  <a:pt x="12347" y="1490"/>
                </a:lnTo>
                <a:cubicBezTo>
                  <a:pt x="12346" y="1493"/>
                  <a:pt x="12345" y="1495"/>
                  <a:pt x="12343" y="1498"/>
                </a:cubicBezTo>
                <a:cubicBezTo>
                  <a:pt x="12340" y="1502"/>
                  <a:pt x="12337" y="1507"/>
                  <a:pt x="12332" y="1510"/>
                </a:cubicBezTo>
                <a:cubicBezTo>
                  <a:pt x="12329" y="1512"/>
                  <a:pt x="12326" y="1513"/>
                  <a:pt x="12323" y="1513"/>
                </a:cubicBezTo>
                <a:cubicBezTo>
                  <a:pt x="12320" y="1524"/>
                  <a:pt x="12328" y="1524"/>
                  <a:pt x="12328" y="1529"/>
                </a:cubicBezTo>
                <a:lnTo>
                  <a:pt x="12315" y="1529"/>
                </a:lnTo>
                <a:cubicBezTo>
                  <a:pt x="12317" y="1543"/>
                  <a:pt x="12308" y="1543"/>
                  <a:pt x="12310" y="1556"/>
                </a:cubicBezTo>
                <a:cubicBezTo>
                  <a:pt x="12313" y="1569"/>
                  <a:pt x="12320" y="1558"/>
                  <a:pt x="12317" y="1566"/>
                </a:cubicBezTo>
                <a:lnTo>
                  <a:pt x="12310" y="1566"/>
                </a:lnTo>
                <a:lnTo>
                  <a:pt x="12310" y="1556"/>
                </a:lnTo>
                <a:lnTo>
                  <a:pt x="12310" y="1556"/>
                </a:lnTo>
                <a:cubicBezTo>
                  <a:pt x="12309" y="1558"/>
                  <a:pt x="12308" y="1559"/>
                  <a:pt x="12307" y="1561"/>
                </a:cubicBezTo>
                <a:cubicBezTo>
                  <a:pt x="12304" y="1566"/>
                  <a:pt x="12301" y="1570"/>
                  <a:pt x="12295" y="1573"/>
                </a:cubicBezTo>
                <a:cubicBezTo>
                  <a:pt x="12290" y="1576"/>
                  <a:pt x="12284" y="1578"/>
                  <a:pt x="12277" y="1578"/>
                </a:cubicBezTo>
                <a:cubicBezTo>
                  <a:pt x="12275" y="1578"/>
                  <a:pt x="12272" y="1578"/>
                  <a:pt x="12270" y="1577"/>
                </a:cubicBezTo>
                <a:cubicBezTo>
                  <a:pt x="12283" y="1558"/>
                  <a:pt x="12304" y="1572"/>
                  <a:pt x="12304" y="1545"/>
                </a:cubicBezTo>
                <a:lnTo>
                  <a:pt x="12304" y="1545"/>
                </a:lnTo>
                <a:cubicBezTo>
                  <a:pt x="12302" y="1545"/>
                  <a:pt x="12299" y="1545"/>
                  <a:pt x="12297" y="1547"/>
                </a:cubicBezTo>
                <a:cubicBezTo>
                  <a:pt x="12294" y="1548"/>
                  <a:pt x="12292" y="1551"/>
                  <a:pt x="12291" y="1553"/>
                </a:cubicBezTo>
                <a:lnTo>
                  <a:pt x="12291" y="1553"/>
                </a:lnTo>
                <a:cubicBezTo>
                  <a:pt x="12278" y="1524"/>
                  <a:pt x="12310" y="1551"/>
                  <a:pt x="12310" y="1529"/>
                </a:cubicBezTo>
                <a:lnTo>
                  <a:pt x="12315" y="1529"/>
                </a:lnTo>
                <a:cubicBezTo>
                  <a:pt x="12310" y="1511"/>
                  <a:pt x="12331" y="1503"/>
                  <a:pt x="12323" y="1492"/>
                </a:cubicBezTo>
                <a:lnTo>
                  <a:pt x="12323" y="1487"/>
                </a:lnTo>
                <a:moveTo>
                  <a:pt x="12484" y="1275"/>
                </a:moveTo>
                <a:cubicBezTo>
                  <a:pt x="12542" y="1119"/>
                  <a:pt x="12556" y="984"/>
                  <a:pt x="12630" y="850"/>
                </a:cubicBezTo>
                <a:cubicBezTo>
                  <a:pt x="12614" y="786"/>
                  <a:pt x="12680" y="746"/>
                  <a:pt x="12661" y="678"/>
                </a:cubicBezTo>
                <a:cubicBezTo>
                  <a:pt x="12720" y="540"/>
                  <a:pt x="12738" y="408"/>
                  <a:pt x="12775" y="241"/>
                </a:cubicBezTo>
                <a:cubicBezTo>
                  <a:pt x="12773" y="236"/>
                  <a:pt x="12763" y="233"/>
                  <a:pt x="12765" y="220"/>
                </a:cubicBezTo>
                <a:cubicBezTo>
                  <a:pt x="12768" y="207"/>
                  <a:pt x="12786" y="178"/>
                  <a:pt x="12788" y="138"/>
                </a:cubicBezTo>
                <a:lnTo>
                  <a:pt x="12788" y="138"/>
                </a:lnTo>
                <a:cubicBezTo>
                  <a:pt x="12791" y="141"/>
                  <a:pt x="12794" y="143"/>
                  <a:pt x="12798" y="145"/>
                </a:cubicBezTo>
                <a:cubicBezTo>
                  <a:pt x="12803" y="148"/>
                  <a:pt x="12809" y="150"/>
                  <a:pt x="12815" y="151"/>
                </a:cubicBezTo>
                <a:lnTo>
                  <a:pt x="12815" y="151"/>
                </a:lnTo>
                <a:cubicBezTo>
                  <a:pt x="12818" y="138"/>
                  <a:pt x="12820" y="126"/>
                  <a:pt x="12820" y="112"/>
                </a:cubicBezTo>
                <a:cubicBezTo>
                  <a:pt x="12820" y="95"/>
                  <a:pt x="12817" y="80"/>
                  <a:pt x="12812" y="64"/>
                </a:cubicBezTo>
                <a:cubicBezTo>
                  <a:pt x="12765" y="43"/>
                  <a:pt x="12709" y="0"/>
                  <a:pt x="12643" y="24"/>
                </a:cubicBezTo>
                <a:cubicBezTo>
                  <a:pt x="12386" y="447"/>
                  <a:pt x="12262" y="984"/>
                  <a:pt x="12159" y="1474"/>
                </a:cubicBezTo>
                <a:cubicBezTo>
                  <a:pt x="12167" y="1476"/>
                  <a:pt x="12167" y="1466"/>
                  <a:pt x="12177" y="1471"/>
                </a:cubicBezTo>
                <a:cubicBezTo>
                  <a:pt x="12188" y="1429"/>
                  <a:pt x="12175" y="1397"/>
                  <a:pt x="12214" y="1376"/>
                </a:cubicBezTo>
                <a:cubicBezTo>
                  <a:pt x="12209" y="1400"/>
                  <a:pt x="12209" y="1434"/>
                  <a:pt x="12190" y="1450"/>
                </a:cubicBezTo>
                <a:lnTo>
                  <a:pt x="12190" y="1450"/>
                </a:lnTo>
                <a:cubicBezTo>
                  <a:pt x="12195" y="1458"/>
                  <a:pt x="12196" y="1466"/>
                  <a:pt x="12196" y="1476"/>
                </a:cubicBezTo>
                <a:cubicBezTo>
                  <a:pt x="12196" y="1486"/>
                  <a:pt x="12195" y="1495"/>
                  <a:pt x="12189" y="1505"/>
                </a:cubicBezTo>
                <a:cubicBezTo>
                  <a:pt x="12186" y="1510"/>
                  <a:pt x="12182" y="1514"/>
                  <a:pt x="12177" y="1519"/>
                </a:cubicBezTo>
                <a:cubicBezTo>
                  <a:pt x="12180" y="1503"/>
                  <a:pt x="12167" y="1516"/>
                  <a:pt x="12167" y="1511"/>
                </a:cubicBezTo>
                <a:cubicBezTo>
                  <a:pt x="12167" y="1506"/>
                  <a:pt x="12185" y="1497"/>
                  <a:pt x="12172" y="1476"/>
                </a:cubicBezTo>
                <a:cubicBezTo>
                  <a:pt x="12159" y="1454"/>
                  <a:pt x="12161" y="1484"/>
                  <a:pt x="12151" y="1479"/>
                </a:cubicBezTo>
                <a:cubicBezTo>
                  <a:pt x="12114" y="1640"/>
                  <a:pt x="12087" y="1791"/>
                  <a:pt x="12053" y="1950"/>
                </a:cubicBezTo>
                <a:cubicBezTo>
                  <a:pt x="12019" y="2108"/>
                  <a:pt x="11950" y="2145"/>
                  <a:pt x="11852" y="2195"/>
                </a:cubicBezTo>
                <a:lnTo>
                  <a:pt x="11852" y="2195"/>
                </a:lnTo>
                <a:cubicBezTo>
                  <a:pt x="11851" y="2195"/>
                  <a:pt x="11851" y="2195"/>
                  <a:pt x="11850" y="2195"/>
                </a:cubicBezTo>
                <a:cubicBezTo>
                  <a:pt x="11842" y="2195"/>
                  <a:pt x="11836" y="2198"/>
                  <a:pt x="11829" y="2201"/>
                </a:cubicBezTo>
                <a:cubicBezTo>
                  <a:pt x="11823" y="2205"/>
                  <a:pt x="11819" y="2208"/>
                  <a:pt x="11815" y="2213"/>
                </a:cubicBezTo>
                <a:cubicBezTo>
                  <a:pt x="11847" y="2280"/>
                  <a:pt x="11944" y="2282"/>
                  <a:pt x="12005" y="2266"/>
                </a:cubicBezTo>
                <a:cubicBezTo>
                  <a:pt x="11984" y="2441"/>
                  <a:pt x="11958" y="2663"/>
                  <a:pt x="11979" y="2843"/>
                </a:cubicBezTo>
                <a:lnTo>
                  <a:pt x="11979" y="2843"/>
                </a:lnTo>
                <a:cubicBezTo>
                  <a:pt x="11977" y="2845"/>
                  <a:pt x="11975" y="2848"/>
                  <a:pt x="11973" y="2850"/>
                </a:cubicBezTo>
                <a:cubicBezTo>
                  <a:pt x="11970" y="2856"/>
                  <a:pt x="11969" y="2861"/>
                  <a:pt x="11968" y="2867"/>
                </a:cubicBezTo>
                <a:cubicBezTo>
                  <a:pt x="11963" y="2933"/>
                  <a:pt x="12005" y="3002"/>
                  <a:pt x="12040" y="3063"/>
                </a:cubicBezTo>
                <a:cubicBezTo>
                  <a:pt x="12013" y="3108"/>
                  <a:pt x="12106" y="3100"/>
                  <a:pt x="12114" y="3131"/>
                </a:cubicBezTo>
                <a:cubicBezTo>
                  <a:pt x="12122" y="3163"/>
                  <a:pt x="12138" y="3139"/>
                  <a:pt x="12159" y="3131"/>
                </a:cubicBezTo>
                <a:cubicBezTo>
                  <a:pt x="12127" y="3052"/>
                  <a:pt x="12132" y="2962"/>
                  <a:pt x="12106" y="2883"/>
                </a:cubicBezTo>
                <a:lnTo>
                  <a:pt x="12106" y="2883"/>
                </a:lnTo>
                <a:cubicBezTo>
                  <a:pt x="12115" y="2865"/>
                  <a:pt x="12119" y="2848"/>
                  <a:pt x="12119" y="2828"/>
                </a:cubicBezTo>
                <a:cubicBezTo>
                  <a:pt x="12119" y="2809"/>
                  <a:pt x="12115" y="2792"/>
                  <a:pt x="12106" y="2774"/>
                </a:cubicBezTo>
                <a:cubicBezTo>
                  <a:pt x="12108" y="2780"/>
                  <a:pt x="12114" y="2780"/>
                  <a:pt x="12119" y="2774"/>
                </a:cubicBezTo>
                <a:cubicBezTo>
                  <a:pt x="12124" y="2769"/>
                  <a:pt x="12122" y="2751"/>
                  <a:pt x="12124" y="2735"/>
                </a:cubicBezTo>
                <a:cubicBezTo>
                  <a:pt x="12127" y="2720"/>
                  <a:pt x="12109" y="2727"/>
                  <a:pt x="12106" y="2713"/>
                </a:cubicBezTo>
                <a:cubicBezTo>
                  <a:pt x="12104" y="2700"/>
                  <a:pt x="12127" y="2667"/>
                  <a:pt x="12111" y="2653"/>
                </a:cubicBezTo>
                <a:cubicBezTo>
                  <a:pt x="12095" y="2640"/>
                  <a:pt x="12108" y="2568"/>
                  <a:pt x="12135" y="2523"/>
                </a:cubicBezTo>
                <a:cubicBezTo>
                  <a:pt x="12119" y="2515"/>
                  <a:pt x="12132" y="2497"/>
                  <a:pt x="12119" y="2489"/>
                </a:cubicBezTo>
                <a:cubicBezTo>
                  <a:pt x="12106" y="2481"/>
                  <a:pt x="12135" y="2489"/>
                  <a:pt x="12135" y="2481"/>
                </a:cubicBezTo>
                <a:cubicBezTo>
                  <a:pt x="12135" y="2473"/>
                  <a:pt x="12146" y="2458"/>
                  <a:pt x="12138" y="2444"/>
                </a:cubicBezTo>
                <a:cubicBezTo>
                  <a:pt x="12131" y="2431"/>
                  <a:pt x="12124" y="2462"/>
                  <a:pt x="12119" y="2449"/>
                </a:cubicBezTo>
                <a:cubicBezTo>
                  <a:pt x="12114" y="2436"/>
                  <a:pt x="12136" y="2438"/>
                  <a:pt x="12138" y="2430"/>
                </a:cubicBezTo>
                <a:cubicBezTo>
                  <a:pt x="12141" y="2422"/>
                  <a:pt x="12132" y="2428"/>
                  <a:pt x="12132" y="2422"/>
                </a:cubicBezTo>
                <a:cubicBezTo>
                  <a:pt x="12132" y="2417"/>
                  <a:pt x="12145" y="2372"/>
                  <a:pt x="12148" y="2364"/>
                </a:cubicBezTo>
                <a:cubicBezTo>
                  <a:pt x="12296" y="2383"/>
                  <a:pt x="12500" y="2338"/>
                  <a:pt x="12622" y="2253"/>
                </a:cubicBezTo>
                <a:cubicBezTo>
                  <a:pt x="12540" y="2248"/>
                  <a:pt x="12423" y="2282"/>
                  <a:pt x="12355" y="2256"/>
                </a:cubicBezTo>
                <a:cubicBezTo>
                  <a:pt x="12492" y="2232"/>
                  <a:pt x="12646" y="2266"/>
                  <a:pt x="12714" y="2206"/>
                </a:cubicBezTo>
                <a:cubicBezTo>
                  <a:pt x="12712" y="2203"/>
                  <a:pt x="12696" y="2195"/>
                  <a:pt x="12709" y="2192"/>
                </a:cubicBezTo>
                <a:cubicBezTo>
                  <a:pt x="12722" y="2190"/>
                  <a:pt x="12746" y="2216"/>
                  <a:pt x="12751" y="2195"/>
                </a:cubicBezTo>
                <a:cubicBezTo>
                  <a:pt x="12757" y="2174"/>
                  <a:pt x="12759" y="2192"/>
                  <a:pt x="12751" y="2182"/>
                </a:cubicBezTo>
                <a:lnTo>
                  <a:pt x="12751" y="2182"/>
                </a:lnTo>
                <a:cubicBezTo>
                  <a:pt x="12738" y="2184"/>
                  <a:pt x="12727" y="2185"/>
                  <a:pt x="12713" y="2185"/>
                </a:cubicBezTo>
                <a:cubicBezTo>
                  <a:pt x="12699" y="2185"/>
                  <a:pt x="12688" y="2184"/>
                  <a:pt x="12675" y="2182"/>
                </a:cubicBezTo>
                <a:cubicBezTo>
                  <a:pt x="12675" y="2190"/>
                  <a:pt x="12680" y="2195"/>
                  <a:pt x="12672" y="2195"/>
                </a:cubicBezTo>
                <a:cubicBezTo>
                  <a:pt x="12664" y="2195"/>
                  <a:pt x="12659" y="2200"/>
                  <a:pt x="12656" y="2192"/>
                </a:cubicBezTo>
                <a:cubicBezTo>
                  <a:pt x="12653" y="2184"/>
                  <a:pt x="12669" y="2192"/>
                  <a:pt x="12669" y="2187"/>
                </a:cubicBezTo>
                <a:cubicBezTo>
                  <a:pt x="12669" y="2182"/>
                  <a:pt x="12646" y="2180"/>
                  <a:pt x="12646" y="2190"/>
                </a:cubicBezTo>
                <a:cubicBezTo>
                  <a:pt x="12646" y="2201"/>
                  <a:pt x="12656" y="2195"/>
                  <a:pt x="12648" y="2195"/>
                </a:cubicBezTo>
                <a:cubicBezTo>
                  <a:pt x="12545" y="2200"/>
                  <a:pt x="12452" y="2227"/>
                  <a:pt x="12384" y="2221"/>
                </a:cubicBezTo>
                <a:cubicBezTo>
                  <a:pt x="12381" y="2213"/>
                  <a:pt x="12399" y="2221"/>
                  <a:pt x="12394" y="2208"/>
                </a:cubicBezTo>
                <a:cubicBezTo>
                  <a:pt x="12328" y="2213"/>
                  <a:pt x="12241" y="2227"/>
                  <a:pt x="12188" y="2206"/>
                </a:cubicBezTo>
                <a:cubicBezTo>
                  <a:pt x="12230" y="2166"/>
                  <a:pt x="12294" y="2142"/>
                  <a:pt x="12331" y="2097"/>
                </a:cubicBezTo>
                <a:cubicBezTo>
                  <a:pt x="12444" y="2032"/>
                  <a:pt x="12601" y="1976"/>
                  <a:pt x="12709" y="1884"/>
                </a:cubicBezTo>
                <a:cubicBezTo>
                  <a:pt x="12696" y="1839"/>
                  <a:pt x="12696" y="1775"/>
                  <a:pt x="12653" y="1749"/>
                </a:cubicBezTo>
                <a:cubicBezTo>
                  <a:pt x="12524" y="1831"/>
                  <a:pt x="12373" y="1902"/>
                  <a:pt x="12251" y="1995"/>
                </a:cubicBezTo>
                <a:cubicBezTo>
                  <a:pt x="12251" y="1998"/>
                  <a:pt x="12249" y="2000"/>
                  <a:pt x="12249" y="1995"/>
                </a:cubicBezTo>
                <a:lnTo>
                  <a:pt x="12251" y="1995"/>
                </a:lnTo>
                <a:cubicBezTo>
                  <a:pt x="12360" y="1802"/>
                  <a:pt x="12450" y="1564"/>
                  <a:pt x="12532" y="1320"/>
                </a:cubicBezTo>
                <a:cubicBezTo>
                  <a:pt x="12529" y="1315"/>
                  <a:pt x="12516" y="1318"/>
                  <a:pt x="12524" y="1302"/>
                </a:cubicBezTo>
                <a:cubicBezTo>
                  <a:pt x="12532" y="1286"/>
                  <a:pt x="12553" y="1291"/>
                  <a:pt x="12542" y="1281"/>
                </a:cubicBezTo>
                <a:cubicBezTo>
                  <a:pt x="12532" y="1270"/>
                  <a:pt x="12532" y="1289"/>
                  <a:pt x="12532" y="1281"/>
                </a:cubicBezTo>
                <a:cubicBezTo>
                  <a:pt x="12532" y="1273"/>
                  <a:pt x="12537" y="1267"/>
                  <a:pt x="12545" y="1267"/>
                </a:cubicBezTo>
                <a:cubicBezTo>
                  <a:pt x="12553" y="1267"/>
                  <a:pt x="12553" y="1264"/>
                  <a:pt x="12545" y="1267"/>
                </a:cubicBezTo>
                <a:cubicBezTo>
                  <a:pt x="12537" y="1269"/>
                  <a:pt x="12550" y="1275"/>
                  <a:pt x="12553" y="1275"/>
                </a:cubicBezTo>
                <a:lnTo>
                  <a:pt x="12553" y="1275"/>
                </a:lnTo>
                <a:cubicBezTo>
                  <a:pt x="12563" y="1258"/>
                  <a:pt x="12568" y="1240"/>
                  <a:pt x="12569" y="1220"/>
                </a:cubicBezTo>
                <a:cubicBezTo>
                  <a:pt x="12569" y="1212"/>
                  <a:pt x="12562" y="1230"/>
                  <a:pt x="12556" y="1217"/>
                </a:cubicBezTo>
                <a:cubicBezTo>
                  <a:pt x="12551" y="1204"/>
                  <a:pt x="12577" y="1212"/>
                  <a:pt x="12577" y="1199"/>
                </a:cubicBezTo>
                <a:cubicBezTo>
                  <a:pt x="12577" y="1185"/>
                  <a:pt x="12564" y="1204"/>
                  <a:pt x="12564" y="1188"/>
                </a:cubicBezTo>
                <a:cubicBezTo>
                  <a:pt x="12640" y="1035"/>
                  <a:pt x="12667" y="863"/>
                  <a:pt x="12733" y="699"/>
                </a:cubicBezTo>
                <a:cubicBezTo>
                  <a:pt x="12735" y="691"/>
                  <a:pt x="12725" y="691"/>
                  <a:pt x="12725" y="678"/>
                </a:cubicBezTo>
                <a:cubicBezTo>
                  <a:pt x="12725" y="664"/>
                  <a:pt x="12720" y="677"/>
                  <a:pt x="12722" y="672"/>
                </a:cubicBezTo>
                <a:cubicBezTo>
                  <a:pt x="12725" y="666"/>
                  <a:pt x="12725" y="672"/>
                  <a:pt x="12725" y="678"/>
                </a:cubicBezTo>
                <a:lnTo>
                  <a:pt x="12735" y="678"/>
                </a:lnTo>
                <a:cubicBezTo>
                  <a:pt x="12735" y="664"/>
                  <a:pt x="12715" y="656"/>
                  <a:pt x="12733" y="643"/>
                </a:cubicBezTo>
                <a:cubicBezTo>
                  <a:pt x="12752" y="630"/>
                  <a:pt x="12738" y="654"/>
                  <a:pt x="12746" y="654"/>
                </a:cubicBezTo>
                <a:cubicBezTo>
                  <a:pt x="12754" y="654"/>
                  <a:pt x="12751" y="619"/>
                  <a:pt x="12751" y="598"/>
                </a:cubicBezTo>
                <a:cubicBezTo>
                  <a:pt x="12743" y="619"/>
                  <a:pt x="12709" y="633"/>
                  <a:pt x="12701" y="638"/>
                </a:cubicBezTo>
                <a:cubicBezTo>
                  <a:pt x="12693" y="643"/>
                  <a:pt x="12712" y="630"/>
                  <a:pt x="12712" y="643"/>
                </a:cubicBezTo>
                <a:cubicBezTo>
                  <a:pt x="12712" y="656"/>
                  <a:pt x="12696" y="664"/>
                  <a:pt x="12696" y="691"/>
                </a:cubicBezTo>
                <a:lnTo>
                  <a:pt x="12685" y="691"/>
                </a:lnTo>
                <a:cubicBezTo>
                  <a:pt x="12680" y="704"/>
                  <a:pt x="12696" y="717"/>
                  <a:pt x="12685" y="720"/>
                </a:cubicBezTo>
                <a:cubicBezTo>
                  <a:pt x="12675" y="723"/>
                  <a:pt x="12683" y="712"/>
                  <a:pt x="12675" y="712"/>
                </a:cubicBezTo>
                <a:cubicBezTo>
                  <a:pt x="12667" y="712"/>
                  <a:pt x="12670" y="749"/>
                  <a:pt x="12667" y="770"/>
                </a:cubicBezTo>
                <a:cubicBezTo>
                  <a:pt x="12665" y="791"/>
                  <a:pt x="12694" y="759"/>
                  <a:pt x="12696" y="770"/>
                </a:cubicBezTo>
                <a:cubicBezTo>
                  <a:pt x="12699" y="780"/>
                  <a:pt x="12683" y="768"/>
                  <a:pt x="12669" y="775"/>
                </a:cubicBezTo>
                <a:lnTo>
                  <a:pt x="12669" y="775"/>
                </a:lnTo>
                <a:cubicBezTo>
                  <a:pt x="12625" y="880"/>
                  <a:pt x="12596" y="971"/>
                  <a:pt x="12574" y="1082"/>
                </a:cubicBezTo>
                <a:cubicBezTo>
                  <a:pt x="12553" y="1085"/>
                  <a:pt x="12564" y="1119"/>
                  <a:pt x="12545" y="1135"/>
                </a:cubicBezTo>
                <a:cubicBezTo>
                  <a:pt x="12526" y="1151"/>
                  <a:pt x="12557" y="1127"/>
                  <a:pt x="12564" y="1138"/>
                </a:cubicBezTo>
                <a:cubicBezTo>
                  <a:pt x="12572" y="1148"/>
                  <a:pt x="12545" y="1148"/>
                  <a:pt x="12537" y="1154"/>
                </a:cubicBezTo>
                <a:cubicBezTo>
                  <a:pt x="12529" y="1159"/>
                  <a:pt x="12516" y="1201"/>
                  <a:pt x="12532" y="1220"/>
                </a:cubicBezTo>
                <a:cubicBezTo>
                  <a:pt x="12548" y="1238"/>
                  <a:pt x="12511" y="1257"/>
                  <a:pt x="12511" y="1278"/>
                </a:cubicBezTo>
                <a:lnTo>
                  <a:pt x="12492" y="1289"/>
                </a:lnTo>
                <a:cubicBezTo>
                  <a:pt x="12487" y="1289"/>
                  <a:pt x="12489" y="1275"/>
                  <a:pt x="12484" y="1275"/>
                </a:cubicBezTo>
                <a:cubicBezTo>
                  <a:pt x="12479" y="1275"/>
                  <a:pt x="12479" y="1283"/>
                  <a:pt x="12476" y="1278"/>
                </a:cubicBezTo>
                <a:lnTo>
                  <a:pt x="12484" y="1278"/>
                </a:lnTo>
                <a:lnTo>
                  <a:pt x="12484" y="1275"/>
                </a:lnTo>
                <a:moveTo>
                  <a:pt x="10992" y="2639"/>
                </a:moveTo>
                <a:cubicBezTo>
                  <a:pt x="10992" y="2634"/>
                  <a:pt x="11000" y="2634"/>
                  <a:pt x="10992" y="2639"/>
                </a:cubicBezTo>
                <a:moveTo>
                  <a:pt x="11302" y="2586"/>
                </a:moveTo>
                <a:lnTo>
                  <a:pt x="11304" y="2586"/>
                </a:lnTo>
                <a:lnTo>
                  <a:pt x="11304" y="2579"/>
                </a:lnTo>
                <a:lnTo>
                  <a:pt x="11302" y="2579"/>
                </a:lnTo>
                <a:lnTo>
                  <a:pt x="11302" y="2586"/>
                </a:lnTo>
                <a:moveTo>
                  <a:pt x="11016" y="2565"/>
                </a:moveTo>
                <a:cubicBezTo>
                  <a:pt x="11013" y="2586"/>
                  <a:pt x="10992" y="2608"/>
                  <a:pt x="11000" y="2629"/>
                </a:cubicBezTo>
                <a:cubicBezTo>
                  <a:pt x="11000" y="2608"/>
                  <a:pt x="11026" y="2579"/>
                  <a:pt x="11016" y="2565"/>
                </a:cubicBezTo>
                <a:moveTo>
                  <a:pt x="11590" y="2547"/>
                </a:moveTo>
                <a:cubicBezTo>
                  <a:pt x="11593" y="2534"/>
                  <a:pt x="11585" y="2565"/>
                  <a:pt x="11590" y="2547"/>
                </a:cubicBezTo>
                <a:moveTo>
                  <a:pt x="11029" y="2534"/>
                </a:moveTo>
                <a:cubicBezTo>
                  <a:pt x="11032" y="2539"/>
                  <a:pt x="11016" y="2555"/>
                  <a:pt x="11026" y="2563"/>
                </a:cubicBezTo>
                <a:cubicBezTo>
                  <a:pt x="11037" y="2571"/>
                  <a:pt x="11050" y="2539"/>
                  <a:pt x="11029" y="2534"/>
                </a:cubicBezTo>
                <a:moveTo>
                  <a:pt x="11590" y="2515"/>
                </a:moveTo>
                <a:cubicBezTo>
                  <a:pt x="11590" y="2526"/>
                  <a:pt x="11586" y="2539"/>
                  <a:pt x="11593" y="2539"/>
                </a:cubicBezTo>
                <a:cubicBezTo>
                  <a:pt x="11601" y="2539"/>
                  <a:pt x="11598" y="2504"/>
                  <a:pt x="11590" y="2515"/>
                </a:cubicBezTo>
                <a:moveTo>
                  <a:pt x="11283" y="2515"/>
                </a:moveTo>
                <a:cubicBezTo>
                  <a:pt x="11278" y="2515"/>
                  <a:pt x="11283" y="2523"/>
                  <a:pt x="11283" y="2515"/>
                </a:cubicBezTo>
                <a:moveTo>
                  <a:pt x="11040" y="2515"/>
                </a:moveTo>
                <a:cubicBezTo>
                  <a:pt x="11040" y="2515"/>
                  <a:pt x="11050" y="2510"/>
                  <a:pt x="11040" y="2515"/>
                </a:cubicBezTo>
                <a:moveTo>
                  <a:pt x="11590" y="2512"/>
                </a:moveTo>
                <a:cubicBezTo>
                  <a:pt x="11590" y="2512"/>
                  <a:pt x="11590" y="2499"/>
                  <a:pt x="11590" y="2512"/>
                </a:cubicBezTo>
                <a:moveTo>
                  <a:pt x="11288" y="2504"/>
                </a:moveTo>
                <a:cubicBezTo>
                  <a:pt x="11288" y="2504"/>
                  <a:pt x="11299" y="2491"/>
                  <a:pt x="11288" y="2504"/>
                </a:cubicBezTo>
                <a:moveTo>
                  <a:pt x="11058" y="2497"/>
                </a:moveTo>
                <a:cubicBezTo>
                  <a:pt x="11050" y="2491"/>
                  <a:pt x="11040" y="2505"/>
                  <a:pt x="11050" y="2510"/>
                </a:cubicBezTo>
                <a:cubicBezTo>
                  <a:pt x="11061" y="2516"/>
                  <a:pt x="11055" y="2502"/>
                  <a:pt x="11058" y="2497"/>
                </a:cubicBezTo>
                <a:moveTo>
                  <a:pt x="11593" y="2475"/>
                </a:moveTo>
                <a:lnTo>
                  <a:pt x="11593" y="2491"/>
                </a:lnTo>
                <a:cubicBezTo>
                  <a:pt x="11593" y="2489"/>
                  <a:pt x="11593" y="2487"/>
                  <a:pt x="11598" y="2489"/>
                </a:cubicBezTo>
                <a:cubicBezTo>
                  <a:pt x="11603" y="2492"/>
                  <a:pt x="11598" y="2475"/>
                  <a:pt x="11593" y="2475"/>
                </a:cubicBezTo>
                <a:moveTo>
                  <a:pt x="11069" y="2459"/>
                </a:moveTo>
                <a:cubicBezTo>
                  <a:pt x="11071" y="2470"/>
                  <a:pt x="11058" y="2470"/>
                  <a:pt x="11063" y="2483"/>
                </a:cubicBezTo>
                <a:cubicBezTo>
                  <a:pt x="11069" y="2497"/>
                  <a:pt x="11079" y="2462"/>
                  <a:pt x="11069" y="2459"/>
                </a:cubicBezTo>
                <a:moveTo>
                  <a:pt x="11304" y="2457"/>
                </a:moveTo>
                <a:lnTo>
                  <a:pt x="11288" y="2475"/>
                </a:lnTo>
                <a:cubicBezTo>
                  <a:pt x="11299" y="2470"/>
                  <a:pt x="11312" y="2473"/>
                  <a:pt x="11304" y="2457"/>
                </a:cubicBezTo>
                <a:moveTo>
                  <a:pt x="11328" y="2457"/>
                </a:moveTo>
                <a:cubicBezTo>
                  <a:pt x="11328" y="2457"/>
                  <a:pt x="11331" y="2446"/>
                  <a:pt x="11328" y="2457"/>
                </a:cubicBezTo>
                <a:moveTo>
                  <a:pt x="11304" y="2457"/>
                </a:moveTo>
                <a:cubicBezTo>
                  <a:pt x="11323" y="2459"/>
                  <a:pt x="11318" y="2449"/>
                  <a:pt x="11323" y="2446"/>
                </a:cubicBezTo>
                <a:cubicBezTo>
                  <a:pt x="11329" y="2444"/>
                  <a:pt x="11315" y="2452"/>
                  <a:pt x="11304" y="2457"/>
                </a:cubicBezTo>
                <a:moveTo>
                  <a:pt x="11357" y="2433"/>
                </a:moveTo>
                <a:lnTo>
                  <a:pt x="11352" y="2433"/>
                </a:lnTo>
                <a:lnTo>
                  <a:pt x="11352" y="2438"/>
                </a:lnTo>
                <a:cubicBezTo>
                  <a:pt x="11357" y="2446"/>
                  <a:pt x="11357" y="2436"/>
                  <a:pt x="11357" y="2433"/>
                </a:cubicBezTo>
                <a:moveTo>
                  <a:pt x="11357" y="2433"/>
                </a:moveTo>
                <a:cubicBezTo>
                  <a:pt x="11357" y="2433"/>
                  <a:pt x="11357" y="2420"/>
                  <a:pt x="11357" y="2433"/>
                </a:cubicBezTo>
                <a:moveTo>
                  <a:pt x="11283" y="2459"/>
                </a:moveTo>
                <a:cubicBezTo>
                  <a:pt x="11296" y="2465"/>
                  <a:pt x="11291" y="2450"/>
                  <a:pt x="11304" y="2452"/>
                </a:cubicBezTo>
                <a:cubicBezTo>
                  <a:pt x="11317" y="2455"/>
                  <a:pt x="11299" y="2447"/>
                  <a:pt x="11304" y="2436"/>
                </a:cubicBezTo>
                <a:cubicBezTo>
                  <a:pt x="11309" y="2426"/>
                  <a:pt x="11299" y="2425"/>
                  <a:pt x="11291" y="2422"/>
                </a:cubicBezTo>
                <a:cubicBezTo>
                  <a:pt x="11283" y="2420"/>
                  <a:pt x="11291" y="2436"/>
                  <a:pt x="11291" y="2446"/>
                </a:cubicBezTo>
                <a:cubicBezTo>
                  <a:pt x="11291" y="2457"/>
                  <a:pt x="11264" y="2447"/>
                  <a:pt x="11259" y="2457"/>
                </a:cubicBezTo>
                <a:cubicBezTo>
                  <a:pt x="11254" y="2468"/>
                  <a:pt x="11283" y="2438"/>
                  <a:pt x="11283" y="2459"/>
                </a:cubicBezTo>
                <a:moveTo>
                  <a:pt x="11315" y="2409"/>
                </a:moveTo>
                <a:cubicBezTo>
                  <a:pt x="11315" y="2409"/>
                  <a:pt x="11328" y="2399"/>
                  <a:pt x="11315" y="2409"/>
                </a:cubicBezTo>
                <a:moveTo>
                  <a:pt x="11362" y="2399"/>
                </a:moveTo>
                <a:lnTo>
                  <a:pt x="11362" y="2399"/>
                </a:lnTo>
                <a:cubicBezTo>
                  <a:pt x="11360" y="2399"/>
                  <a:pt x="11359" y="2399"/>
                  <a:pt x="11357" y="2400"/>
                </a:cubicBezTo>
                <a:cubicBezTo>
                  <a:pt x="11355" y="2401"/>
                  <a:pt x="11354" y="2402"/>
                  <a:pt x="11353" y="2404"/>
                </a:cubicBezTo>
                <a:cubicBezTo>
                  <a:pt x="11352" y="2406"/>
                  <a:pt x="11352" y="2407"/>
                  <a:pt x="11352" y="2409"/>
                </a:cubicBezTo>
                <a:lnTo>
                  <a:pt x="11352" y="2409"/>
                </a:lnTo>
                <a:cubicBezTo>
                  <a:pt x="11357" y="2412"/>
                  <a:pt x="11362" y="2409"/>
                  <a:pt x="11362" y="2399"/>
                </a:cubicBezTo>
                <a:moveTo>
                  <a:pt x="11407" y="2399"/>
                </a:moveTo>
                <a:lnTo>
                  <a:pt x="11407" y="2399"/>
                </a:lnTo>
                <a:cubicBezTo>
                  <a:pt x="11402" y="2399"/>
                  <a:pt x="11405" y="2401"/>
                  <a:pt x="11407" y="2401"/>
                </a:cubicBezTo>
                <a:lnTo>
                  <a:pt x="11407" y="2399"/>
                </a:lnTo>
                <a:moveTo>
                  <a:pt x="11362" y="2401"/>
                </a:moveTo>
                <a:cubicBezTo>
                  <a:pt x="11362" y="2401"/>
                  <a:pt x="11362" y="2388"/>
                  <a:pt x="11362" y="2401"/>
                </a:cubicBezTo>
                <a:moveTo>
                  <a:pt x="11381" y="2383"/>
                </a:moveTo>
                <a:cubicBezTo>
                  <a:pt x="11376" y="2383"/>
                  <a:pt x="11376" y="2385"/>
                  <a:pt x="11376" y="2388"/>
                </a:cubicBezTo>
                <a:lnTo>
                  <a:pt x="11376" y="2388"/>
                </a:lnTo>
                <a:cubicBezTo>
                  <a:pt x="11377" y="2388"/>
                  <a:pt x="11377" y="2388"/>
                  <a:pt x="11378" y="2387"/>
                </a:cubicBezTo>
                <a:cubicBezTo>
                  <a:pt x="11379" y="2387"/>
                  <a:pt x="11380" y="2386"/>
                  <a:pt x="11380" y="2385"/>
                </a:cubicBezTo>
                <a:cubicBezTo>
                  <a:pt x="11381" y="2385"/>
                  <a:pt x="11381" y="2384"/>
                  <a:pt x="11381" y="2383"/>
                </a:cubicBezTo>
                <a:moveTo>
                  <a:pt x="11378" y="2356"/>
                </a:moveTo>
                <a:lnTo>
                  <a:pt x="11378" y="2356"/>
                </a:lnTo>
                <a:moveTo>
                  <a:pt x="11423" y="2354"/>
                </a:moveTo>
                <a:cubicBezTo>
                  <a:pt x="11407" y="2354"/>
                  <a:pt x="11403" y="2356"/>
                  <a:pt x="11397" y="2372"/>
                </a:cubicBezTo>
                <a:cubicBezTo>
                  <a:pt x="11392" y="2388"/>
                  <a:pt x="11415" y="2356"/>
                  <a:pt x="11423" y="2354"/>
                </a:cubicBezTo>
                <a:moveTo>
                  <a:pt x="11410" y="2346"/>
                </a:moveTo>
                <a:lnTo>
                  <a:pt x="11418" y="2346"/>
                </a:lnTo>
                <a:lnTo>
                  <a:pt x="11418" y="2335"/>
                </a:lnTo>
                <a:lnTo>
                  <a:pt x="11410" y="2335"/>
                </a:lnTo>
                <a:lnTo>
                  <a:pt x="11410" y="2346"/>
                </a:lnTo>
                <a:moveTo>
                  <a:pt x="11431" y="2335"/>
                </a:moveTo>
                <a:cubicBezTo>
                  <a:pt x="11431" y="2335"/>
                  <a:pt x="11434" y="2348"/>
                  <a:pt x="11431" y="2335"/>
                </a:cubicBezTo>
                <a:moveTo>
                  <a:pt x="11450" y="2325"/>
                </a:moveTo>
                <a:lnTo>
                  <a:pt x="11466" y="2325"/>
                </a:lnTo>
                <a:lnTo>
                  <a:pt x="11466" y="2335"/>
                </a:lnTo>
                <a:lnTo>
                  <a:pt x="11450" y="2335"/>
                </a:lnTo>
                <a:lnTo>
                  <a:pt x="11450" y="2325"/>
                </a:lnTo>
                <a:moveTo>
                  <a:pt x="11431" y="2335"/>
                </a:moveTo>
                <a:cubicBezTo>
                  <a:pt x="11444" y="2335"/>
                  <a:pt x="11434" y="2317"/>
                  <a:pt x="11423" y="2319"/>
                </a:cubicBezTo>
                <a:cubicBezTo>
                  <a:pt x="11413" y="2322"/>
                  <a:pt x="11431" y="2325"/>
                  <a:pt x="11431" y="2335"/>
                </a:cubicBezTo>
                <a:moveTo>
                  <a:pt x="11466" y="2317"/>
                </a:moveTo>
                <a:cubicBezTo>
                  <a:pt x="11466" y="2317"/>
                  <a:pt x="11468" y="2306"/>
                  <a:pt x="11466" y="2317"/>
                </a:cubicBezTo>
                <a:moveTo>
                  <a:pt x="11444" y="2311"/>
                </a:moveTo>
                <a:lnTo>
                  <a:pt x="11444" y="2311"/>
                </a:lnTo>
                <a:moveTo>
                  <a:pt x="11558" y="2200"/>
                </a:moveTo>
                <a:lnTo>
                  <a:pt x="11558" y="2200"/>
                </a:lnTo>
                <a:moveTo>
                  <a:pt x="11558" y="2200"/>
                </a:moveTo>
                <a:cubicBezTo>
                  <a:pt x="11558" y="2200"/>
                  <a:pt x="11550" y="2200"/>
                  <a:pt x="11558" y="2200"/>
                </a:cubicBezTo>
                <a:moveTo>
                  <a:pt x="11537" y="2867"/>
                </a:moveTo>
                <a:cubicBezTo>
                  <a:pt x="11537" y="2867"/>
                  <a:pt x="11537" y="2869"/>
                  <a:pt x="11537" y="2867"/>
                </a:cubicBezTo>
                <a:moveTo>
                  <a:pt x="11172" y="2610"/>
                </a:moveTo>
                <a:cubicBezTo>
                  <a:pt x="11172" y="2610"/>
                  <a:pt x="11175" y="2629"/>
                  <a:pt x="11172" y="2610"/>
                </a:cubicBezTo>
                <a:moveTo>
                  <a:pt x="11180" y="2602"/>
                </a:moveTo>
                <a:cubicBezTo>
                  <a:pt x="11180" y="2602"/>
                  <a:pt x="11193" y="2605"/>
                  <a:pt x="11180" y="2602"/>
                </a:cubicBezTo>
                <a:moveTo>
                  <a:pt x="11212" y="2589"/>
                </a:moveTo>
                <a:lnTo>
                  <a:pt x="11222" y="2589"/>
                </a:lnTo>
                <a:lnTo>
                  <a:pt x="11222" y="2602"/>
                </a:lnTo>
                <a:lnTo>
                  <a:pt x="11212" y="2602"/>
                </a:lnTo>
                <a:lnTo>
                  <a:pt x="11212" y="2589"/>
                </a:lnTo>
                <a:moveTo>
                  <a:pt x="11209" y="2602"/>
                </a:moveTo>
                <a:cubicBezTo>
                  <a:pt x="11206" y="2589"/>
                  <a:pt x="11188" y="2592"/>
                  <a:pt x="11188" y="2581"/>
                </a:cubicBezTo>
                <a:cubicBezTo>
                  <a:pt x="11188" y="2571"/>
                  <a:pt x="11212" y="2589"/>
                  <a:pt x="11209" y="2602"/>
                </a:cubicBezTo>
                <a:moveTo>
                  <a:pt x="11209" y="2568"/>
                </a:moveTo>
                <a:lnTo>
                  <a:pt x="11212" y="2568"/>
                </a:lnTo>
                <a:lnTo>
                  <a:pt x="11212" y="2576"/>
                </a:lnTo>
                <a:lnTo>
                  <a:pt x="11209" y="2576"/>
                </a:lnTo>
                <a:lnTo>
                  <a:pt x="11209" y="2568"/>
                </a:lnTo>
                <a:moveTo>
                  <a:pt x="11212" y="2539"/>
                </a:moveTo>
                <a:lnTo>
                  <a:pt x="11212" y="2539"/>
                </a:lnTo>
                <a:moveTo>
                  <a:pt x="10931" y="2518"/>
                </a:moveTo>
                <a:lnTo>
                  <a:pt x="10936" y="2518"/>
                </a:lnTo>
                <a:lnTo>
                  <a:pt x="10936" y="2528"/>
                </a:lnTo>
                <a:lnTo>
                  <a:pt x="10931" y="2528"/>
                </a:lnTo>
                <a:lnTo>
                  <a:pt x="10931" y="2518"/>
                </a:lnTo>
                <a:moveTo>
                  <a:pt x="11188" y="2518"/>
                </a:moveTo>
                <a:lnTo>
                  <a:pt x="11209" y="2518"/>
                </a:lnTo>
                <a:cubicBezTo>
                  <a:pt x="11212" y="2531"/>
                  <a:pt x="11196" y="2520"/>
                  <a:pt x="11188" y="2520"/>
                </a:cubicBezTo>
                <a:lnTo>
                  <a:pt x="11188" y="2518"/>
                </a:lnTo>
                <a:moveTo>
                  <a:pt x="11227" y="2510"/>
                </a:moveTo>
                <a:lnTo>
                  <a:pt x="11227" y="2510"/>
                </a:lnTo>
                <a:moveTo>
                  <a:pt x="11241" y="2510"/>
                </a:moveTo>
                <a:cubicBezTo>
                  <a:pt x="11241" y="2502"/>
                  <a:pt x="11251" y="2502"/>
                  <a:pt x="11259" y="2502"/>
                </a:cubicBezTo>
                <a:cubicBezTo>
                  <a:pt x="11267" y="2502"/>
                  <a:pt x="11251" y="2510"/>
                  <a:pt x="11241" y="2510"/>
                </a:cubicBezTo>
                <a:moveTo>
                  <a:pt x="11235" y="2497"/>
                </a:moveTo>
                <a:cubicBezTo>
                  <a:pt x="11235" y="2497"/>
                  <a:pt x="11225" y="2507"/>
                  <a:pt x="11235" y="2497"/>
                </a:cubicBezTo>
                <a:moveTo>
                  <a:pt x="11209" y="2504"/>
                </a:moveTo>
                <a:cubicBezTo>
                  <a:pt x="11219" y="2520"/>
                  <a:pt x="11212" y="2489"/>
                  <a:pt x="11222" y="2478"/>
                </a:cubicBezTo>
                <a:cubicBezTo>
                  <a:pt x="11233" y="2467"/>
                  <a:pt x="11215" y="2505"/>
                  <a:pt x="11212" y="2518"/>
                </a:cubicBezTo>
                <a:cubicBezTo>
                  <a:pt x="11210" y="2532"/>
                  <a:pt x="11206" y="2518"/>
                  <a:pt x="11209" y="2504"/>
                </a:cubicBezTo>
                <a:moveTo>
                  <a:pt x="11593" y="2454"/>
                </a:moveTo>
                <a:lnTo>
                  <a:pt x="11593" y="2454"/>
                </a:lnTo>
                <a:moveTo>
                  <a:pt x="11283" y="2465"/>
                </a:moveTo>
                <a:cubicBezTo>
                  <a:pt x="11275" y="2462"/>
                  <a:pt x="11264" y="2475"/>
                  <a:pt x="11275" y="2475"/>
                </a:cubicBezTo>
                <a:cubicBezTo>
                  <a:pt x="11286" y="2475"/>
                  <a:pt x="11263" y="2462"/>
                  <a:pt x="11249" y="2467"/>
                </a:cubicBezTo>
                <a:cubicBezTo>
                  <a:pt x="11236" y="2473"/>
                  <a:pt x="11259" y="2471"/>
                  <a:pt x="11254" y="2481"/>
                </a:cubicBezTo>
                <a:cubicBezTo>
                  <a:pt x="11249" y="2492"/>
                  <a:pt x="11246" y="2478"/>
                  <a:pt x="11235" y="2478"/>
                </a:cubicBezTo>
                <a:lnTo>
                  <a:pt x="11235" y="2478"/>
                </a:lnTo>
                <a:cubicBezTo>
                  <a:pt x="11270" y="2431"/>
                  <a:pt x="11307" y="2396"/>
                  <a:pt x="11357" y="2364"/>
                </a:cubicBezTo>
                <a:cubicBezTo>
                  <a:pt x="11370" y="2377"/>
                  <a:pt x="11349" y="2377"/>
                  <a:pt x="11349" y="2385"/>
                </a:cubicBezTo>
                <a:lnTo>
                  <a:pt x="11354" y="2391"/>
                </a:lnTo>
                <a:cubicBezTo>
                  <a:pt x="11370" y="2377"/>
                  <a:pt x="11366" y="2362"/>
                  <a:pt x="11376" y="2348"/>
                </a:cubicBezTo>
                <a:cubicBezTo>
                  <a:pt x="11387" y="2335"/>
                  <a:pt x="11418" y="2333"/>
                  <a:pt x="11410" y="2311"/>
                </a:cubicBezTo>
                <a:cubicBezTo>
                  <a:pt x="11402" y="2290"/>
                  <a:pt x="11437" y="2280"/>
                  <a:pt x="11450" y="2280"/>
                </a:cubicBezTo>
                <a:cubicBezTo>
                  <a:pt x="11464" y="2280"/>
                  <a:pt x="11444" y="2274"/>
                  <a:pt x="11444" y="2266"/>
                </a:cubicBezTo>
                <a:cubicBezTo>
                  <a:pt x="11444" y="2258"/>
                  <a:pt x="11466" y="2274"/>
                  <a:pt x="11468" y="2266"/>
                </a:cubicBezTo>
                <a:cubicBezTo>
                  <a:pt x="11495" y="2325"/>
                  <a:pt x="11431" y="2364"/>
                  <a:pt x="11415" y="2401"/>
                </a:cubicBezTo>
                <a:lnTo>
                  <a:pt x="11407" y="2401"/>
                </a:lnTo>
                <a:lnTo>
                  <a:pt x="11407" y="2401"/>
                </a:lnTo>
                <a:cubicBezTo>
                  <a:pt x="11376" y="2425"/>
                  <a:pt x="11353" y="2452"/>
                  <a:pt x="11333" y="2485"/>
                </a:cubicBezTo>
                <a:cubicBezTo>
                  <a:pt x="11331" y="2489"/>
                  <a:pt x="11330" y="2491"/>
                  <a:pt x="11328" y="2494"/>
                </a:cubicBezTo>
                <a:cubicBezTo>
                  <a:pt x="11315" y="2494"/>
                  <a:pt x="11305" y="2489"/>
                  <a:pt x="11302" y="2494"/>
                </a:cubicBezTo>
                <a:cubicBezTo>
                  <a:pt x="11300" y="2499"/>
                  <a:pt x="11283" y="2536"/>
                  <a:pt x="11264" y="2541"/>
                </a:cubicBezTo>
                <a:cubicBezTo>
                  <a:pt x="11246" y="2547"/>
                  <a:pt x="11278" y="2544"/>
                  <a:pt x="11264" y="2557"/>
                </a:cubicBezTo>
                <a:cubicBezTo>
                  <a:pt x="11251" y="2571"/>
                  <a:pt x="11259" y="2544"/>
                  <a:pt x="11251" y="2544"/>
                </a:cubicBezTo>
                <a:cubicBezTo>
                  <a:pt x="11243" y="2544"/>
                  <a:pt x="11227" y="2549"/>
                  <a:pt x="11227" y="2565"/>
                </a:cubicBezTo>
                <a:lnTo>
                  <a:pt x="11246" y="2565"/>
                </a:lnTo>
                <a:cubicBezTo>
                  <a:pt x="11246" y="2576"/>
                  <a:pt x="11238" y="2581"/>
                  <a:pt x="11227" y="2581"/>
                </a:cubicBezTo>
                <a:cubicBezTo>
                  <a:pt x="11217" y="2581"/>
                  <a:pt x="11219" y="2576"/>
                  <a:pt x="11212" y="2571"/>
                </a:cubicBezTo>
                <a:lnTo>
                  <a:pt x="11212" y="2571"/>
                </a:lnTo>
                <a:cubicBezTo>
                  <a:pt x="11212" y="2570"/>
                  <a:pt x="11212" y="2569"/>
                  <a:pt x="11213" y="2568"/>
                </a:cubicBezTo>
                <a:cubicBezTo>
                  <a:pt x="11230" y="2539"/>
                  <a:pt x="11251" y="2518"/>
                  <a:pt x="11281" y="2500"/>
                </a:cubicBezTo>
                <a:cubicBezTo>
                  <a:pt x="11281" y="2500"/>
                  <a:pt x="11282" y="2500"/>
                  <a:pt x="11283" y="2499"/>
                </a:cubicBezTo>
                <a:lnTo>
                  <a:pt x="11283" y="2499"/>
                </a:lnTo>
                <a:cubicBezTo>
                  <a:pt x="11275" y="2495"/>
                  <a:pt x="11267" y="2494"/>
                  <a:pt x="11258" y="2494"/>
                </a:cubicBezTo>
                <a:cubicBezTo>
                  <a:pt x="11256" y="2494"/>
                  <a:pt x="11255" y="2494"/>
                  <a:pt x="11254" y="2494"/>
                </a:cubicBezTo>
                <a:cubicBezTo>
                  <a:pt x="11264" y="2486"/>
                  <a:pt x="11283" y="2489"/>
                  <a:pt x="11283" y="2462"/>
                </a:cubicBezTo>
                <a:lnTo>
                  <a:pt x="11283" y="2465"/>
                </a:lnTo>
                <a:moveTo>
                  <a:pt x="11116" y="2385"/>
                </a:moveTo>
                <a:cubicBezTo>
                  <a:pt x="11145" y="2356"/>
                  <a:pt x="11167" y="2306"/>
                  <a:pt x="11201" y="2295"/>
                </a:cubicBezTo>
                <a:cubicBezTo>
                  <a:pt x="11235" y="2285"/>
                  <a:pt x="11201" y="2282"/>
                  <a:pt x="11209" y="2272"/>
                </a:cubicBezTo>
                <a:cubicBezTo>
                  <a:pt x="11259" y="2245"/>
                  <a:pt x="11304" y="2171"/>
                  <a:pt x="11376" y="2142"/>
                </a:cubicBezTo>
                <a:cubicBezTo>
                  <a:pt x="11389" y="2142"/>
                  <a:pt x="11392" y="2156"/>
                  <a:pt x="11405" y="2153"/>
                </a:cubicBezTo>
                <a:cubicBezTo>
                  <a:pt x="11419" y="2151"/>
                  <a:pt x="11407" y="2142"/>
                  <a:pt x="11418" y="2150"/>
                </a:cubicBezTo>
                <a:cubicBezTo>
                  <a:pt x="11447" y="2072"/>
                  <a:pt x="11349" y="2050"/>
                  <a:pt x="11302" y="2021"/>
                </a:cubicBezTo>
                <a:lnTo>
                  <a:pt x="11302" y="2021"/>
                </a:lnTo>
                <a:cubicBezTo>
                  <a:pt x="11301" y="2021"/>
                  <a:pt x="11301" y="2022"/>
                  <a:pt x="11301" y="2022"/>
                </a:cubicBezTo>
                <a:cubicBezTo>
                  <a:pt x="11284" y="2031"/>
                  <a:pt x="11268" y="2036"/>
                  <a:pt x="11249" y="2036"/>
                </a:cubicBezTo>
                <a:cubicBezTo>
                  <a:pt x="11244" y="2036"/>
                  <a:pt x="11240" y="2035"/>
                  <a:pt x="11235" y="2035"/>
                </a:cubicBezTo>
                <a:cubicBezTo>
                  <a:pt x="11071" y="2174"/>
                  <a:pt x="10907" y="2385"/>
                  <a:pt x="10876" y="2631"/>
                </a:cubicBezTo>
                <a:lnTo>
                  <a:pt x="10876" y="2631"/>
                </a:lnTo>
                <a:cubicBezTo>
                  <a:pt x="10882" y="2639"/>
                  <a:pt x="10887" y="2645"/>
                  <a:pt x="10891" y="2653"/>
                </a:cubicBezTo>
                <a:cubicBezTo>
                  <a:pt x="10904" y="2674"/>
                  <a:pt x="10909" y="2695"/>
                  <a:pt x="10910" y="2719"/>
                </a:cubicBezTo>
                <a:cubicBezTo>
                  <a:pt x="10921" y="2721"/>
                  <a:pt x="10926" y="2727"/>
                  <a:pt x="10923" y="2737"/>
                </a:cubicBezTo>
                <a:lnTo>
                  <a:pt x="10923" y="2737"/>
                </a:lnTo>
                <a:cubicBezTo>
                  <a:pt x="10948" y="2751"/>
                  <a:pt x="10970" y="2761"/>
                  <a:pt x="10997" y="2772"/>
                </a:cubicBezTo>
                <a:cubicBezTo>
                  <a:pt x="11222" y="2732"/>
                  <a:pt x="11315" y="2518"/>
                  <a:pt x="11468" y="2388"/>
                </a:cubicBezTo>
                <a:cubicBezTo>
                  <a:pt x="11458" y="2552"/>
                  <a:pt x="11418" y="2713"/>
                  <a:pt x="11484" y="2840"/>
                </a:cubicBezTo>
                <a:cubicBezTo>
                  <a:pt x="11511" y="2846"/>
                  <a:pt x="11511" y="2864"/>
                  <a:pt x="11526" y="2877"/>
                </a:cubicBezTo>
                <a:cubicBezTo>
                  <a:pt x="11542" y="2891"/>
                  <a:pt x="11545" y="2869"/>
                  <a:pt x="11561" y="2877"/>
                </a:cubicBezTo>
                <a:cubicBezTo>
                  <a:pt x="11577" y="2885"/>
                  <a:pt x="11572" y="2870"/>
                  <a:pt x="11585" y="2867"/>
                </a:cubicBezTo>
                <a:cubicBezTo>
                  <a:pt x="11599" y="2865"/>
                  <a:pt x="11577" y="2801"/>
                  <a:pt x="11553" y="2790"/>
                </a:cubicBezTo>
                <a:cubicBezTo>
                  <a:pt x="11529" y="2780"/>
                  <a:pt x="11563" y="2791"/>
                  <a:pt x="11563" y="2780"/>
                </a:cubicBezTo>
                <a:cubicBezTo>
                  <a:pt x="11563" y="2770"/>
                  <a:pt x="11561" y="2761"/>
                  <a:pt x="11561" y="2748"/>
                </a:cubicBezTo>
                <a:lnTo>
                  <a:pt x="11571" y="2748"/>
                </a:lnTo>
                <a:cubicBezTo>
                  <a:pt x="11550" y="2684"/>
                  <a:pt x="11577" y="2602"/>
                  <a:pt x="11590" y="2518"/>
                </a:cubicBezTo>
                <a:lnTo>
                  <a:pt x="11590" y="2518"/>
                </a:lnTo>
                <a:lnTo>
                  <a:pt x="11590" y="2518"/>
                </a:lnTo>
                <a:cubicBezTo>
                  <a:pt x="11587" y="2509"/>
                  <a:pt x="11586" y="2502"/>
                  <a:pt x="11586" y="2493"/>
                </a:cubicBezTo>
                <a:cubicBezTo>
                  <a:pt x="11586" y="2482"/>
                  <a:pt x="11588" y="2473"/>
                  <a:pt x="11593" y="2462"/>
                </a:cubicBezTo>
                <a:cubicBezTo>
                  <a:pt x="11590" y="2467"/>
                  <a:pt x="11593" y="2475"/>
                  <a:pt x="11598" y="2475"/>
                </a:cubicBezTo>
                <a:cubicBezTo>
                  <a:pt x="11593" y="2359"/>
                  <a:pt x="11667" y="2227"/>
                  <a:pt x="11558" y="2195"/>
                </a:cubicBezTo>
                <a:cubicBezTo>
                  <a:pt x="11563" y="2192"/>
                  <a:pt x="11564" y="2209"/>
                  <a:pt x="11561" y="2206"/>
                </a:cubicBezTo>
                <a:cubicBezTo>
                  <a:pt x="11559" y="2204"/>
                  <a:pt x="11558" y="2213"/>
                  <a:pt x="11553" y="2213"/>
                </a:cubicBezTo>
                <a:lnTo>
                  <a:pt x="11553" y="2213"/>
                </a:lnTo>
                <a:cubicBezTo>
                  <a:pt x="11552" y="2205"/>
                  <a:pt x="11551" y="2197"/>
                  <a:pt x="11546" y="2189"/>
                </a:cubicBezTo>
                <a:cubicBezTo>
                  <a:pt x="11541" y="2181"/>
                  <a:pt x="11534" y="2174"/>
                  <a:pt x="11525" y="2169"/>
                </a:cubicBezTo>
                <a:cubicBezTo>
                  <a:pt x="11516" y="2164"/>
                  <a:pt x="11508" y="2162"/>
                  <a:pt x="11497" y="2162"/>
                </a:cubicBezTo>
                <a:cubicBezTo>
                  <a:pt x="11493" y="2162"/>
                  <a:pt x="11489" y="2162"/>
                  <a:pt x="11484" y="2163"/>
                </a:cubicBezTo>
                <a:cubicBezTo>
                  <a:pt x="11328" y="2333"/>
                  <a:pt x="11193" y="2520"/>
                  <a:pt x="10992" y="2658"/>
                </a:cubicBezTo>
                <a:lnTo>
                  <a:pt x="10992" y="2645"/>
                </a:lnTo>
                <a:cubicBezTo>
                  <a:pt x="10989" y="2647"/>
                  <a:pt x="10989" y="2653"/>
                  <a:pt x="10984" y="2650"/>
                </a:cubicBezTo>
                <a:lnTo>
                  <a:pt x="10984" y="2650"/>
                </a:lnTo>
                <a:cubicBezTo>
                  <a:pt x="11005" y="2584"/>
                  <a:pt x="11029" y="2530"/>
                  <a:pt x="11063" y="2469"/>
                </a:cubicBezTo>
                <a:cubicBezTo>
                  <a:pt x="11080" y="2440"/>
                  <a:pt x="11096" y="2416"/>
                  <a:pt x="11116" y="2388"/>
                </a:cubicBezTo>
                <a:lnTo>
                  <a:pt x="11116" y="2388"/>
                </a:lnTo>
                <a:cubicBezTo>
                  <a:pt x="11116" y="2396"/>
                  <a:pt x="11108" y="2402"/>
                  <a:pt x="11108" y="2399"/>
                </a:cubicBezTo>
                <a:cubicBezTo>
                  <a:pt x="11108" y="2397"/>
                  <a:pt x="11116" y="2393"/>
                  <a:pt x="11116" y="2388"/>
                </a:cubicBezTo>
                <a:lnTo>
                  <a:pt x="11116" y="2385"/>
                </a:lnTo>
                <a:moveTo>
                  <a:pt x="10611" y="2504"/>
                </a:moveTo>
                <a:lnTo>
                  <a:pt x="10611" y="2512"/>
                </a:lnTo>
                <a:lnTo>
                  <a:pt x="10624" y="2512"/>
                </a:lnTo>
                <a:cubicBezTo>
                  <a:pt x="10624" y="2504"/>
                  <a:pt x="10619" y="2502"/>
                  <a:pt x="10611" y="2504"/>
                </a:cubicBezTo>
                <a:moveTo>
                  <a:pt x="10659" y="2486"/>
                </a:moveTo>
                <a:lnTo>
                  <a:pt x="10667" y="2486"/>
                </a:lnTo>
                <a:lnTo>
                  <a:pt x="10667" y="2475"/>
                </a:lnTo>
                <a:lnTo>
                  <a:pt x="10659" y="2475"/>
                </a:lnTo>
                <a:lnTo>
                  <a:pt x="10659" y="2486"/>
                </a:lnTo>
                <a:moveTo>
                  <a:pt x="10693" y="2452"/>
                </a:moveTo>
                <a:cubicBezTo>
                  <a:pt x="10693" y="2459"/>
                  <a:pt x="10693" y="2465"/>
                  <a:pt x="10701" y="2467"/>
                </a:cubicBezTo>
                <a:cubicBezTo>
                  <a:pt x="10709" y="2470"/>
                  <a:pt x="10706" y="2452"/>
                  <a:pt x="10693" y="2452"/>
                </a:cubicBezTo>
                <a:moveTo>
                  <a:pt x="10921" y="2317"/>
                </a:moveTo>
                <a:cubicBezTo>
                  <a:pt x="10921" y="2319"/>
                  <a:pt x="10918" y="2319"/>
                  <a:pt x="10918" y="2322"/>
                </a:cubicBezTo>
                <a:cubicBezTo>
                  <a:pt x="10918" y="2325"/>
                  <a:pt x="10931" y="2322"/>
                  <a:pt x="10926" y="2317"/>
                </a:cubicBezTo>
                <a:lnTo>
                  <a:pt x="10921" y="2317"/>
                </a:lnTo>
                <a:moveTo>
                  <a:pt x="10923" y="2309"/>
                </a:moveTo>
                <a:lnTo>
                  <a:pt x="10934" y="2309"/>
                </a:lnTo>
                <a:lnTo>
                  <a:pt x="10934" y="2298"/>
                </a:lnTo>
                <a:lnTo>
                  <a:pt x="10923" y="2298"/>
                </a:lnTo>
                <a:lnTo>
                  <a:pt x="10923" y="2309"/>
                </a:lnTo>
                <a:moveTo>
                  <a:pt x="10976" y="2285"/>
                </a:moveTo>
                <a:cubicBezTo>
                  <a:pt x="10958" y="2290"/>
                  <a:pt x="10944" y="2293"/>
                  <a:pt x="10936" y="2303"/>
                </a:cubicBezTo>
                <a:lnTo>
                  <a:pt x="10936" y="2303"/>
                </a:lnTo>
                <a:cubicBezTo>
                  <a:pt x="10939" y="2304"/>
                  <a:pt x="10941" y="2304"/>
                  <a:pt x="10944" y="2304"/>
                </a:cubicBezTo>
                <a:cubicBezTo>
                  <a:pt x="10950" y="2304"/>
                  <a:pt x="10956" y="2303"/>
                  <a:pt x="10962" y="2299"/>
                </a:cubicBezTo>
                <a:cubicBezTo>
                  <a:pt x="10968" y="2296"/>
                  <a:pt x="10973" y="2293"/>
                  <a:pt x="10976" y="2286"/>
                </a:cubicBezTo>
                <a:cubicBezTo>
                  <a:pt x="10977" y="2286"/>
                  <a:pt x="10976" y="2285"/>
                  <a:pt x="10976" y="2285"/>
                </a:cubicBezTo>
                <a:moveTo>
                  <a:pt x="10976" y="2285"/>
                </a:moveTo>
                <a:cubicBezTo>
                  <a:pt x="10987" y="2295"/>
                  <a:pt x="11001" y="2283"/>
                  <a:pt x="10987" y="2280"/>
                </a:cubicBezTo>
                <a:cubicBezTo>
                  <a:pt x="10974" y="2278"/>
                  <a:pt x="10971" y="2272"/>
                  <a:pt x="10976" y="2285"/>
                </a:cubicBezTo>
                <a:moveTo>
                  <a:pt x="11140" y="2190"/>
                </a:moveTo>
                <a:cubicBezTo>
                  <a:pt x="11145" y="2187"/>
                  <a:pt x="11159" y="2192"/>
                  <a:pt x="11156" y="2179"/>
                </a:cubicBezTo>
                <a:lnTo>
                  <a:pt x="11156" y="2179"/>
                </a:lnTo>
                <a:lnTo>
                  <a:pt x="11155" y="2179"/>
                </a:lnTo>
                <a:cubicBezTo>
                  <a:pt x="11152" y="2179"/>
                  <a:pt x="11150" y="2180"/>
                  <a:pt x="11147" y="2181"/>
                </a:cubicBezTo>
                <a:cubicBezTo>
                  <a:pt x="11145" y="2183"/>
                  <a:pt x="11143" y="2184"/>
                  <a:pt x="11141" y="2187"/>
                </a:cubicBezTo>
                <a:cubicBezTo>
                  <a:pt x="11141" y="2188"/>
                  <a:pt x="11140" y="2189"/>
                  <a:pt x="11140" y="2190"/>
                </a:cubicBezTo>
                <a:moveTo>
                  <a:pt x="10058" y="2594"/>
                </a:moveTo>
                <a:cubicBezTo>
                  <a:pt x="10058" y="2581"/>
                  <a:pt x="10103" y="2594"/>
                  <a:pt x="10111" y="2602"/>
                </a:cubicBezTo>
                <a:cubicBezTo>
                  <a:pt x="10119" y="2610"/>
                  <a:pt x="10074" y="2602"/>
                  <a:pt x="10058" y="2594"/>
                </a:cubicBezTo>
                <a:moveTo>
                  <a:pt x="10465" y="2592"/>
                </a:moveTo>
                <a:cubicBezTo>
                  <a:pt x="10463" y="2581"/>
                  <a:pt x="10468" y="2586"/>
                  <a:pt x="10476" y="2589"/>
                </a:cubicBezTo>
                <a:cubicBezTo>
                  <a:pt x="10484" y="2592"/>
                  <a:pt x="10471" y="2594"/>
                  <a:pt x="10465" y="2592"/>
                </a:cubicBezTo>
                <a:moveTo>
                  <a:pt x="10518" y="2555"/>
                </a:moveTo>
                <a:lnTo>
                  <a:pt x="10529" y="2555"/>
                </a:lnTo>
                <a:lnTo>
                  <a:pt x="10529" y="2563"/>
                </a:lnTo>
                <a:lnTo>
                  <a:pt x="10518" y="2563"/>
                </a:lnTo>
                <a:lnTo>
                  <a:pt x="10518" y="2555"/>
                </a:lnTo>
                <a:moveTo>
                  <a:pt x="10534" y="2555"/>
                </a:moveTo>
                <a:cubicBezTo>
                  <a:pt x="10534" y="2541"/>
                  <a:pt x="10547" y="2537"/>
                  <a:pt x="10555" y="2547"/>
                </a:cubicBezTo>
                <a:cubicBezTo>
                  <a:pt x="10563" y="2558"/>
                  <a:pt x="10545" y="2552"/>
                  <a:pt x="10534" y="2555"/>
                </a:cubicBezTo>
                <a:moveTo>
                  <a:pt x="10550" y="2526"/>
                </a:moveTo>
                <a:cubicBezTo>
                  <a:pt x="10550" y="2510"/>
                  <a:pt x="10572" y="2510"/>
                  <a:pt x="10585" y="2502"/>
                </a:cubicBezTo>
                <a:cubicBezTo>
                  <a:pt x="10599" y="2494"/>
                  <a:pt x="10566" y="2518"/>
                  <a:pt x="10550" y="2526"/>
                </a:cubicBezTo>
                <a:moveTo>
                  <a:pt x="10169" y="2552"/>
                </a:moveTo>
                <a:cubicBezTo>
                  <a:pt x="10418" y="2523"/>
                  <a:pt x="10632" y="2399"/>
                  <a:pt x="10849" y="2333"/>
                </a:cubicBezTo>
                <a:lnTo>
                  <a:pt x="10849" y="2333"/>
                </a:lnTo>
                <a:cubicBezTo>
                  <a:pt x="10848" y="2333"/>
                  <a:pt x="10847" y="2334"/>
                  <a:pt x="10846" y="2334"/>
                </a:cubicBezTo>
                <a:cubicBezTo>
                  <a:pt x="10697" y="2420"/>
                  <a:pt x="10560" y="2474"/>
                  <a:pt x="10391" y="2512"/>
                </a:cubicBezTo>
                <a:cubicBezTo>
                  <a:pt x="10320" y="2539"/>
                  <a:pt x="10249" y="2576"/>
                  <a:pt x="10169" y="2552"/>
                </a:cubicBezTo>
                <a:moveTo>
                  <a:pt x="10307" y="2040"/>
                </a:moveTo>
                <a:cubicBezTo>
                  <a:pt x="10307" y="2035"/>
                  <a:pt x="10309" y="2032"/>
                  <a:pt x="10309" y="2027"/>
                </a:cubicBezTo>
                <a:cubicBezTo>
                  <a:pt x="10309" y="2021"/>
                  <a:pt x="10312" y="2035"/>
                  <a:pt x="10325" y="2035"/>
                </a:cubicBezTo>
                <a:cubicBezTo>
                  <a:pt x="10267" y="2187"/>
                  <a:pt x="10137" y="2251"/>
                  <a:pt x="9984" y="2295"/>
                </a:cubicBezTo>
                <a:cubicBezTo>
                  <a:pt x="9989" y="2274"/>
                  <a:pt x="10027" y="2274"/>
                  <a:pt x="10045" y="2253"/>
                </a:cubicBezTo>
                <a:cubicBezTo>
                  <a:pt x="10064" y="2232"/>
                  <a:pt x="10037" y="2251"/>
                  <a:pt x="10032" y="2251"/>
                </a:cubicBezTo>
                <a:cubicBezTo>
                  <a:pt x="10100" y="2150"/>
                  <a:pt x="10182" y="2069"/>
                  <a:pt x="10307" y="2040"/>
                </a:cubicBezTo>
                <a:moveTo>
                  <a:pt x="11140" y="2187"/>
                </a:moveTo>
                <a:cubicBezTo>
                  <a:pt x="10738" y="2303"/>
                  <a:pt x="10423" y="2555"/>
                  <a:pt x="9947" y="2555"/>
                </a:cubicBezTo>
                <a:lnTo>
                  <a:pt x="9947" y="2555"/>
                </a:lnTo>
                <a:cubicBezTo>
                  <a:pt x="9939" y="2551"/>
                  <a:pt x="9932" y="2548"/>
                  <a:pt x="9925" y="2544"/>
                </a:cubicBezTo>
                <a:cubicBezTo>
                  <a:pt x="9906" y="2533"/>
                  <a:pt x="9892" y="2521"/>
                  <a:pt x="9878" y="2504"/>
                </a:cubicBezTo>
                <a:cubicBezTo>
                  <a:pt x="9883" y="2444"/>
                  <a:pt x="9905" y="2393"/>
                  <a:pt x="9942" y="2367"/>
                </a:cubicBezTo>
                <a:cubicBezTo>
                  <a:pt x="9957" y="2433"/>
                  <a:pt x="10008" y="2449"/>
                  <a:pt x="10079" y="2444"/>
                </a:cubicBezTo>
                <a:cubicBezTo>
                  <a:pt x="10196" y="2404"/>
                  <a:pt x="10262" y="2309"/>
                  <a:pt x="10354" y="2240"/>
                </a:cubicBezTo>
                <a:cubicBezTo>
                  <a:pt x="10399" y="2153"/>
                  <a:pt x="10397" y="2040"/>
                  <a:pt x="10312" y="1987"/>
                </a:cubicBezTo>
                <a:cubicBezTo>
                  <a:pt x="10106" y="1990"/>
                  <a:pt x="9989" y="2118"/>
                  <a:pt x="9878" y="2240"/>
                </a:cubicBezTo>
                <a:cubicBezTo>
                  <a:pt x="9767" y="2417"/>
                  <a:pt x="9799" y="2708"/>
                  <a:pt x="10071" y="2711"/>
                </a:cubicBezTo>
                <a:cubicBezTo>
                  <a:pt x="10241" y="2705"/>
                  <a:pt x="10349" y="2642"/>
                  <a:pt x="10481" y="2600"/>
                </a:cubicBezTo>
                <a:lnTo>
                  <a:pt x="10508" y="2563"/>
                </a:lnTo>
                <a:lnTo>
                  <a:pt x="10508" y="2563"/>
                </a:lnTo>
                <a:cubicBezTo>
                  <a:pt x="10515" y="2566"/>
                  <a:pt x="10522" y="2567"/>
                  <a:pt x="10530" y="2567"/>
                </a:cubicBezTo>
                <a:cubicBezTo>
                  <a:pt x="10540" y="2567"/>
                  <a:pt x="10550" y="2564"/>
                  <a:pt x="10559" y="2559"/>
                </a:cubicBezTo>
                <a:cubicBezTo>
                  <a:pt x="10564" y="2556"/>
                  <a:pt x="10567" y="2553"/>
                  <a:pt x="10571" y="2549"/>
                </a:cubicBezTo>
                <a:cubicBezTo>
                  <a:pt x="10561" y="2552"/>
                  <a:pt x="10558" y="2547"/>
                  <a:pt x="10558" y="2539"/>
                </a:cubicBezTo>
                <a:cubicBezTo>
                  <a:pt x="10558" y="2531"/>
                  <a:pt x="10593" y="2526"/>
                  <a:pt x="10606" y="2512"/>
                </a:cubicBezTo>
                <a:cubicBezTo>
                  <a:pt x="10620" y="2499"/>
                  <a:pt x="10587" y="2510"/>
                  <a:pt x="10592" y="2502"/>
                </a:cubicBezTo>
                <a:cubicBezTo>
                  <a:pt x="10598" y="2494"/>
                  <a:pt x="10652" y="2489"/>
                  <a:pt x="10667" y="2457"/>
                </a:cubicBezTo>
                <a:cubicBezTo>
                  <a:pt x="10683" y="2425"/>
                  <a:pt x="10674" y="2476"/>
                  <a:pt x="10690" y="2473"/>
                </a:cubicBezTo>
                <a:cubicBezTo>
                  <a:pt x="10706" y="2471"/>
                  <a:pt x="10677" y="2457"/>
                  <a:pt x="10680" y="2438"/>
                </a:cubicBezTo>
                <a:cubicBezTo>
                  <a:pt x="10754" y="2407"/>
                  <a:pt x="10849" y="2372"/>
                  <a:pt x="10907" y="2314"/>
                </a:cubicBezTo>
                <a:cubicBezTo>
                  <a:pt x="10889" y="2309"/>
                  <a:pt x="10868" y="2356"/>
                  <a:pt x="10857" y="2322"/>
                </a:cubicBezTo>
                <a:cubicBezTo>
                  <a:pt x="10939" y="2280"/>
                  <a:pt x="11055" y="2229"/>
                  <a:pt x="11143" y="2195"/>
                </a:cubicBezTo>
                <a:cubicBezTo>
                  <a:pt x="11140" y="2195"/>
                  <a:pt x="11140" y="2187"/>
                  <a:pt x="11140" y="2187"/>
                </a:cubicBezTo>
                <a:moveTo>
                  <a:pt x="9158" y="2356"/>
                </a:moveTo>
                <a:cubicBezTo>
                  <a:pt x="9151" y="2356"/>
                  <a:pt x="9151" y="2365"/>
                  <a:pt x="9148" y="2370"/>
                </a:cubicBezTo>
                <a:cubicBezTo>
                  <a:pt x="9145" y="2376"/>
                  <a:pt x="9153" y="2364"/>
                  <a:pt x="9158" y="2356"/>
                </a:cubicBezTo>
                <a:moveTo>
                  <a:pt x="9158" y="2356"/>
                </a:moveTo>
                <a:cubicBezTo>
                  <a:pt x="9166" y="2356"/>
                  <a:pt x="9172" y="2343"/>
                  <a:pt x="9161" y="2343"/>
                </a:cubicBezTo>
                <a:lnTo>
                  <a:pt x="9161" y="2343"/>
                </a:lnTo>
                <a:lnTo>
                  <a:pt x="9161" y="2344"/>
                </a:lnTo>
                <a:cubicBezTo>
                  <a:pt x="9159" y="2347"/>
                  <a:pt x="9158" y="2350"/>
                  <a:pt x="9158" y="2353"/>
                </a:cubicBezTo>
                <a:cubicBezTo>
                  <a:pt x="9158" y="2354"/>
                  <a:pt x="9158" y="2355"/>
                  <a:pt x="9158" y="2356"/>
                </a:cubicBezTo>
                <a:moveTo>
                  <a:pt x="9180" y="2309"/>
                </a:moveTo>
                <a:lnTo>
                  <a:pt x="9180" y="2309"/>
                </a:lnTo>
                <a:cubicBezTo>
                  <a:pt x="9178" y="2317"/>
                  <a:pt x="9175" y="2323"/>
                  <a:pt x="9171" y="2330"/>
                </a:cubicBezTo>
                <a:cubicBezTo>
                  <a:pt x="9169" y="2334"/>
                  <a:pt x="9166" y="2337"/>
                  <a:pt x="9164" y="2340"/>
                </a:cubicBezTo>
                <a:cubicBezTo>
                  <a:pt x="9177" y="2340"/>
                  <a:pt x="9190" y="2319"/>
                  <a:pt x="9180" y="2309"/>
                </a:cubicBezTo>
                <a:moveTo>
                  <a:pt x="9193" y="2301"/>
                </a:moveTo>
                <a:cubicBezTo>
                  <a:pt x="9193" y="2301"/>
                  <a:pt x="9193" y="2317"/>
                  <a:pt x="9193" y="2301"/>
                </a:cubicBezTo>
                <a:moveTo>
                  <a:pt x="9193" y="2282"/>
                </a:moveTo>
                <a:lnTo>
                  <a:pt x="9193" y="2301"/>
                </a:lnTo>
                <a:cubicBezTo>
                  <a:pt x="9203" y="2301"/>
                  <a:pt x="9206" y="2280"/>
                  <a:pt x="9193" y="2282"/>
                </a:cubicBezTo>
                <a:moveTo>
                  <a:pt x="9214" y="2269"/>
                </a:moveTo>
                <a:cubicBezTo>
                  <a:pt x="9214" y="2277"/>
                  <a:pt x="9206" y="2282"/>
                  <a:pt x="9203" y="2277"/>
                </a:cubicBezTo>
                <a:cubicBezTo>
                  <a:pt x="9201" y="2272"/>
                  <a:pt x="9206" y="2269"/>
                  <a:pt x="9214" y="2269"/>
                </a:cubicBezTo>
                <a:moveTo>
                  <a:pt x="9193" y="2282"/>
                </a:moveTo>
                <a:cubicBezTo>
                  <a:pt x="9193" y="2274"/>
                  <a:pt x="9206" y="2261"/>
                  <a:pt x="9193" y="2261"/>
                </a:cubicBezTo>
                <a:cubicBezTo>
                  <a:pt x="9180" y="2261"/>
                  <a:pt x="9158" y="2294"/>
                  <a:pt x="9166" y="2317"/>
                </a:cubicBezTo>
                <a:cubicBezTo>
                  <a:pt x="9174" y="2341"/>
                  <a:pt x="9180" y="2290"/>
                  <a:pt x="9193" y="2282"/>
                </a:cubicBezTo>
                <a:moveTo>
                  <a:pt x="9185" y="2261"/>
                </a:moveTo>
                <a:lnTo>
                  <a:pt x="9193" y="2251"/>
                </a:lnTo>
                <a:cubicBezTo>
                  <a:pt x="9188" y="2251"/>
                  <a:pt x="9185" y="2253"/>
                  <a:pt x="9185" y="2261"/>
                </a:cubicBezTo>
                <a:moveTo>
                  <a:pt x="9100" y="2483"/>
                </a:moveTo>
                <a:cubicBezTo>
                  <a:pt x="9100" y="2478"/>
                  <a:pt x="9106" y="2478"/>
                  <a:pt x="9106" y="2475"/>
                </a:cubicBezTo>
                <a:lnTo>
                  <a:pt x="9114" y="2475"/>
                </a:lnTo>
                <a:lnTo>
                  <a:pt x="9108" y="2483"/>
                </a:lnTo>
                <a:lnTo>
                  <a:pt x="9100" y="2483"/>
                </a:lnTo>
                <a:moveTo>
                  <a:pt x="9119" y="2457"/>
                </a:moveTo>
                <a:cubicBezTo>
                  <a:pt x="9119" y="2433"/>
                  <a:pt x="9135" y="2430"/>
                  <a:pt x="9137" y="2409"/>
                </a:cubicBezTo>
                <a:cubicBezTo>
                  <a:pt x="9140" y="2388"/>
                  <a:pt x="9137" y="2422"/>
                  <a:pt x="9145" y="2422"/>
                </a:cubicBezTo>
                <a:cubicBezTo>
                  <a:pt x="9153" y="2422"/>
                  <a:pt x="9135" y="2449"/>
                  <a:pt x="9119" y="2457"/>
                </a:cubicBezTo>
                <a:moveTo>
                  <a:pt x="9121" y="2430"/>
                </a:moveTo>
                <a:cubicBezTo>
                  <a:pt x="9106" y="2425"/>
                  <a:pt x="9121" y="2421"/>
                  <a:pt x="9121" y="2407"/>
                </a:cubicBezTo>
                <a:cubicBezTo>
                  <a:pt x="9121" y="2394"/>
                  <a:pt x="9119" y="2420"/>
                  <a:pt x="9121" y="2430"/>
                </a:cubicBezTo>
                <a:moveTo>
                  <a:pt x="9127" y="2370"/>
                </a:moveTo>
                <a:cubicBezTo>
                  <a:pt x="9121" y="2370"/>
                  <a:pt x="9127" y="2354"/>
                  <a:pt x="9137" y="2356"/>
                </a:cubicBezTo>
                <a:cubicBezTo>
                  <a:pt x="9148" y="2359"/>
                  <a:pt x="9132" y="2367"/>
                  <a:pt x="9127" y="2370"/>
                </a:cubicBezTo>
                <a:moveTo>
                  <a:pt x="9214" y="2224"/>
                </a:moveTo>
                <a:cubicBezTo>
                  <a:pt x="9225" y="2216"/>
                  <a:pt x="9231" y="2214"/>
                  <a:pt x="9225" y="2198"/>
                </a:cubicBezTo>
                <a:cubicBezTo>
                  <a:pt x="9220" y="2183"/>
                  <a:pt x="9228" y="2208"/>
                  <a:pt x="9238" y="2208"/>
                </a:cubicBezTo>
                <a:cubicBezTo>
                  <a:pt x="9249" y="2208"/>
                  <a:pt x="9219" y="2235"/>
                  <a:pt x="9214" y="2224"/>
                </a:cubicBezTo>
                <a:moveTo>
                  <a:pt x="9272" y="2190"/>
                </a:moveTo>
                <a:lnTo>
                  <a:pt x="9280" y="2190"/>
                </a:lnTo>
                <a:lnTo>
                  <a:pt x="9280" y="2200"/>
                </a:lnTo>
                <a:lnTo>
                  <a:pt x="9272" y="2200"/>
                </a:lnTo>
                <a:lnTo>
                  <a:pt x="9272" y="2190"/>
                </a:lnTo>
                <a:moveTo>
                  <a:pt x="9185" y="2261"/>
                </a:moveTo>
                <a:cubicBezTo>
                  <a:pt x="9185" y="2237"/>
                  <a:pt x="9251" y="2224"/>
                  <a:pt x="9267" y="2187"/>
                </a:cubicBezTo>
                <a:cubicBezTo>
                  <a:pt x="9264" y="2195"/>
                  <a:pt x="9264" y="2203"/>
                  <a:pt x="9259" y="2208"/>
                </a:cubicBezTo>
                <a:lnTo>
                  <a:pt x="9267" y="2208"/>
                </a:lnTo>
                <a:cubicBezTo>
                  <a:pt x="9267" y="2203"/>
                  <a:pt x="9272" y="2203"/>
                  <a:pt x="9267" y="2208"/>
                </a:cubicBezTo>
                <a:cubicBezTo>
                  <a:pt x="9262" y="2213"/>
                  <a:pt x="9259" y="2227"/>
                  <a:pt x="9259" y="2240"/>
                </a:cubicBezTo>
                <a:cubicBezTo>
                  <a:pt x="9259" y="2253"/>
                  <a:pt x="9246" y="2238"/>
                  <a:pt x="9243" y="2243"/>
                </a:cubicBezTo>
                <a:cubicBezTo>
                  <a:pt x="9240" y="2249"/>
                  <a:pt x="9259" y="2235"/>
                  <a:pt x="9256" y="2221"/>
                </a:cubicBezTo>
                <a:cubicBezTo>
                  <a:pt x="9254" y="2208"/>
                  <a:pt x="9219" y="2251"/>
                  <a:pt x="9214" y="2269"/>
                </a:cubicBezTo>
                <a:lnTo>
                  <a:pt x="9219" y="2269"/>
                </a:lnTo>
                <a:cubicBezTo>
                  <a:pt x="9219" y="2256"/>
                  <a:pt x="9233" y="2257"/>
                  <a:pt x="9233" y="2243"/>
                </a:cubicBezTo>
                <a:cubicBezTo>
                  <a:pt x="9233" y="2230"/>
                  <a:pt x="9230" y="2266"/>
                  <a:pt x="9219" y="2269"/>
                </a:cubicBezTo>
                <a:lnTo>
                  <a:pt x="9219" y="2269"/>
                </a:lnTo>
                <a:cubicBezTo>
                  <a:pt x="9205" y="2299"/>
                  <a:pt x="9193" y="2324"/>
                  <a:pt x="9176" y="2353"/>
                </a:cubicBezTo>
                <a:cubicBezTo>
                  <a:pt x="9167" y="2369"/>
                  <a:pt x="9158" y="2383"/>
                  <a:pt x="9148" y="2399"/>
                </a:cubicBezTo>
                <a:cubicBezTo>
                  <a:pt x="9145" y="2396"/>
                  <a:pt x="9145" y="2391"/>
                  <a:pt x="9145" y="2383"/>
                </a:cubicBezTo>
                <a:cubicBezTo>
                  <a:pt x="9145" y="2375"/>
                  <a:pt x="9138" y="2399"/>
                  <a:pt x="9127" y="2399"/>
                </a:cubicBezTo>
                <a:cubicBezTo>
                  <a:pt x="9117" y="2399"/>
                  <a:pt x="9125" y="2399"/>
                  <a:pt x="9127" y="2399"/>
                </a:cubicBezTo>
                <a:cubicBezTo>
                  <a:pt x="9130" y="2399"/>
                  <a:pt x="9153" y="2356"/>
                  <a:pt x="9158" y="2327"/>
                </a:cubicBezTo>
                <a:cubicBezTo>
                  <a:pt x="9164" y="2298"/>
                  <a:pt x="9151" y="2352"/>
                  <a:pt x="9137" y="2346"/>
                </a:cubicBezTo>
                <a:cubicBezTo>
                  <a:pt x="9124" y="2341"/>
                  <a:pt x="9166" y="2307"/>
                  <a:pt x="9161" y="2288"/>
                </a:cubicBezTo>
                <a:cubicBezTo>
                  <a:pt x="9156" y="2270"/>
                  <a:pt x="9185" y="2274"/>
                  <a:pt x="9185" y="2261"/>
                </a:cubicBezTo>
                <a:moveTo>
                  <a:pt x="9238" y="2200"/>
                </a:moveTo>
                <a:lnTo>
                  <a:pt x="9238" y="2200"/>
                </a:lnTo>
                <a:cubicBezTo>
                  <a:pt x="9239" y="2196"/>
                  <a:pt x="9240" y="2192"/>
                  <a:pt x="9240" y="2187"/>
                </a:cubicBezTo>
                <a:cubicBezTo>
                  <a:pt x="9251" y="2187"/>
                  <a:pt x="9246" y="2195"/>
                  <a:pt x="9246" y="2200"/>
                </a:cubicBezTo>
                <a:lnTo>
                  <a:pt x="9238" y="2200"/>
                </a:lnTo>
                <a:moveTo>
                  <a:pt x="9283" y="2187"/>
                </a:moveTo>
                <a:cubicBezTo>
                  <a:pt x="9283" y="2184"/>
                  <a:pt x="9288" y="2184"/>
                  <a:pt x="9288" y="2182"/>
                </a:cubicBezTo>
                <a:lnTo>
                  <a:pt x="9296" y="2182"/>
                </a:lnTo>
                <a:cubicBezTo>
                  <a:pt x="9296" y="2187"/>
                  <a:pt x="9291" y="2187"/>
                  <a:pt x="9283" y="2187"/>
                </a:cubicBezTo>
                <a:moveTo>
                  <a:pt x="9259" y="2182"/>
                </a:moveTo>
                <a:cubicBezTo>
                  <a:pt x="9254" y="2153"/>
                  <a:pt x="9293" y="2171"/>
                  <a:pt x="9296" y="2158"/>
                </a:cubicBezTo>
                <a:cubicBezTo>
                  <a:pt x="9299" y="2145"/>
                  <a:pt x="9301" y="2164"/>
                  <a:pt x="9301" y="2169"/>
                </a:cubicBezTo>
                <a:cubicBezTo>
                  <a:pt x="9301" y="2175"/>
                  <a:pt x="9288" y="2176"/>
                  <a:pt x="9280" y="2184"/>
                </a:cubicBezTo>
                <a:cubicBezTo>
                  <a:pt x="9272" y="2192"/>
                  <a:pt x="9272" y="2174"/>
                  <a:pt x="9259" y="2182"/>
                </a:cubicBezTo>
                <a:moveTo>
                  <a:pt x="9283" y="2150"/>
                </a:moveTo>
                <a:cubicBezTo>
                  <a:pt x="9283" y="2150"/>
                  <a:pt x="9272" y="2163"/>
                  <a:pt x="9283" y="2150"/>
                </a:cubicBezTo>
                <a:moveTo>
                  <a:pt x="9323" y="2158"/>
                </a:moveTo>
                <a:cubicBezTo>
                  <a:pt x="9328" y="2150"/>
                  <a:pt x="9330" y="2145"/>
                  <a:pt x="9341" y="2145"/>
                </a:cubicBezTo>
                <a:cubicBezTo>
                  <a:pt x="9352" y="2145"/>
                  <a:pt x="9330" y="2153"/>
                  <a:pt x="9323" y="2158"/>
                </a:cubicBezTo>
                <a:moveTo>
                  <a:pt x="9296" y="2145"/>
                </a:moveTo>
                <a:cubicBezTo>
                  <a:pt x="9296" y="2145"/>
                  <a:pt x="9301" y="2147"/>
                  <a:pt x="9296" y="2145"/>
                </a:cubicBezTo>
                <a:moveTo>
                  <a:pt x="9307" y="2139"/>
                </a:moveTo>
                <a:lnTo>
                  <a:pt x="9307" y="2139"/>
                </a:lnTo>
                <a:moveTo>
                  <a:pt x="9989" y="2126"/>
                </a:moveTo>
                <a:cubicBezTo>
                  <a:pt x="9849" y="2174"/>
                  <a:pt x="9696" y="2213"/>
                  <a:pt x="9571" y="2124"/>
                </a:cubicBezTo>
                <a:cubicBezTo>
                  <a:pt x="9463" y="2094"/>
                  <a:pt x="9336" y="2069"/>
                  <a:pt x="9254" y="2137"/>
                </a:cubicBezTo>
                <a:cubicBezTo>
                  <a:pt x="9172" y="2206"/>
                  <a:pt x="9177" y="2224"/>
                  <a:pt x="9135" y="2264"/>
                </a:cubicBezTo>
                <a:lnTo>
                  <a:pt x="9135" y="2264"/>
                </a:lnTo>
                <a:cubicBezTo>
                  <a:pt x="9134" y="2259"/>
                  <a:pt x="9134" y="2255"/>
                  <a:pt x="9134" y="2251"/>
                </a:cubicBezTo>
                <a:cubicBezTo>
                  <a:pt x="9134" y="2214"/>
                  <a:pt x="9142" y="2183"/>
                  <a:pt x="9158" y="2150"/>
                </a:cubicBezTo>
                <a:cubicBezTo>
                  <a:pt x="9124" y="2121"/>
                  <a:pt x="9076" y="2113"/>
                  <a:pt x="9021" y="2108"/>
                </a:cubicBezTo>
                <a:cubicBezTo>
                  <a:pt x="8963" y="2356"/>
                  <a:pt x="8923" y="2602"/>
                  <a:pt x="8875" y="2854"/>
                </a:cubicBezTo>
                <a:cubicBezTo>
                  <a:pt x="8907" y="2891"/>
                  <a:pt x="8939" y="2928"/>
                  <a:pt x="8979" y="2933"/>
                </a:cubicBezTo>
                <a:cubicBezTo>
                  <a:pt x="9034" y="2888"/>
                  <a:pt x="9058" y="2811"/>
                  <a:pt x="9063" y="2745"/>
                </a:cubicBezTo>
                <a:cubicBezTo>
                  <a:pt x="9174" y="2528"/>
                  <a:pt x="9217" y="2251"/>
                  <a:pt x="9457" y="2163"/>
                </a:cubicBezTo>
                <a:cubicBezTo>
                  <a:pt x="9606" y="2213"/>
                  <a:pt x="9791" y="2317"/>
                  <a:pt x="9973" y="2221"/>
                </a:cubicBezTo>
                <a:lnTo>
                  <a:pt x="9973" y="2221"/>
                </a:lnTo>
                <a:cubicBezTo>
                  <a:pt x="9976" y="2188"/>
                  <a:pt x="9981" y="2159"/>
                  <a:pt x="9989" y="2126"/>
                </a:cubicBezTo>
                <a:moveTo>
                  <a:pt x="7850" y="3467"/>
                </a:moveTo>
                <a:lnTo>
                  <a:pt x="7850" y="3467"/>
                </a:lnTo>
                <a:moveTo>
                  <a:pt x="7784" y="3451"/>
                </a:moveTo>
                <a:lnTo>
                  <a:pt x="7784" y="3451"/>
                </a:lnTo>
                <a:cubicBezTo>
                  <a:pt x="7784" y="3452"/>
                  <a:pt x="7784" y="3452"/>
                  <a:pt x="7784" y="3453"/>
                </a:cubicBezTo>
                <a:cubicBezTo>
                  <a:pt x="7784" y="3455"/>
                  <a:pt x="7784" y="3456"/>
                  <a:pt x="7785" y="3458"/>
                </a:cubicBezTo>
                <a:cubicBezTo>
                  <a:pt x="7786" y="3460"/>
                  <a:pt x="7787" y="3461"/>
                  <a:pt x="7789" y="3462"/>
                </a:cubicBezTo>
                <a:cubicBezTo>
                  <a:pt x="7791" y="3463"/>
                  <a:pt x="7792" y="3463"/>
                  <a:pt x="7794" y="3463"/>
                </a:cubicBezTo>
                <a:cubicBezTo>
                  <a:pt x="7796" y="3463"/>
                  <a:pt x="7798" y="3463"/>
                  <a:pt x="7800" y="3462"/>
                </a:cubicBezTo>
                <a:cubicBezTo>
                  <a:pt x="7801" y="3461"/>
                  <a:pt x="7803" y="3460"/>
                  <a:pt x="7804" y="3458"/>
                </a:cubicBezTo>
                <a:cubicBezTo>
                  <a:pt x="7804" y="3457"/>
                  <a:pt x="7805" y="3456"/>
                  <a:pt x="7805" y="3454"/>
                </a:cubicBezTo>
                <a:cubicBezTo>
                  <a:pt x="7794" y="3459"/>
                  <a:pt x="7794" y="3449"/>
                  <a:pt x="7784" y="3451"/>
                </a:cubicBezTo>
                <a:moveTo>
                  <a:pt x="7784" y="3451"/>
                </a:moveTo>
                <a:lnTo>
                  <a:pt x="7784" y="3451"/>
                </a:lnTo>
                <a:moveTo>
                  <a:pt x="8476" y="3385"/>
                </a:moveTo>
                <a:cubicBezTo>
                  <a:pt x="8476" y="3385"/>
                  <a:pt x="8481" y="3369"/>
                  <a:pt x="8476" y="3385"/>
                </a:cubicBezTo>
                <a:moveTo>
                  <a:pt x="8685" y="3094"/>
                </a:moveTo>
                <a:cubicBezTo>
                  <a:pt x="8685" y="3097"/>
                  <a:pt x="8682" y="3097"/>
                  <a:pt x="8682" y="3102"/>
                </a:cubicBezTo>
                <a:cubicBezTo>
                  <a:pt x="8682" y="3108"/>
                  <a:pt x="8703" y="3089"/>
                  <a:pt x="8685" y="3094"/>
                </a:cubicBezTo>
                <a:moveTo>
                  <a:pt x="8717" y="3047"/>
                </a:moveTo>
                <a:cubicBezTo>
                  <a:pt x="8711" y="3047"/>
                  <a:pt x="8703" y="3061"/>
                  <a:pt x="8711" y="3063"/>
                </a:cubicBezTo>
                <a:cubicBezTo>
                  <a:pt x="8719" y="3066"/>
                  <a:pt x="8722" y="3052"/>
                  <a:pt x="8717" y="3047"/>
                </a:cubicBezTo>
                <a:moveTo>
                  <a:pt x="8725" y="3012"/>
                </a:moveTo>
                <a:cubicBezTo>
                  <a:pt x="8730" y="3020"/>
                  <a:pt x="8722" y="3018"/>
                  <a:pt x="8725" y="3012"/>
                </a:cubicBezTo>
                <a:moveTo>
                  <a:pt x="8725" y="3012"/>
                </a:moveTo>
                <a:lnTo>
                  <a:pt x="8725" y="3012"/>
                </a:lnTo>
                <a:moveTo>
                  <a:pt x="8740" y="2986"/>
                </a:moveTo>
                <a:cubicBezTo>
                  <a:pt x="8730" y="2986"/>
                  <a:pt x="8725" y="2994"/>
                  <a:pt x="8725" y="3004"/>
                </a:cubicBezTo>
                <a:cubicBezTo>
                  <a:pt x="8725" y="3015"/>
                  <a:pt x="8740" y="2994"/>
                  <a:pt x="8740" y="2986"/>
                </a:cubicBezTo>
                <a:moveTo>
                  <a:pt x="8725" y="2970"/>
                </a:moveTo>
                <a:cubicBezTo>
                  <a:pt x="8725" y="2970"/>
                  <a:pt x="8735" y="2954"/>
                  <a:pt x="8725" y="2970"/>
                </a:cubicBezTo>
                <a:moveTo>
                  <a:pt x="8759" y="2883"/>
                </a:moveTo>
                <a:lnTo>
                  <a:pt x="8759" y="2883"/>
                </a:lnTo>
                <a:moveTo>
                  <a:pt x="8746" y="2867"/>
                </a:moveTo>
                <a:lnTo>
                  <a:pt x="8746" y="2875"/>
                </a:lnTo>
                <a:lnTo>
                  <a:pt x="8756" y="2875"/>
                </a:lnTo>
                <a:cubicBezTo>
                  <a:pt x="8756" y="2872"/>
                  <a:pt x="8759" y="2872"/>
                  <a:pt x="8759" y="2867"/>
                </a:cubicBezTo>
                <a:lnTo>
                  <a:pt x="8748" y="2867"/>
                </a:lnTo>
                <a:lnTo>
                  <a:pt x="8746" y="2867"/>
                </a:lnTo>
                <a:moveTo>
                  <a:pt x="8764" y="2867"/>
                </a:moveTo>
                <a:lnTo>
                  <a:pt x="8775" y="2867"/>
                </a:lnTo>
                <a:lnTo>
                  <a:pt x="8775" y="2856"/>
                </a:lnTo>
                <a:lnTo>
                  <a:pt x="8764" y="2856"/>
                </a:lnTo>
                <a:lnTo>
                  <a:pt x="8764" y="2867"/>
                </a:lnTo>
                <a:moveTo>
                  <a:pt x="8759" y="2835"/>
                </a:moveTo>
                <a:cubicBezTo>
                  <a:pt x="8762" y="2835"/>
                  <a:pt x="8762" y="2840"/>
                  <a:pt x="8759" y="2835"/>
                </a:cubicBezTo>
                <a:moveTo>
                  <a:pt x="8759" y="2835"/>
                </a:moveTo>
                <a:lnTo>
                  <a:pt x="8759" y="2825"/>
                </a:lnTo>
                <a:cubicBezTo>
                  <a:pt x="8764" y="2827"/>
                  <a:pt x="8773" y="2839"/>
                  <a:pt x="8775" y="2825"/>
                </a:cubicBezTo>
                <a:cubicBezTo>
                  <a:pt x="8778" y="2812"/>
                  <a:pt x="8770" y="2811"/>
                  <a:pt x="8756" y="2814"/>
                </a:cubicBezTo>
                <a:cubicBezTo>
                  <a:pt x="8743" y="2817"/>
                  <a:pt x="8744" y="2835"/>
                  <a:pt x="8746" y="2851"/>
                </a:cubicBezTo>
                <a:cubicBezTo>
                  <a:pt x="8749" y="2867"/>
                  <a:pt x="8748" y="2835"/>
                  <a:pt x="8759" y="2835"/>
                </a:cubicBezTo>
                <a:moveTo>
                  <a:pt x="8764" y="2803"/>
                </a:moveTo>
                <a:cubicBezTo>
                  <a:pt x="8764" y="2803"/>
                  <a:pt x="8772" y="2787"/>
                  <a:pt x="8764" y="2803"/>
                </a:cubicBezTo>
                <a:moveTo>
                  <a:pt x="8777" y="2772"/>
                </a:moveTo>
                <a:cubicBezTo>
                  <a:pt x="8764" y="2772"/>
                  <a:pt x="8764" y="2785"/>
                  <a:pt x="8759" y="2787"/>
                </a:cubicBezTo>
                <a:cubicBezTo>
                  <a:pt x="8754" y="2790"/>
                  <a:pt x="8775" y="2782"/>
                  <a:pt x="8777" y="2772"/>
                </a:cubicBezTo>
                <a:moveTo>
                  <a:pt x="8719" y="2764"/>
                </a:moveTo>
                <a:cubicBezTo>
                  <a:pt x="8719" y="2769"/>
                  <a:pt x="8719" y="2772"/>
                  <a:pt x="8714" y="2772"/>
                </a:cubicBezTo>
                <a:lnTo>
                  <a:pt x="8722" y="2772"/>
                </a:lnTo>
                <a:cubicBezTo>
                  <a:pt x="8722" y="2769"/>
                  <a:pt x="8722" y="2761"/>
                  <a:pt x="8719" y="2761"/>
                </a:cubicBezTo>
                <a:lnTo>
                  <a:pt x="8719" y="2764"/>
                </a:lnTo>
                <a:moveTo>
                  <a:pt x="8764" y="2705"/>
                </a:moveTo>
                <a:lnTo>
                  <a:pt x="8764" y="2705"/>
                </a:lnTo>
                <a:moveTo>
                  <a:pt x="7887" y="2425"/>
                </a:moveTo>
                <a:cubicBezTo>
                  <a:pt x="7887" y="2425"/>
                  <a:pt x="7887" y="2420"/>
                  <a:pt x="7887" y="2425"/>
                </a:cubicBezTo>
                <a:moveTo>
                  <a:pt x="8785" y="1640"/>
                </a:moveTo>
                <a:cubicBezTo>
                  <a:pt x="8785" y="1640"/>
                  <a:pt x="8793" y="1627"/>
                  <a:pt x="8785" y="1640"/>
                </a:cubicBezTo>
                <a:moveTo>
                  <a:pt x="8780" y="1511"/>
                </a:moveTo>
                <a:cubicBezTo>
                  <a:pt x="8780" y="1508"/>
                  <a:pt x="8783" y="1511"/>
                  <a:pt x="8780" y="1511"/>
                </a:cubicBezTo>
                <a:moveTo>
                  <a:pt x="8785" y="1492"/>
                </a:moveTo>
                <a:lnTo>
                  <a:pt x="8785" y="1492"/>
                </a:lnTo>
                <a:moveTo>
                  <a:pt x="8259" y="1238"/>
                </a:moveTo>
                <a:cubicBezTo>
                  <a:pt x="8262" y="1238"/>
                  <a:pt x="8262" y="1238"/>
                  <a:pt x="8262" y="1236"/>
                </a:cubicBezTo>
                <a:cubicBezTo>
                  <a:pt x="8262" y="1233"/>
                  <a:pt x="8259" y="1236"/>
                  <a:pt x="8259" y="1238"/>
                </a:cubicBezTo>
                <a:moveTo>
                  <a:pt x="8423" y="1032"/>
                </a:moveTo>
                <a:cubicBezTo>
                  <a:pt x="8428" y="1032"/>
                  <a:pt x="8431" y="1032"/>
                  <a:pt x="8428" y="1027"/>
                </a:cubicBezTo>
                <a:cubicBezTo>
                  <a:pt x="8426" y="1021"/>
                  <a:pt x="8423" y="1029"/>
                  <a:pt x="8423" y="1032"/>
                </a:cubicBezTo>
                <a:moveTo>
                  <a:pt x="7987" y="3547"/>
                </a:moveTo>
                <a:cubicBezTo>
                  <a:pt x="7987" y="3541"/>
                  <a:pt x="7993" y="3541"/>
                  <a:pt x="8001" y="3541"/>
                </a:cubicBezTo>
                <a:lnTo>
                  <a:pt x="7987" y="3547"/>
                </a:lnTo>
                <a:moveTo>
                  <a:pt x="7977" y="3544"/>
                </a:moveTo>
                <a:cubicBezTo>
                  <a:pt x="7977" y="3544"/>
                  <a:pt x="7979" y="3560"/>
                  <a:pt x="7977" y="3544"/>
                </a:cubicBezTo>
                <a:moveTo>
                  <a:pt x="8017" y="3544"/>
                </a:moveTo>
                <a:cubicBezTo>
                  <a:pt x="8017" y="3533"/>
                  <a:pt x="8027" y="3533"/>
                  <a:pt x="8030" y="3541"/>
                </a:cubicBezTo>
                <a:lnTo>
                  <a:pt x="8017" y="3541"/>
                </a:lnTo>
                <a:lnTo>
                  <a:pt x="8017" y="3544"/>
                </a:lnTo>
                <a:moveTo>
                  <a:pt x="8038" y="3539"/>
                </a:moveTo>
                <a:lnTo>
                  <a:pt x="8038" y="3528"/>
                </a:lnTo>
                <a:cubicBezTo>
                  <a:pt x="8043" y="3528"/>
                  <a:pt x="8046" y="3531"/>
                  <a:pt x="8046" y="3539"/>
                </a:cubicBezTo>
                <a:lnTo>
                  <a:pt x="8038" y="3539"/>
                </a:lnTo>
                <a:moveTo>
                  <a:pt x="7916" y="3531"/>
                </a:moveTo>
                <a:cubicBezTo>
                  <a:pt x="7916" y="3531"/>
                  <a:pt x="7916" y="3536"/>
                  <a:pt x="7916" y="3531"/>
                </a:cubicBezTo>
                <a:moveTo>
                  <a:pt x="8275" y="3510"/>
                </a:moveTo>
                <a:cubicBezTo>
                  <a:pt x="8275" y="3510"/>
                  <a:pt x="8275" y="3512"/>
                  <a:pt x="8275" y="3510"/>
                </a:cubicBezTo>
                <a:moveTo>
                  <a:pt x="8056" y="3531"/>
                </a:moveTo>
                <a:lnTo>
                  <a:pt x="8056" y="3531"/>
                </a:lnTo>
                <a:cubicBezTo>
                  <a:pt x="8100" y="3513"/>
                  <a:pt x="8138" y="3500"/>
                  <a:pt x="8183" y="3488"/>
                </a:cubicBezTo>
                <a:cubicBezTo>
                  <a:pt x="8189" y="3510"/>
                  <a:pt x="8165" y="3510"/>
                  <a:pt x="8159" y="3502"/>
                </a:cubicBezTo>
                <a:lnTo>
                  <a:pt x="8159" y="3502"/>
                </a:lnTo>
                <a:cubicBezTo>
                  <a:pt x="8154" y="3505"/>
                  <a:pt x="8150" y="3509"/>
                  <a:pt x="8144" y="3512"/>
                </a:cubicBezTo>
                <a:cubicBezTo>
                  <a:pt x="8121" y="3526"/>
                  <a:pt x="8098" y="3531"/>
                  <a:pt x="8070" y="3531"/>
                </a:cubicBezTo>
                <a:cubicBezTo>
                  <a:pt x="8065" y="3531"/>
                  <a:pt x="8061" y="3531"/>
                  <a:pt x="8056" y="3531"/>
                </a:cubicBezTo>
                <a:moveTo>
                  <a:pt x="8117" y="3488"/>
                </a:moveTo>
                <a:cubicBezTo>
                  <a:pt x="8112" y="3478"/>
                  <a:pt x="8130" y="3483"/>
                  <a:pt x="8136" y="3478"/>
                </a:cubicBezTo>
                <a:cubicBezTo>
                  <a:pt x="8141" y="3473"/>
                  <a:pt x="8122" y="3486"/>
                  <a:pt x="8117" y="3488"/>
                </a:cubicBezTo>
                <a:moveTo>
                  <a:pt x="8146" y="3473"/>
                </a:moveTo>
                <a:cubicBezTo>
                  <a:pt x="8146" y="3478"/>
                  <a:pt x="8144" y="3475"/>
                  <a:pt x="8138" y="3478"/>
                </a:cubicBezTo>
                <a:lnTo>
                  <a:pt x="8146" y="3473"/>
                </a:lnTo>
                <a:moveTo>
                  <a:pt x="8067" y="3478"/>
                </a:moveTo>
                <a:cubicBezTo>
                  <a:pt x="8069" y="3486"/>
                  <a:pt x="8053" y="3486"/>
                  <a:pt x="8056" y="3478"/>
                </a:cubicBezTo>
                <a:cubicBezTo>
                  <a:pt x="8058" y="3470"/>
                  <a:pt x="8067" y="3475"/>
                  <a:pt x="8067" y="3478"/>
                </a:cubicBezTo>
                <a:moveTo>
                  <a:pt x="8195" y="3483"/>
                </a:moveTo>
                <a:cubicBezTo>
                  <a:pt x="8209" y="3475"/>
                  <a:pt x="8219" y="3475"/>
                  <a:pt x="8227" y="3462"/>
                </a:cubicBezTo>
                <a:cubicBezTo>
                  <a:pt x="8235" y="3449"/>
                  <a:pt x="8227" y="3470"/>
                  <a:pt x="8227" y="3483"/>
                </a:cubicBezTo>
                <a:cubicBezTo>
                  <a:pt x="8227" y="3496"/>
                  <a:pt x="8214" y="3499"/>
                  <a:pt x="8195" y="3491"/>
                </a:cubicBezTo>
                <a:lnTo>
                  <a:pt x="8195" y="3483"/>
                </a:lnTo>
                <a:moveTo>
                  <a:pt x="8096" y="3470"/>
                </a:moveTo>
                <a:cubicBezTo>
                  <a:pt x="8096" y="3465"/>
                  <a:pt x="8099" y="3465"/>
                  <a:pt x="8099" y="3462"/>
                </a:cubicBezTo>
                <a:lnTo>
                  <a:pt x="8106" y="3462"/>
                </a:lnTo>
                <a:cubicBezTo>
                  <a:pt x="8109" y="3470"/>
                  <a:pt x="8104" y="3470"/>
                  <a:pt x="8096" y="3470"/>
                </a:cubicBezTo>
                <a:moveTo>
                  <a:pt x="8120" y="3459"/>
                </a:moveTo>
                <a:lnTo>
                  <a:pt x="8120" y="3459"/>
                </a:lnTo>
                <a:moveTo>
                  <a:pt x="8225" y="3451"/>
                </a:moveTo>
                <a:lnTo>
                  <a:pt x="8225" y="3451"/>
                </a:lnTo>
                <a:moveTo>
                  <a:pt x="8267" y="3449"/>
                </a:moveTo>
                <a:lnTo>
                  <a:pt x="8267" y="3449"/>
                </a:lnTo>
                <a:cubicBezTo>
                  <a:pt x="8268" y="3448"/>
                  <a:pt x="8270" y="3447"/>
                  <a:pt x="8271" y="3446"/>
                </a:cubicBezTo>
                <a:cubicBezTo>
                  <a:pt x="8275" y="3444"/>
                  <a:pt x="8277" y="3443"/>
                  <a:pt x="8281" y="3443"/>
                </a:cubicBezTo>
                <a:cubicBezTo>
                  <a:pt x="8283" y="3443"/>
                  <a:pt x="8284" y="3443"/>
                  <a:pt x="8285" y="3443"/>
                </a:cubicBezTo>
                <a:cubicBezTo>
                  <a:pt x="8285" y="3449"/>
                  <a:pt x="8278" y="3452"/>
                  <a:pt x="8267" y="3449"/>
                </a:cubicBezTo>
                <a:cubicBezTo>
                  <a:pt x="8257" y="3447"/>
                  <a:pt x="8259" y="3465"/>
                  <a:pt x="8275" y="3465"/>
                </a:cubicBezTo>
                <a:cubicBezTo>
                  <a:pt x="8291" y="3465"/>
                  <a:pt x="8254" y="3465"/>
                  <a:pt x="8240" y="3465"/>
                </a:cubicBezTo>
                <a:cubicBezTo>
                  <a:pt x="8227" y="3465"/>
                  <a:pt x="8262" y="3459"/>
                  <a:pt x="8267" y="3449"/>
                </a:cubicBezTo>
                <a:moveTo>
                  <a:pt x="8136" y="3451"/>
                </a:moveTo>
                <a:cubicBezTo>
                  <a:pt x="8138" y="3436"/>
                  <a:pt x="8149" y="3446"/>
                  <a:pt x="8165" y="3438"/>
                </a:cubicBezTo>
                <a:lnTo>
                  <a:pt x="8165" y="3438"/>
                </a:lnTo>
                <a:cubicBezTo>
                  <a:pt x="8162" y="3442"/>
                  <a:pt x="8159" y="3445"/>
                  <a:pt x="8155" y="3447"/>
                </a:cubicBezTo>
                <a:cubicBezTo>
                  <a:pt x="8149" y="3450"/>
                  <a:pt x="8144" y="3451"/>
                  <a:pt x="8138" y="3451"/>
                </a:cubicBezTo>
                <a:cubicBezTo>
                  <a:pt x="8137" y="3451"/>
                  <a:pt x="8136" y="3451"/>
                  <a:pt x="8136" y="3451"/>
                </a:cubicBezTo>
                <a:moveTo>
                  <a:pt x="7718" y="3438"/>
                </a:moveTo>
                <a:lnTo>
                  <a:pt x="7718" y="3438"/>
                </a:lnTo>
                <a:moveTo>
                  <a:pt x="8175" y="3433"/>
                </a:moveTo>
                <a:cubicBezTo>
                  <a:pt x="8175" y="3433"/>
                  <a:pt x="8175" y="3436"/>
                  <a:pt x="8175" y="3433"/>
                </a:cubicBezTo>
                <a:moveTo>
                  <a:pt x="8288" y="3430"/>
                </a:moveTo>
                <a:lnTo>
                  <a:pt x="8288" y="3430"/>
                </a:lnTo>
                <a:moveTo>
                  <a:pt x="8301" y="3425"/>
                </a:moveTo>
                <a:cubicBezTo>
                  <a:pt x="8301" y="3425"/>
                  <a:pt x="8307" y="3438"/>
                  <a:pt x="8301" y="3425"/>
                </a:cubicBezTo>
                <a:moveTo>
                  <a:pt x="8186" y="3430"/>
                </a:moveTo>
                <a:cubicBezTo>
                  <a:pt x="8193" y="3420"/>
                  <a:pt x="8211" y="3420"/>
                  <a:pt x="8214" y="3406"/>
                </a:cubicBezTo>
                <a:lnTo>
                  <a:pt x="8222" y="3406"/>
                </a:lnTo>
                <a:lnTo>
                  <a:pt x="8222" y="3417"/>
                </a:lnTo>
                <a:cubicBezTo>
                  <a:pt x="8209" y="3417"/>
                  <a:pt x="8201" y="3428"/>
                  <a:pt x="8186" y="3428"/>
                </a:cubicBezTo>
                <a:lnTo>
                  <a:pt x="8186" y="3430"/>
                </a:lnTo>
                <a:moveTo>
                  <a:pt x="8254" y="3396"/>
                </a:moveTo>
                <a:cubicBezTo>
                  <a:pt x="8251" y="3385"/>
                  <a:pt x="8272" y="3391"/>
                  <a:pt x="8267" y="3375"/>
                </a:cubicBezTo>
                <a:cubicBezTo>
                  <a:pt x="8262" y="3359"/>
                  <a:pt x="8264" y="3399"/>
                  <a:pt x="8254" y="3396"/>
                </a:cubicBezTo>
                <a:lnTo>
                  <a:pt x="8254" y="3396"/>
                </a:lnTo>
                <a:cubicBezTo>
                  <a:pt x="8250" y="3400"/>
                  <a:pt x="8247" y="3404"/>
                  <a:pt x="8242" y="3406"/>
                </a:cubicBezTo>
                <a:cubicBezTo>
                  <a:pt x="8237" y="3410"/>
                  <a:pt x="8231" y="3411"/>
                  <a:pt x="8225" y="3412"/>
                </a:cubicBezTo>
                <a:cubicBezTo>
                  <a:pt x="8232" y="3404"/>
                  <a:pt x="8235" y="3396"/>
                  <a:pt x="8254" y="3396"/>
                </a:cubicBezTo>
                <a:moveTo>
                  <a:pt x="8299" y="3364"/>
                </a:moveTo>
                <a:cubicBezTo>
                  <a:pt x="8301" y="3359"/>
                  <a:pt x="8304" y="3351"/>
                  <a:pt x="8314" y="3351"/>
                </a:cubicBezTo>
                <a:cubicBezTo>
                  <a:pt x="8325" y="3351"/>
                  <a:pt x="8305" y="3361"/>
                  <a:pt x="8299" y="3364"/>
                </a:cubicBezTo>
                <a:cubicBezTo>
                  <a:pt x="8294" y="3367"/>
                  <a:pt x="8291" y="3378"/>
                  <a:pt x="8280" y="3375"/>
                </a:cubicBezTo>
                <a:cubicBezTo>
                  <a:pt x="8270" y="3373"/>
                  <a:pt x="8293" y="3372"/>
                  <a:pt x="8299" y="3364"/>
                </a:cubicBezTo>
                <a:moveTo>
                  <a:pt x="8333" y="3346"/>
                </a:moveTo>
                <a:cubicBezTo>
                  <a:pt x="8325" y="3335"/>
                  <a:pt x="8344" y="3324"/>
                  <a:pt x="8354" y="3324"/>
                </a:cubicBezTo>
                <a:cubicBezTo>
                  <a:pt x="8365" y="3324"/>
                  <a:pt x="8338" y="3338"/>
                  <a:pt x="8333" y="3346"/>
                </a:cubicBezTo>
                <a:moveTo>
                  <a:pt x="8357" y="3322"/>
                </a:moveTo>
                <a:cubicBezTo>
                  <a:pt x="8357" y="3311"/>
                  <a:pt x="8365" y="3309"/>
                  <a:pt x="8375" y="3309"/>
                </a:cubicBezTo>
                <a:cubicBezTo>
                  <a:pt x="8386" y="3309"/>
                  <a:pt x="8367" y="3322"/>
                  <a:pt x="8357" y="3322"/>
                </a:cubicBezTo>
                <a:moveTo>
                  <a:pt x="8359" y="3385"/>
                </a:moveTo>
                <a:cubicBezTo>
                  <a:pt x="8402" y="3356"/>
                  <a:pt x="8431" y="3311"/>
                  <a:pt x="8481" y="3290"/>
                </a:cubicBezTo>
                <a:cubicBezTo>
                  <a:pt x="8481" y="3309"/>
                  <a:pt x="8455" y="3306"/>
                  <a:pt x="8457" y="3330"/>
                </a:cubicBezTo>
                <a:cubicBezTo>
                  <a:pt x="8460" y="3354"/>
                  <a:pt x="8447" y="3346"/>
                  <a:pt x="8420" y="3346"/>
                </a:cubicBezTo>
                <a:cubicBezTo>
                  <a:pt x="8394" y="3346"/>
                  <a:pt x="8428" y="3351"/>
                  <a:pt x="8420" y="3361"/>
                </a:cubicBezTo>
                <a:cubicBezTo>
                  <a:pt x="8412" y="3372"/>
                  <a:pt x="8389" y="3359"/>
                  <a:pt x="8402" y="3375"/>
                </a:cubicBezTo>
                <a:cubicBezTo>
                  <a:pt x="8415" y="3391"/>
                  <a:pt x="8375" y="3372"/>
                  <a:pt x="8375" y="3385"/>
                </a:cubicBezTo>
                <a:cubicBezTo>
                  <a:pt x="8375" y="3399"/>
                  <a:pt x="8381" y="3388"/>
                  <a:pt x="8383" y="3388"/>
                </a:cubicBezTo>
                <a:cubicBezTo>
                  <a:pt x="8386" y="3388"/>
                  <a:pt x="8338" y="3422"/>
                  <a:pt x="8314" y="3422"/>
                </a:cubicBezTo>
                <a:lnTo>
                  <a:pt x="8314" y="3422"/>
                </a:lnTo>
                <a:cubicBezTo>
                  <a:pt x="8324" y="3409"/>
                  <a:pt x="8334" y="3399"/>
                  <a:pt x="8348" y="3391"/>
                </a:cubicBezTo>
                <a:cubicBezTo>
                  <a:pt x="8352" y="3389"/>
                  <a:pt x="8355" y="3387"/>
                  <a:pt x="8359" y="3385"/>
                </a:cubicBezTo>
                <a:moveTo>
                  <a:pt x="8415" y="3290"/>
                </a:moveTo>
                <a:lnTo>
                  <a:pt x="8423" y="3290"/>
                </a:lnTo>
                <a:lnTo>
                  <a:pt x="8423" y="3290"/>
                </a:lnTo>
                <a:cubicBezTo>
                  <a:pt x="8395" y="3320"/>
                  <a:pt x="8370" y="3344"/>
                  <a:pt x="8338" y="3369"/>
                </a:cubicBezTo>
                <a:cubicBezTo>
                  <a:pt x="8341" y="3375"/>
                  <a:pt x="8346" y="3375"/>
                  <a:pt x="8344" y="3383"/>
                </a:cubicBezTo>
                <a:lnTo>
                  <a:pt x="8344" y="3383"/>
                </a:lnTo>
                <a:cubicBezTo>
                  <a:pt x="8319" y="3389"/>
                  <a:pt x="8300" y="3396"/>
                  <a:pt x="8278" y="3409"/>
                </a:cubicBezTo>
                <a:cubicBezTo>
                  <a:pt x="8253" y="3424"/>
                  <a:pt x="8233" y="3440"/>
                  <a:pt x="8214" y="3462"/>
                </a:cubicBezTo>
                <a:cubicBezTo>
                  <a:pt x="8198" y="3446"/>
                  <a:pt x="8183" y="3473"/>
                  <a:pt x="8159" y="3473"/>
                </a:cubicBezTo>
                <a:cubicBezTo>
                  <a:pt x="8248" y="3414"/>
                  <a:pt x="8344" y="3367"/>
                  <a:pt x="8415" y="3287"/>
                </a:cubicBezTo>
                <a:lnTo>
                  <a:pt x="8415" y="3290"/>
                </a:lnTo>
                <a:moveTo>
                  <a:pt x="8500" y="3287"/>
                </a:moveTo>
                <a:lnTo>
                  <a:pt x="8500" y="3287"/>
                </a:lnTo>
                <a:moveTo>
                  <a:pt x="8389" y="3290"/>
                </a:moveTo>
                <a:cubicBezTo>
                  <a:pt x="8389" y="3279"/>
                  <a:pt x="8402" y="3280"/>
                  <a:pt x="8402" y="3269"/>
                </a:cubicBezTo>
                <a:cubicBezTo>
                  <a:pt x="8402" y="3259"/>
                  <a:pt x="8402" y="3290"/>
                  <a:pt x="8389" y="3290"/>
                </a:cubicBezTo>
                <a:moveTo>
                  <a:pt x="8415" y="3266"/>
                </a:moveTo>
                <a:cubicBezTo>
                  <a:pt x="8415" y="3266"/>
                  <a:pt x="8415" y="3269"/>
                  <a:pt x="8415" y="3266"/>
                </a:cubicBezTo>
                <a:moveTo>
                  <a:pt x="8534" y="3250"/>
                </a:moveTo>
                <a:cubicBezTo>
                  <a:pt x="8534" y="3253"/>
                  <a:pt x="8527" y="3253"/>
                  <a:pt x="8524" y="3253"/>
                </a:cubicBezTo>
                <a:cubicBezTo>
                  <a:pt x="8522" y="3253"/>
                  <a:pt x="8529" y="3253"/>
                  <a:pt x="8534" y="3250"/>
                </a:cubicBezTo>
                <a:moveTo>
                  <a:pt x="8516" y="3253"/>
                </a:moveTo>
                <a:lnTo>
                  <a:pt x="8516" y="3253"/>
                </a:lnTo>
                <a:moveTo>
                  <a:pt x="8428" y="3248"/>
                </a:moveTo>
                <a:cubicBezTo>
                  <a:pt x="8428" y="3242"/>
                  <a:pt x="8434" y="3243"/>
                  <a:pt x="8428" y="3248"/>
                </a:cubicBezTo>
                <a:moveTo>
                  <a:pt x="8436" y="3240"/>
                </a:moveTo>
                <a:cubicBezTo>
                  <a:pt x="8436" y="3240"/>
                  <a:pt x="8444" y="3253"/>
                  <a:pt x="8436" y="3240"/>
                </a:cubicBezTo>
                <a:moveTo>
                  <a:pt x="8455" y="3227"/>
                </a:moveTo>
                <a:cubicBezTo>
                  <a:pt x="8455" y="3227"/>
                  <a:pt x="8455" y="3229"/>
                  <a:pt x="8455" y="3227"/>
                </a:cubicBezTo>
                <a:moveTo>
                  <a:pt x="8558" y="3205"/>
                </a:moveTo>
                <a:cubicBezTo>
                  <a:pt x="8558" y="3205"/>
                  <a:pt x="8566" y="3224"/>
                  <a:pt x="8558" y="3205"/>
                </a:cubicBezTo>
                <a:moveTo>
                  <a:pt x="8598" y="3190"/>
                </a:moveTo>
                <a:cubicBezTo>
                  <a:pt x="8598" y="3190"/>
                  <a:pt x="8600" y="3205"/>
                  <a:pt x="8598" y="3190"/>
                </a:cubicBezTo>
                <a:moveTo>
                  <a:pt x="8558" y="3184"/>
                </a:moveTo>
                <a:cubicBezTo>
                  <a:pt x="8576" y="3179"/>
                  <a:pt x="8537" y="3211"/>
                  <a:pt x="8558" y="3187"/>
                </a:cubicBezTo>
                <a:lnTo>
                  <a:pt x="8558" y="3184"/>
                </a:lnTo>
                <a:moveTo>
                  <a:pt x="8656" y="3131"/>
                </a:moveTo>
                <a:cubicBezTo>
                  <a:pt x="8656" y="3131"/>
                  <a:pt x="8658" y="3147"/>
                  <a:pt x="8656" y="3131"/>
                </a:cubicBezTo>
                <a:moveTo>
                  <a:pt x="8717" y="3020"/>
                </a:moveTo>
                <a:cubicBezTo>
                  <a:pt x="8711" y="3031"/>
                  <a:pt x="8695" y="3024"/>
                  <a:pt x="8703" y="3010"/>
                </a:cubicBezTo>
                <a:cubicBezTo>
                  <a:pt x="8711" y="2997"/>
                  <a:pt x="8709" y="3020"/>
                  <a:pt x="8717" y="3020"/>
                </a:cubicBezTo>
                <a:moveTo>
                  <a:pt x="8513" y="3242"/>
                </a:moveTo>
                <a:cubicBezTo>
                  <a:pt x="8539" y="3147"/>
                  <a:pt x="8627" y="3073"/>
                  <a:pt x="8643" y="2954"/>
                </a:cubicBezTo>
                <a:lnTo>
                  <a:pt x="8656" y="2954"/>
                </a:lnTo>
                <a:cubicBezTo>
                  <a:pt x="8651" y="2970"/>
                  <a:pt x="8656" y="2975"/>
                  <a:pt x="8656" y="2991"/>
                </a:cubicBezTo>
                <a:cubicBezTo>
                  <a:pt x="8656" y="3007"/>
                  <a:pt x="8651" y="2989"/>
                  <a:pt x="8643" y="2989"/>
                </a:cubicBezTo>
                <a:cubicBezTo>
                  <a:pt x="8635" y="2989"/>
                  <a:pt x="8616" y="3060"/>
                  <a:pt x="8624" y="3073"/>
                </a:cubicBezTo>
                <a:cubicBezTo>
                  <a:pt x="8632" y="3086"/>
                  <a:pt x="8616" y="3092"/>
                  <a:pt x="8603" y="3086"/>
                </a:cubicBezTo>
                <a:cubicBezTo>
                  <a:pt x="8590" y="3081"/>
                  <a:pt x="8606" y="3098"/>
                  <a:pt x="8613" y="3100"/>
                </a:cubicBezTo>
                <a:cubicBezTo>
                  <a:pt x="8621" y="3103"/>
                  <a:pt x="8603" y="3105"/>
                  <a:pt x="8598" y="3105"/>
                </a:cubicBezTo>
                <a:lnTo>
                  <a:pt x="8598" y="3105"/>
                </a:lnTo>
                <a:cubicBezTo>
                  <a:pt x="8595" y="3118"/>
                  <a:pt x="8591" y="3128"/>
                  <a:pt x="8584" y="3139"/>
                </a:cubicBezTo>
                <a:cubicBezTo>
                  <a:pt x="8575" y="3156"/>
                  <a:pt x="8563" y="3168"/>
                  <a:pt x="8547" y="3179"/>
                </a:cubicBezTo>
                <a:cubicBezTo>
                  <a:pt x="8553" y="3192"/>
                  <a:pt x="8538" y="3203"/>
                  <a:pt x="8553" y="3205"/>
                </a:cubicBezTo>
                <a:cubicBezTo>
                  <a:pt x="8569" y="3208"/>
                  <a:pt x="8534" y="3240"/>
                  <a:pt x="8513" y="3242"/>
                </a:cubicBezTo>
                <a:moveTo>
                  <a:pt x="7490" y="3084"/>
                </a:moveTo>
                <a:cubicBezTo>
                  <a:pt x="7495" y="3028"/>
                  <a:pt x="7503" y="2991"/>
                  <a:pt x="7511" y="2936"/>
                </a:cubicBezTo>
                <a:cubicBezTo>
                  <a:pt x="7524" y="2975"/>
                  <a:pt x="7493" y="3023"/>
                  <a:pt x="7506" y="3068"/>
                </a:cubicBezTo>
                <a:cubicBezTo>
                  <a:pt x="7498" y="3071"/>
                  <a:pt x="7506" y="3086"/>
                  <a:pt x="7490" y="3084"/>
                </a:cubicBezTo>
                <a:moveTo>
                  <a:pt x="8553" y="3123"/>
                </a:moveTo>
                <a:cubicBezTo>
                  <a:pt x="8576" y="3049"/>
                  <a:pt x="8619" y="2994"/>
                  <a:pt x="8637" y="2912"/>
                </a:cubicBezTo>
                <a:lnTo>
                  <a:pt x="8637" y="2912"/>
                </a:lnTo>
                <a:cubicBezTo>
                  <a:pt x="8638" y="2916"/>
                  <a:pt x="8638" y="2920"/>
                  <a:pt x="8638" y="2925"/>
                </a:cubicBezTo>
                <a:cubicBezTo>
                  <a:pt x="8638" y="2948"/>
                  <a:pt x="8634" y="2968"/>
                  <a:pt x="8621" y="2988"/>
                </a:cubicBezTo>
                <a:cubicBezTo>
                  <a:pt x="8617" y="2996"/>
                  <a:pt x="8612" y="3003"/>
                  <a:pt x="8606" y="3010"/>
                </a:cubicBezTo>
                <a:lnTo>
                  <a:pt x="8606" y="3010"/>
                </a:lnTo>
                <a:cubicBezTo>
                  <a:pt x="8606" y="3014"/>
                  <a:pt x="8607" y="3019"/>
                  <a:pt x="8607" y="3023"/>
                </a:cubicBezTo>
                <a:cubicBezTo>
                  <a:pt x="8607" y="3037"/>
                  <a:pt x="8604" y="3049"/>
                  <a:pt x="8597" y="3060"/>
                </a:cubicBezTo>
                <a:cubicBezTo>
                  <a:pt x="8592" y="3069"/>
                  <a:pt x="8587" y="3075"/>
                  <a:pt x="8579" y="3081"/>
                </a:cubicBezTo>
                <a:cubicBezTo>
                  <a:pt x="8563" y="3134"/>
                  <a:pt x="8529" y="3174"/>
                  <a:pt x="8502" y="3219"/>
                </a:cubicBezTo>
                <a:cubicBezTo>
                  <a:pt x="8497" y="3219"/>
                  <a:pt x="8500" y="3211"/>
                  <a:pt x="8494" y="3211"/>
                </a:cubicBezTo>
                <a:cubicBezTo>
                  <a:pt x="8489" y="3211"/>
                  <a:pt x="8514" y="3238"/>
                  <a:pt x="8508" y="3264"/>
                </a:cubicBezTo>
                <a:cubicBezTo>
                  <a:pt x="8503" y="3291"/>
                  <a:pt x="8494" y="3264"/>
                  <a:pt x="8494" y="3269"/>
                </a:cubicBezTo>
                <a:cubicBezTo>
                  <a:pt x="8494" y="3274"/>
                  <a:pt x="8486" y="3256"/>
                  <a:pt x="8486" y="3242"/>
                </a:cubicBezTo>
                <a:cubicBezTo>
                  <a:pt x="8486" y="3229"/>
                  <a:pt x="8457" y="3279"/>
                  <a:pt x="8434" y="3287"/>
                </a:cubicBezTo>
                <a:cubicBezTo>
                  <a:pt x="8449" y="3229"/>
                  <a:pt x="8521" y="3190"/>
                  <a:pt x="8539" y="3123"/>
                </a:cubicBezTo>
                <a:cubicBezTo>
                  <a:pt x="8547" y="3118"/>
                  <a:pt x="8547" y="3121"/>
                  <a:pt x="8553" y="3123"/>
                </a:cubicBezTo>
                <a:moveTo>
                  <a:pt x="8677" y="3026"/>
                </a:moveTo>
                <a:cubicBezTo>
                  <a:pt x="8690" y="2981"/>
                  <a:pt x="8685" y="2944"/>
                  <a:pt x="8703" y="2904"/>
                </a:cubicBezTo>
                <a:cubicBezTo>
                  <a:pt x="8722" y="2864"/>
                  <a:pt x="8709" y="2914"/>
                  <a:pt x="8717" y="2914"/>
                </a:cubicBezTo>
                <a:cubicBezTo>
                  <a:pt x="8725" y="2914"/>
                  <a:pt x="8706" y="2954"/>
                  <a:pt x="8703" y="2973"/>
                </a:cubicBezTo>
                <a:cubicBezTo>
                  <a:pt x="8690" y="3047"/>
                  <a:pt x="8640" y="3115"/>
                  <a:pt x="8606" y="3182"/>
                </a:cubicBezTo>
                <a:cubicBezTo>
                  <a:pt x="8613" y="3126"/>
                  <a:pt x="8653" y="3076"/>
                  <a:pt x="8677" y="3026"/>
                </a:cubicBezTo>
                <a:moveTo>
                  <a:pt x="8645" y="2904"/>
                </a:moveTo>
                <a:lnTo>
                  <a:pt x="8645" y="2904"/>
                </a:lnTo>
                <a:cubicBezTo>
                  <a:pt x="8644" y="2903"/>
                  <a:pt x="8644" y="2902"/>
                  <a:pt x="8643" y="2901"/>
                </a:cubicBezTo>
                <a:cubicBezTo>
                  <a:pt x="8643" y="2899"/>
                  <a:pt x="8641" y="2897"/>
                  <a:pt x="8641" y="2894"/>
                </a:cubicBezTo>
                <a:cubicBezTo>
                  <a:pt x="8641" y="2892"/>
                  <a:pt x="8641" y="2890"/>
                  <a:pt x="8643" y="2888"/>
                </a:cubicBezTo>
                <a:cubicBezTo>
                  <a:pt x="8651" y="2888"/>
                  <a:pt x="8645" y="2899"/>
                  <a:pt x="8645" y="2904"/>
                </a:cubicBezTo>
                <a:moveTo>
                  <a:pt x="8717" y="2904"/>
                </a:moveTo>
                <a:cubicBezTo>
                  <a:pt x="8703" y="2904"/>
                  <a:pt x="8709" y="2888"/>
                  <a:pt x="8706" y="2875"/>
                </a:cubicBezTo>
                <a:lnTo>
                  <a:pt x="8706" y="2875"/>
                </a:lnTo>
                <a:lnTo>
                  <a:pt x="8706" y="2875"/>
                </a:lnTo>
                <a:cubicBezTo>
                  <a:pt x="8710" y="2877"/>
                  <a:pt x="8713" y="2881"/>
                  <a:pt x="8715" y="2884"/>
                </a:cubicBezTo>
                <a:cubicBezTo>
                  <a:pt x="8717" y="2888"/>
                  <a:pt x="8718" y="2891"/>
                  <a:pt x="8718" y="2896"/>
                </a:cubicBezTo>
                <a:cubicBezTo>
                  <a:pt x="8718" y="2899"/>
                  <a:pt x="8718" y="2901"/>
                  <a:pt x="8717" y="2904"/>
                </a:cubicBezTo>
                <a:moveTo>
                  <a:pt x="8653" y="2867"/>
                </a:moveTo>
                <a:cubicBezTo>
                  <a:pt x="8640" y="2864"/>
                  <a:pt x="8653" y="2854"/>
                  <a:pt x="8653" y="2848"/>
                </a:cubicBezTo>
                <a:cubicBezTo>
                  <a:pt x="8653" y="2843"/>
                  <a:pt x="8651" y="2862"/>
                  <a:pt x="8653" y="2867"/>
                </a:cubicBezTo>
                <a:moveTo>
                  <a:pt x="8645" y="2951"/>
                </a:moveTo>
                <a:lnTo>
                  <a:pt x="8645" y="2951"/>
                </a:lnTo>
                <a:cubicBezTo>
                  <a:pt x="8657" y="2912"/>
                  <a:pt x="8665" y="2878"/>
                  <a:pt x="8672" y="2838"/>
                </a:cubicBezTo>
                <a:cubicBezTo>
                  <a:pt x="8685" y="2864"/>
                  <a:pt x="8666" y="2925"/>
                  <a:pt x="8645" y="2951"/>
                </a:cubicBezTo>
                <a:moveTo>
                  <a:pt x="8653" y="2838"/>
                </a:moveTo>
                <a:cubicBezTo>
                  <a:pt x="8653" y="2838"/>
                  <a:pt x="8664" y="2854"/>
                  <a:pt x="8653" y="2838"/>
                </a:cubicBezTo>
                <a:moveTo>
                  <a:pt x="7601" y="2814"/>
                </a:moveTo>
                <a:lnTo>
                  <a:pt x="7609" y="2814"/>
                </a:lnTo>
                <a:lnTo>
                  <a:pt x="7609" y="2825"/>
                </a:lnTo>
                <a:lnTo>
                  <a:pt x="7601" y="2825"/>
                </a:lnTo>
                <a:lnTo>
                  <a:pt x="7601" y="2814"/>
                </a:lnTo>
                <a:moveTo>
                  <a:pt x="8658" y="2825"/>
                </a:moveTo>
                <a:lnTo>
                  <a:pt x="8658" y="2825"/>
                </a:lnTo>
                <a:cubicBezTo>
                  <a:pt x="8658" y="2824"/>
                  <a:pt x="8658" y="2824"/>
                  <a:pt x="8658" y="2824"/>
                </a:cubicBezTo>
                <a:cubicBezTo>
                  <a:pt x="8656" y="2821"/>
                  <a:pt x="8656" y="2818"/>
                  <a:pt x="8656" y="2815"/>
                </a:cubicBezTo>
                <a:cubicBezTo>
                  <a:pt x="8656" y="2813"/>
                  <a:pt x="8656" y="2812"/>
                  <a:pt x="8656" y="2811"/>
                </a:cubicBezTo>
                <a:cubicBezTo>
                  <a:pt x="8664" y="2811"/>
                  <a:pt x="8664" y="2815"/>
                  <a:pt x="8664" y="2817"/>
                </a:cubicBezTo>
                <a:cubicBezTo>
                  <a:pt x="8664" y="2820"/>
                  <a:pt x="8658" y="2822"/>
                  <a:pt x="8658" y="2825"/>
                </a:cubicBezTo>
                <a:moveTo>
                  <a:pt x="7659" y="2772"/>
                </a:moveTo>
                <a:cubicBezTo>
                  <a:pt x="7659" y="2764"/>
                  <a:pt x="7659" y="2756"/>
                  <a:pt x="7667" y="2756"/>
                </a:cubicBezTo>
                <a:lnTo>
                  <a:pt x="7667" y="2756"/>
                </a:lnTo>
                <a:lnTo>
                  <a:pt x="7667" y="2756"/>
                </a:lnTo>
                <a:cubicBezTo>
                  <a:pt x="7668" y="2757"/>
                  <a:pt x="7669" y="2759"/>
                  <a:pt x="7669" y="2761"/>
                </a:cubicBezTo>
                <a:cubicBezTo>
                  <a:pt x="7669" y="2763"/>
                  <a:pt x="7668" y="2765"/>
                  <a:pt x="7667" y="2766"/>
                </a:cubicBezTo>
                <a:cubicBezTo>
                  <a:pt x="7666" y="2768"/>
                  <a:pt x="7664" y="2769"/>
                  <a:pt x="7663" y="2770"/>
                </a:cubicBezTo>
                <a:cubicBezTo>
                  <a:pt x="7661" y="2771"/>
                  <a:pt x="7661" y="2771"/>
                  <a:pt x="7659" y="2772"/>
                </a:cubicBezTo>
                <a:moveTo>
                  <a:pt x="8717" y="2764"/>
                </a:moveTo>
                <a:cubicBezTo>
                  <a:pt x="8719" y="2750"/>
                  <a:pt x="8703" y="2758"/>
                  <a:pt x="8706" y="2745"/>
                </a:cubicBezTo>
                <a:cubicBezTo>
                  <a:pt x="8709" y="2732"/>
                  <a:pt x="8723" y="2769"/>
                  <a:pt x="8733" y="2787"/>
                </a:cubicBezTo>
                <a:cubicBezTo>
                  <a:pt x="8744" y="2806"/>
                  <a:pt x="8722" y="2787"/>
                  <a:pt x="8711" y="2787"/>
                </a:cubicBezTo>
                <a:cubicBezTo>
                  <a:pt x="8701" y="2787"/>
                  <a:pt x="8735" y="2848"/>
                  <a:pt x="8711" y="2864"/>
                </a:cubicBezTo>
                <a:cubicBezTo>
                  <a:pt x="8725" y="2830"/>
                  <a:pt x="8706" y="2811"/>
                  <a:pt x="8703" y="2774"/>
                </a:cubicBezTo>
                <a:lnTo>
                  <a:pt x="8711" y="2774"/>
                </a:lnTo>
                <a:cubicBezTo>
                  <a:pt x="8711" y="2772"/>
                  <a:pt x="8711" y="2766"/>
                  <a:pt x="8717" y="2766"/>
                </a:cubicBezTo>
                <a:lnTo>
                  <a:pt x="8717" y="2764"/>
                </a:lnTo>
                <a:moveTo>
                  <a:pt x="7667" y="2740"/>
                </a:moveTo>
                <a:lnTo>
                  <a:pt x="7678" y="2740"/>
                </a:lnTo>
                <a:lnTo>
                  <a:pt x="7678" y="2750"/>
                </a:lnTo>
                <a:lnTo>
                  <a:pt x="7667" y="2750"/>
                </a:lnTo>
                <a:lnTo>
                  <a:pt x="7667" y="2740"/>
                </a:lnTo>
                <a:moveTo>
                  <a:pt x="7524" y="2914"/>
                </a:moveTo>
                <a:lnTo>
                  <a:pt x="7524" y="2914"/>
                </a:lnTo>
                <a:cubicBezTo>
                  <a:pt x="7536" y="2849"/>
                  <a:pt x="7554" y="2796"/>
                  <a:pt x="7585" y="2737"/>
                </a:cubicBezTo>
                <a:cubicBezTo>
                  <a:pt x="7577" y="2793"/>
                  <a:pt x="7546" y="2856"/>
                  <a:pt x="7524" y="2914"/>
                </a:cubicBezTo>
                <a:moveTo>
                  <a:pt x="8743" y="2727"/>
                </a:moveTo>
                <a:cubicBezTo>
                  <a:pt x="8740" y="2727"/>
                  <a:pt x="8733" y="2725"/>
                  <a:pt x="8735" y="2719"/>
                </a:cubicBezTo>
                <a:cubicBezTo>
                  <a:pt x="8738" y="2714"/>
                  <a:pt x="8740" y="2719"/>
                  <a:pt x="8740" y="2713"/>
                </a:cubicBezTo>
                <a:cubicBezTo>
                  <a:pt x="8740" y="2708"/>
                  <a:pt x="8743" y="2722"/>
                  <a:pt x="8743" y="2727"/>
                </a:cubicBezTo>
                <a:cubicBezTo>
                  <a:pt x="8743" y="2733"/>
                  <a:pt x="8743" y="2740"/>
                  <a:pt x="8754" y="2750"/>
                </a:cubicBezTo>
                <a:lnTo>
                  <a:pt x="8743" y="2750"/>
                </a:lnTo>
                <a:cubicBezTo>
                  <a:pt x="8735" y="2748"/>
                  <a:pt x="8740" y="2729"/>
                  <a:pt x="8743" y="2724"/>
                </a:cubicBezTo>
                <a:lnTo>
                  <a:pt x="8743" y="2727"/>
                </a:lnTo>
                <a:moveTo>
                  <a:pt x="8719" y="2716"/>
                </a:moveTo>
                <a:lnTo>
                  <a:pt x="8719" y="2716"/>
                </a:lnTo>
                <a:cubicBezTo>
                  <a:pt x="8719" y="2715"/>
                  <a:pt x="8719" y="2716"/>
                  <a:pt x="8718" y="2714"/>
                </a:cubicBezTo>
                <a:cubicBezTo>
                  <a:pt x="8717" y="2712"/>
                  <a:pt x="8715" y="2710"/>
                  <a:pt x="8712" y="2708"/>
                </a:cubicBezTo>
                <a:cubicBezTo>
                  <a:pt x="8710" y="2708"/>
                  <a:pt x="8708" y="2706"/>
                  <a:pt x="8706" y="2705"/>
                </a:cubicBezTo>
                <a:cubicBezTo>
                  <a:pt x="8725" y="2692"/>
                  <a:pt x="8731" y="2724"/>
                  <a:pt x="8725" y="2748"/>
                </a:cubicBezTo>
                <a:cubicBezTo>
                  <a:pt x="8720" y="2772"/>
                  <a:pt x="8722" y="2719"/>
                  <a:pt x="8703" y="2719"/>
                </a:cubicBezTo>
                <a:lnTo>
                  <a:pt x="8719" y="2719"/>
                </a:lnTo>
                <a:lnTo>
                  <a:pt x="8719" y="2716"/>
                </a:lnTo>
                <a:moveTo>
                  <a:pt x="7704" y="2700"/>
                </a:moveTo>
                <a:lnTo>
                  <a:pt x="7704" y="2700"/>
                </a:lnTo>
                <a:moveTo>
                  <a:pt x="7691" y="2695"/>
                </a:moveTo>
                <a:lnTo>
                  <a:pt x="7702" y="2695"/>
                </a:lnTo>
                <a:lnTo>
                  <a:pt x="7702" y="2700"/>
                </a:lnTo>
                <a:lnTo>
                  <a:pt x="7691" y="2700"/>
                </a:lnTo>
                <a:lnTo>
                  <a:pt x="7691" y="2695"/>
                </a:lnTo>
                <a:moveTo>
                  <a:pt x="7704" y="2682"/>
                </a:moveTo>
                <a:lnTo>
                  <a:pt x="7704" y="2682"/>
                </a:lnTo>
                <a:cubicBezTo>
                  <a:pt x="7704" y="2681"/>
                  <a:pt x="7704" y="2681"/>
                  <a:pt x="7704" y="2681"/>
                </a:cubicBezTo>
                <a:cubicBezTo>
                  <a:pt x="7704" y="2676"/>
                  <a:pt x="7705" y="2672"/>
                  <a:pt x="7708" y="2668"/>
                </a:cubicBezTo>
                <a:cubicBezTo>
                  <a:pt x="7710" y="2664"/>
                  <a:pt x="7712" y="2661"/>
                  <a:pt x="7718" y="2658"/>
                </a:cubicBezTo>
                <a:cubicBezTo>
                  <a:pt x="7719" y="2657"/>
                  <a:pt x="7723" y="2656"/>
                  <a:pt x="7725" y="2655"/>
                </a:cubicBezTo>
                <a:cubicBezTo>
                  <a:pt x="7715" y="2661"/>
                  <a:pt x="7718" y="2682"/>
                  <a:pt x="7704" y="2682"/>
                </a:cubicBezTo>
                <a:moveTo>
                  <a:pt x="8740" y="2676"/>
                </a:moveTo>
                <a:cubicBezTo>
                  <a:pt x="8725" y="2676"/>
                  <a:pt x="8730" y="2655"/>
                  <a:pt x="8733" y="2650"/>
                </a:cubicBezTo>
                <a:lnTo>
                  <a:pt x="8733" y="2650"/>
                </a:lnTo>
                <a:cubicBezTo>
                  <a:pt x="8734" y="2652"/>
                  <a:pt x="8735" y="2653"/>
                  <a:pt x="8736" y="2655"/>
                </a:cubicBezTo>
                <a:cubicBezTo>
                  <a:pt x="8739" y="2660"/>
                  <a:pt x="8741" y="2666"/>
                  <a:pt x="8741" y="2672"/>
                </a:cubicBezTo>
                <a:cubicBezTo>
                  <a:pt x="8741" y="2674"/>
                  <a:pt x="8741" y="2675"/>
                  <a:pt x="8740" y="2676"/>
                </a:cubicBezTo>
                <a:moveTo>
                  <a:pt x="8746" y="2642"/>
                </a:moveTo>
                <a:cubicBezTo>
                  <a:pt x="8746" y="2642"/>
                  <a:pt x="8756" y="2658"/>
                  <a:pt x="8746" y="2642"/>
                </a:cubicBezTo>
                <a:moveTo>
                  <a:pt x="7739" y="2629"/>
                </a:moveTo>
                <a:lnTo>
                  <a:pt x="7739" y="2629"/>
                </a:lnTo>
                <a:moveTo>
                  <a:pt x="7752" y="2602"/>
                </a:moveTo>
                <a:lnTo>
                  <a:pt x="7752" y="2602"/>
                </a:lnTo>
                <a:moveTo>
                  <a:pt x="8682" y="2608"/>
                </a:moveTo>
                <a:cubicBezTo>
                  <a:pt x="8685" y="2594"/>
                  <a:pt x="8677" y="2594"/>
                  <a:pt x="8682" y="2589"/>
                </a:cubicBezTo>
                <a:cubicBezTo>
                  <a:pt x="8688" y="2584"/>
                  <a:pt x="8693" y="2603"/>
                  <a:pt x="8706" y="2592"/>
                </a:cubicBezTo>
                <a:cubicBezTo>
                  <a:pt x="8719" y="2582"/>
                  <a:pt x="8695" y="2611"/>
                  <a:pt x="8706" y="2616"/>
                </a:cubicBezTo>
                <a:cubicBezTo>
                  <a:pt x="8717" y="2622"/>
                  <a:pt x="8703" y="2623"/>
                  <a:pt x="8695" y="2618"/>
                </a:cubicBezTo>
                <a:lnTo>
                  <a:pt x="8695" y="2618"/>
                </a:lnTo>
                <a:cubicBezTo>
                  <a:pt x="8697" y="2629"/>
                  <a:pt x="8698" y="2638"/>
                  <a:pt x="8698" y="2650"/>
                </a:cubicBezTo>
                <a:cubicBezTo>
                  <a:pt x="8698" y="2652"/>
                  <a:pt x="8698" y="2655"/>
                  <a:pt x="8698" y="2658"/>
                </a:cubicBezTo>
                <a:cubicBezTo>
                  <a:pt x="8693" y="2647"/>
                  <a:pt x="8680" y="2616"/>
                  <a:pt x="8698" y="2610"/>
                </a:cubicBezTo>
                <a:cubicBezTo>
                  <a:pt x="8717" y="2605"/>
                  <a:pt x="8690" y="2608"/>
                  <a:pt x="8682" y="2608"/>
                </a:cubicBezTo>
                <a:moveTo>
                  <a:pt x="8706" y="2637"/>
                </a:moveTo>
                <a:cubicBezTo>
                  <a:pt x="8754" y="2634"/>
                  <a:pt x="8709" y="2589"/>
                  <a:pt x="8719" y="2576"/>
                </a:cubicBezTo>
                <a:lnTo>
                  <a:pt x="8719" y="2576"/>
                </a:lnTo>
                <a:cubicBezTo>
                  <a:pt x="8720" y="2576"/>
                  <a:pt x="8720" y="2577"/>
                  <a:pt x="8720" y="2578"/>
                </a:cubicBezTo>
                <a:cubicBezTo>
                  <a:pt x="8731" y="2595"/>
                  <a:pt x="8735" y="2613"/>
                  <a:pt x="8735" y="2633"/>
                </a:cubicBezTo>
                <a:cubicBezTo>
                  <a:pt x="8735" y="2634"/>
                  <a:pt x="8735" y="2635"/>
                  <a:pt x="8735" y="2637"/>
                </a:cubicBezTo>
                <a:cubicBezTo>
                  <a:pt x="8733" y="2645"/>
                  <a:pt x="8723" y="2645"/>
                  <a:pt x="8717" y="2647"/>
                </a:cubicBezTo>
                <a:cubicBezTo>
                  <a:pt x="8712" y="2650"/>
                  <a:pt x="8730" y="2687"/>
                  <a:pt x="8711" y="2695"/>
                </a:cubicBezTo>
                <a:cubicBezTo>
                  <a:pt x="8693" y="2703"/>
                  <a:pt x="8717" y="2684"/>
                  <a:pt x="8717" y="2676"/>
                </a:cubicBezTo>
                <a:cubicBezTo>
                  <a:pt x="8717" y="2668"/>
                  <a:pt x="8706" y="2690"/>
                  <a:pt x="8698" y="2671"/>
                </a:cubicBezTo>
                <a:cubicBezTo>
                  <a:pt x="8690" y="2653"/>
                  <a:pt x="8703" y="2655"/>
                  <a:pt x="8706" y="2637"/>
                </a:cubicBezTo>
                <a:moveTo>
                  <a:pt x="8717" y="2568"/>
                </a:moveTo>
                <a:cubicBezTo>
                  <a:pt x="8717" y="2568"/>
                  <a:pt x="8719" y="2581"/>
                  <a:pt x="8717" y="2568"/>
                </a:cubicBezTo>
                <a:moveTo>
                  <a:pt x="8711" y="2549"/>
                </a:moveTo>
                <a:lnTo>
                  <a:pt x="8711" y="2549"/>
                </a:lnTo>
                <a:moveTo>
                  <a:pt x="8680" y="2571"/>
                </a:moveTo>
                <a:lnTo>
                  <a:pt x="8680" y="2571"/>
                </a:lnTo>
                <a:lnTo>
                  <a:pt x="8679" y="2570"/>
                </a:lnTo>
                <a:cubicBezTo>
                  <a:pt x="8676" y="2568"/>
                  <a:pt x="8674" y="2567"/>
                  <a:pt x="8672" y="2563"/>
                </a:cubicBezTo>
                <a:cubicBezTo>
                  <a:pt x="8670" y="2560"/>
                  <a:pt x="8669" y="2556"/>
                  <a:pt x="8669" y="2552"/>
                </a:cubicBezTo>
                <a:cubicBezTo>
                  <a:pt x="8669" y="2548"/>
                  <a:pt x="8670" y="2545"/>
                  <a:pt x="8672" y="2542"/>
                </a:cubicBezTo>
                <a:lnTo>
                  <a:pt x="8672" y="2541"/>
                </a:lnTo>
                <a:cubicBezTo>
                  <a:pt x="8677" y="2552"/>
                  <a:pt x="8690" y="2563"/>
                  <a:pt x="8680" y="2571"/>
                </a:cubicBezTo>
                <a:moveTo>
                  <a:pt x="7784" y="2555"/>
                </a:moveTo>
                <a:cubicBezTo>
                  <a:pt x="7773" y="2555"/>
                  <a:pt x="7784" y="2539"/>
                  <a:pt x="7792" y="2541"/>
                </a:cubicBezTo>
                <a:cubicBezTo>
                  <a:pt x="7800" y="2544"/>
                  <a:pt x="7784" y="2549"/>
                  <a:pt x="7784" y="2555"/>
                </a:cubicBezTo>
                <a:moveTo>
                  <a:pt x="8666" y="2536"/>
                </a:moveTo>
                <a:cubicBezTo>
                  <a:pt x="8666" y="2536"/>
                  <a:pt x="8677" y="2552"/>
                  <a:pt x="8666" y="2536"/>
                </a:cubicBezTo>
                <a:moveTo>
                  <a:pt x="7770" y="2531"/>
                </a:moveTo>
                <a:cubicBezTo>
                  <a:pt x="7770" y="2531"/>
                  <a:pt x="7773" y="2536"/>
                  <a:pt x="7770" y="2531"/>
                </a:cubicBezTo>
                <a:moveTo>
                  <a:pt x="8717" y="2528"/>
                </a:moveTo>
                <a:lnTo>
                  <a:pt x="8717" y="2528"/>
                </a:lnTo>
                <a:cubicBezTo>
                  <a:pt x="8716" y="2528"/>
                  <a:pt x="8716" y="2528"/>
                  <a:pt x="8715" y="2528"/>
                </a:cubicBezTo>
                <a:cubicBezTo>
                  <a:pt x="8713" y="2528"/>
                  <a:pt x="8712" y="2528"/>
                  <a:pt x="8710" y="2527"/>
                </a:cubicBezTo>
                <a:cubicBezTo>
                  <a:pt x="8708" y="2526"/>
                  <a:pt x="8707" y="2525"/>
                  <a:pt x="8706" y="2523"/>
                </a:cubicBezTo>
                <a:cubicBezTo>
                  <a:pt x="8705" y="2521"/>
                  <a:pt x="8705" y="2520"/>
                  <a:pt x="8705" y="2518"/>
                </a:cubicBezTo>
                <a:cubicBezTo>
                  <a:pt x="8705" y="2516"/>
                  <a:pt x="8705" y="2514"/>
                  <a:pt x="8706" y="2512"/>
                </a:cubicBezTo>
                <a:lnTo>
                  <a:pt x="8706" y="2512"/>
                </a:lnTo>
                <a:lnTo>
                  <a:pt x="8706" y="2512"/>
                </a:lnTo>
                <a:cubicBezTo>
                  <a:pt x="8707" y="2513"/>
                  <a:pt x="8708" y="2514"/>
                  <a:pt x="8709" y="2514"/>
                </a:cubicBezTo>
                <a:cubicBezTo>
                  <a:pt x="8711" y="2516"/>
                  <a:pt x="8714" y="2517"/>
                  <a:pt x="8715" y="2519"/>
                </a:cubicBezTo>
                <a:cubicBezTo>
                  <a:pt x="8717" y="2522"/>
                  <a:pt x="8717" y="2524"/>
                  <a:pt x="8717" y="2527"/>
                </a:cubicBezTo>
                <a:cubicBezTo>
                  <a:pt x="8717" y="2528"/>
                  <a:pt x="8717" y="2528"/>
                  <a:pt x="8717" y="2528"/>
                </a:cubicBezTo>
                <a:moveTo>
                  <a:pt x="8717" y="2499"/>
                </a:moveTo>
                <a:cubicBezTo>
                  <a:pt x="8717" y="2499"/>
                  <a:pt x="8706" y="2512"/>
                  <a:pt x="8717" y="2499"/>
                </a:cubicBezTo>
                <a:moveTo>
                  <a:pt x="7720" y="2499"/>
                </a:moveTo>
                <a:lnTo>
                  <a:pt x="7720" y="2499"/>
                </a:lnTo>
                <a:moveTo>
                  <a:pt x="8685" y="2467"/>
                </a:moveTo>
                <a:cubicBezTo>
                  <a:pt x="8677" y="2462"/>
                  <a:pt x="8664" y="2446"/>
                  <a:pt x="8682" y="2441"/>
                </a:cubicBezTo>
                <a:cubicBezTo>
                  <a:pt x="8701" y="2436"/>
                  <a:pt x="8690" y="2459"/>
                  <a:pt x="8685" y="2467"/>
                </a:cubicBezTo>
                <a:cubicBezTo>
                  <a:pt x="8680" y="2475"/>
                  <a:pt x="8703" y="2486"/>
                  <a:pt x="8703" y="2502"/>
                </a:cubicBezTo>
                <a:cubicBezTo>
                  <a:pt x="8703" y="2518"/>
                  <a:pt x="8693" y="2486"/>
                  <a:pt x="8685" y="2467"/>
                </a:cubicBezTo>
                <a:moveTo>
                  <a:pt x="7588" y="2452"/>
                </a:moveTo>
                <a:cubicBezTo>
                  <a:pt x="7585" y="2452"/>
                  <a:pt x="7585" y="2442"/>
                  <a:pt x="7585" y="2436"/>
                </a:cubicBezTo>
                <a:cubicBezTo>
                  <a:pt x="7585" y="2431"/>
                  <a:pt x="7588" y="2446"/>
                  <a:pt x="7588" y="2452"/>
                </a:cubicBezTo>
                <a:moveTo>
                  <a:pt x="7591" y="2420"/>
                </a:moveTo>
                <a:cubicBezTo>
                  <a:pt x="7591" y="2420"/>
                  <a:pt x="7585" y="2433"/>
                  <a:pt x="7591" y="2420"/>
                </a:cubicBezTo>
                <a:moveTo>
                  <a:pt x="8672" y="2380"/>
                </a:moveTo>
                <a:cubicBezTo>
                  <a:pt x="8672" y="2380"/>
                  <a:pt x="8672" y="2383"/>
                  <a:pt x="8672" y="2380"/>
                </a:cubicBezTo>
                <a:moveTo>
                  <a:pt x="7604" y="2380"/>
                </a:moveTo>
                <a:cubicBezTo>
                  <a:pt x="7604" y="2375"/>
                  <a:pt x="7612" y="2380"/>
                  <a:pt x="7604" y="2380"/>
                </a:cubicBezTo>
                <a:cubicBezTo>
                  <a:pt x="7596" y="2380"/>
                  <a:pt x="7609" y="2393"/>
                  <a:pt x="7601" y="2396"/>
                </a:cubicBezTo>
                <a:cubicBezTo>
                  <a:pt x="7593" y="2399"/>
                  <a:pt x="7604" y="2401"/>
                  <a:pt x="7604" y="2409"/>
                </a:cubicBezTo>
                <a:cubicBezTo>
                  <a:pt x="7604" y="2417"/>
                  <a:pt x="7596" y="2401"/>
                  <a:pt x="7599" y="2396"/>
                </a:cubicBezTo>
                <a:lnTo>
                  <a:pt x="7601" y="2396"/>
                </a:lnTo>
                <a:cubicBezTo>
                  <a:pt x="7601" y="2385"/>
                  <a:pt x="7596" y="2383"/>
                  <a:pt x="7604" y="2380"/>
                </a:cubicBezTo>
                <a:moveTo>
                  <a:pt x="7752" y="2412"/>
                </a:moveTo>
                <a:cubicBezTo>
                  <a:pt x="7768" y="2401"/>
                  <a:pt x="7765" y="2373"/>
                  <a:pt x="7784" y="2370"/>
                </a:cubicBezTo>
                <a:cubicBezTo>
                  <a:pt x="7802" y="2368"/>
                  <a:pt x="7770" y="2420"/>
                  <a:pt x="7752" y="2412"/>
                </a:cubicBezTo>
                <a:moveTo>
                  <a:pt x="7739" y="2372"/>
                </a:moveTo>
                <a:lnTo>
                  <a:pt x="7739" y="2372"/>
                </a:lnTo>
                <a:lnTo>
                  <a:pt x="7739" y="2372"/>
                </a:lnTo>
                <a:lnTo>
                  <a:pt x="7740" y="2372"/>
                </a:lnTo>
                <a:lnTo>
                  <a:pt x="7741" y="2371"/>
                </a:lnTo>
                <a:cubicBezTo>
                  <a:pt x="7741" y="2370"/>
                  <a:pt x="7741" y="2370"/>
                  <a:pt x="7741" y="2370"/>
                </a:cubicBezTo>
                <a:cubicBezTo>
                  <a:pt x="7747" y="2367"/>
                  <a:pt x="7747" y="2385"/>
                  <a:pt x="7739" y="2380"/>
                </a:cubicBezTo>
                <a:lnTo>
                  <a:pt x="7739" y="2372"/>
                </a:lnTo>
                <a:moveTo>
                  <a:pt x="7890" y="2359"/>
                </a:moveTo>
                <a:lnTo>
                  <a:pt x="7890" y="2359"/>
                </a:lnTo>
                <a:moveTo>
                  <a:pt x="7868" y="2354"/>
                </a:moveTo>
                <a:cubicBezTo>
                  <a:pt x="7868" y="2354"/>
                  <a:pt x="7874" y="2370"/>
                  <a:pt x="7868" y="2354"/>
                </a:cubicBezTo>
                <a:moveTo>
                  <a:pt x="8640" y="2370"/>
                </a:moveTo>
                <a:lnTo>
                  <a:pt x="8627" y="2370"/>
                </a:lnTo>
                <a:lnTo>
                  <a:pt x="8627" y="2335"/>
                </a:lnTo>
                <a:cubicBezTo>
                  <a:pt x="8637" y="2343"/>
                  <a:pt x="8651" y="2357"/>
                  <a:pt x="8640" y="2367"/>
                </a:cubicBezTo>
                <a:cubicBezTo>
                  <a:pt x="8629" y="2378"/>
                  <a:pt x="8656" y="2377"/>
                  <a:pt x="8645" y="2385"/>
                </a:cubicBezTo>
                <a:cubicBezTo>
                  <a:pt x="8635" y="2393"/>
                  <a:pt x="8677" y="2420"/>
                  <a:pt x="8666" y="2433"/>
                </a:cubicBezTo>
                <a:cubicBezTo>
                  <a:pt x="8666" y="2404"/>
                  <a:pt x="8624" y="2385"/>
                  <a:pt x="8640" y="2367"/>
                </a:cubicBezTo>
                <a:lnTo>
                  <a:pt x="8640" y="2370"/>
                </a:lnTo>
                <a:moveTo>
                  <a:pt x="7752" y="2354"/>
                </a:moveTo>
                <a:cubicBezTo>
                  <a:pt x="7744" y="2351"/>
                  <a:pt x="7754" y="2335"/>
                  <a:pt x="7757" y="2330"/>
                </a:cubicBezTo>
                <a:cubicBezTo>
                  <a:pt x="7759" y="2325"/>
                  <a:pt x="7755" y="2351"/>
                  <a:pt x="7752" y="2354"/>
                </a:cubicBezTo>
                <a:moveTo>
                  <a:pt x="7887" y="2330"/>
                </a:moveTo>
                <a:cubicBezTo>
                  <a:pt x="7887" y="2330"/>
                  <a:pt x="7895" y="2346"/>
                  <a:pt x="7887" y="2330"/>
                </a:cubicBezTo>
                <a:moveTo>
                  <a:pt x="7792" y="2335"/>
                </a:moveTo>
                <a:cubicBezTo>
                  <a:pt x="7786" y="2314"/>
                  <a:pt x="7810" y="2335"/>
                  <a:pt x="7792" y="2335"/>
                </a:cubicBezTo>
                <a:cubicBezTo>
                  <a:pt x="7773" y="2335"/>
                  <a:pt x="7797" y="2359"/>
                  <a:pt x="7781" y="2356"/>
                </a:cubicBezTo>
                <a:cubicBezTo>
                  <a:pt x="7765" y="2354"/>
                  <a:pt x="7781" y="2335"/>
                  <a:pt x="7792" y="2335"/>
                </a:cubicBezTo>
                <a:moveTo>
                  <a:pt x="8616" y="2335"/>
                </a:moveTo>
                <a:cubicBezTo>
                  <a:pt x="8611" y="2327"/>
                  <a:pt x="8600" y="2319"/>
                  <a:pt x="8598" y="2309"/>
                </a:cubicBezTo>
                <a:lnTo>
                  <a:pt x="8606" y="2309"/>
                </a:lnTo>
                <a:cubicBezTo>
                  <a:pt x="8606" y="2330"/>
                  <a:pt x="8613" y="2317"/>
                  <a:pt x="8624" y="2317"/>
                </a:cubicBezTo>
                <a:cubicBezTo>
                  <a:pt x="8635" y="2317"/>
                  <a:pt x="8613" y="2327"/>
                  <a:pt x="8616" y="2335"/>
                </a:cubicBezTo>
                <a:moveTo>
                  <a:pt x="7911" y="2309"/>
                </a:moveTo>
                <a:cubicBezTo>
                  <a:pt x="7911" y="2309"/>
                  <a:pt x="7913" y="2314"/>
                  <a:pt x="7911" y="2309"/>
                </a:cubicBezTo>
                <a:moveTo>
                  <a:pt x="7765" y="2309"/>
                </a:moveTo>
                <a:cubicBezTo>
                  <a:pt x="7765" y="2309"/>
                  <a:pt x="7770" y="2322"/>
                  <a:pt x="7765" y="2309"/>
                </a:cubicBezTo>
                <a:moveTo>
                  <a:pt x="7604" y="2354"/>
                </a:moveTo>
                <a:cubicBezTo>
                  <a:pt x="7614" y="2343"/>
                  <a:pt x="7614" y="2322"/>
                  <a:pt x="7622" y="2306"/>
                </a:cubicBezTo>
                <a:cubicBezTo>
                  <a:pt x="7630" y="2290"/>
                  <a:pt x="7622" y="2351"/>
                  <a:pt x="7604" y="2354"/>
                </a:cubicBezTo>
                <a:moveTo>
                  <a:pt x="8613" y="2301"/>
                </a:moveTo>
                <a:cubicBezTo>
                  <a:pt x="8613" y="2301"/>
                  <a:pt x="8613" y="2303"/>
                  <a:pt x="8613" y="2301"/>
                </a:cubicBezTo>
                <a:moveTo>
                  <a:pt x="8598" y="2306"/>
                </a:moveTo>
                <a:cubicBezTo>
                  <a:pt x="8584" y="2309"/>
                  <a:pt x="8584" y="2291"/>
                  <a:pt x="8587" y="2288"/>
                </a:cubicBezTo>
                <a:cubicBezTo>
                  <a:pt x="8590" y="2286"/>
                  <a:pt x="8598" y="2295"/>
                  <a:pt x="8598" y="2306"/>
                </a:cubicBezTo>
                <a:moveTo>
                  <a:pt x="8603" y="2274"/>
                </a:moveTo>
                <a:lnTo>
                  <a:pt x="8613" y="2274"/>
                </a:lnTo>
                <a:lnTo>
                  <a:pt x="8613" y="2280"/>
                </a:lnTo>
                <a:lnTo>
                  <a:pt x="8603" y="2280"/>
                </a:lnTo>
                <a:lnTo>
                  <a:pt x="8603" y="2274"/>
                </a:lnTo>
                <a:moveTo>
                  <a:pt x="7969" y="2274"/>
                </a:moveTo>
                <a:cubicBezTo>
                  <a:pt x="7969" y="2277"/>
                  <a:pt x="7966" y="2277"/>
                  <a:pt x="7964" y="2277"/>
                </a:cubicBezTo>
                <a:cubicBezTo>
                  <a:pt x="7961" y="2277"/>
                  <a:pt x="7969" y="2274"/>
                  <a:pt x="7969" y="2274"/>
                </a:cubicBezTo>
                <a:moveTo>
                  <a:pt x="8574" y="2274"/>
                </a:moveTo>
                <a:cubicBezTo>
                  <a:pt x="8574" y="2274"/>
                  <a:pt x="8574" y="2277"/>
                  <a:pt x="8574" y="2274"/>
                </a:cubicBezTo>
                <a:moveTo>
                  <a:pt x="7797" y="2317"/>
                </a:moveTo>
                <a:cubicBezTo>
                  <a:pt x="7808" y="2301"/>
                  <a:pt x="7797" y="2261"/>
                  <a:pt x="7826" y="2261"/>
                </a:cubicBezTo>
                <a:lnTo>
                  <a:pt x="7826" y="2261"/>
                </a:lnTo>
                <a:cubicBezTo>
                  <a:pt x="7824" y="2274"/>
                  <a:pt x="7820" y="2284"/>
                  <a:pt x="7814" y="2295"/>
                </a:cubicBezTo>
                <a:cubicBezTo>
                  <a:pt x="7808" y="2303"/>
                  <a:pt x="7804" y="2310"/>
                  <a:pt x="7797" y="2317"/>
                </a:cubicBezTo>
                <a:moveTo>
                  <a:pt x="8574" y="2256"/>
                </a:moveTo>
                <a:cubicBezTo>
                  <a:pt x="8574" y="2261"/>
                  <a:pt x="8566" y="2261"/>
                  <a:pt x="8563" y="2261"/>
                </a:cubicBezTo>
                <a:cubicBezTo>
                  <a:pt x="8561" y="2261"/>
                  <a:pt x="8571" y="2261"/>
                  <a:pt x="8574" y="2256"/>
                </a:cubicBezTo>
                <a:moveTo>
                  <a:pt x="7977" y="2269"/>
                </a:moveTo>
                <a:cubicBezTo>
                  <a:pt x="7974" y="2261"/>
                  <a:pt x="7987" y="2267"/>
                  <a:pt x="7987" y="2256"/>
                </a:cubicBezTo>
                <a:cubicBezTo>
                  <a:pt x="7987" y="2246"/>
                  <a:pt x="7987" y="2274"/>
                  <a:pt x="7977" y="2269"/>
                </a:cubicBezTo>
                <a:moveTo>
                  <a:pt x="8579" y="2240"/>
                </a:moveTo>
                <a:lnTo>
                  <a:pt x="8587" y="2240"/>
                </a:lnTo>
                <a:lnTo>
                  <a:pt x="8587" y="2251"/>
                </a:lnTo>
                <a:lnTo>
                  <a:pt x="8579" y="2251"/>
                </a:lnTo>
                <a:lnTo>
                  <a:pt x="8579" y="2240"/>
                </a:lnTo>
                <a:moveTo>
                  <a:pt x="8566" y="2235"/>
                </a:moveTo>
                <a:lnTo>
                  <a:pt x="8566" y="2235"/>
                </a:lnTo>
                <a:moveTo>
                  <a:pt x="7744" y="2211"/>
                </a:moveTo>
                <a:cubicBezTo>
                  <a:pt x="7744" y="2211"/>
                  <a:pt x="7747" y="2227"/>
                  <a:pt x="7744" y="2211"/>
                </a:cubicBezTo>
                <a:moveTo>
                  <a:pt x="7821" y="2253"/>
                </a:moveTo>
                <a:cubicBezTo>
                  <a:pt x="7810" y="2229"/>
                  <a:pt x="7850" y="2224"/>
                  <a:pt x="7845" y="2190"/>
                </a:cubicBezTo>
                <a:cubicBezTo>
                  <a:pt x="7860" y="2203"/>
                  <a:pt x="7834" y="2243"/>
                  <a:pt x="7821" y="2253"/>
                </a:cubicBezTo>
                <a:moveTo>
                  <a:pt x="7707" y="2176"/>
                </a:moveTo>
                <a:lnTo>
                  <a:pt x="7707" y="2176"/>
                </a:lnTo>
                <a:moveTo>
                  <a:pt x="8508" y="2176"/>
                </a:moveTo>
                <a:cubicBezTo>
                  <a:pt x="8510" y="2171"/>
                  <a:pt x="8516" y="2171"/>
                  <a:pt x="8524" y="2171"/>
                </a:cubicBezTo>
                <a:lnTo>
                  <a:pt x="8524" y="2182"/>
                </a:lnTo>
                <a:cubicBezTo>
                  <a:pt x="8516" y="2184"/>
                  <a:pt x="8513" y="2182"/>
                  <a:pt x="8508" y="2176"/>
                </a:cubicBezTo>
                <a:moveTo>
                  <a:pt x="7757" y="2174"/>
                </a:moveTo>
                <a:cubicBezTo>
                  <a:pt x="7757" y="2174"/>
                  <a:pt x="7760" y="2187"/>
                  <a:pt x="7757" y="2174"/>
                </a:cubicBezTo>
                <a:moveTo>
                  <a:pt x="7868" y="2137"/>
                </a:moveTo>
                <a:cubicBezTo>
                  <a:pt x="7868" y="2134"/>
                  <a:pt x="7873" y="2137"/>
                  <a:pt x="7868" y="2137"/>
                </a:cubicBezTo>
                <a:moveTo>
                  <a:pt x="7884" y="2108"/>
                </a:moveTo>
                <a:cubicBezTo>
                  <a:pt x="7884" y="2110"/>
                  <a:pt x="7881" y="2110"/>
                  <a:pt x="7876" y="2110"/>
                </a:cubicBezTo>
                <a:cubicBezTo>
                  <a:pt x="7870" y="2110"/>
                  <a:pt x="7882" y="2108"/>
                  <a:pt x="7884" y="2108"/>
                </a:cubicBezTo>
                <a:moveTo>
                  <a:pt x="7770" y="2147"/>
                </a:moveTo>
                <a:cubicBezTo>
                  <a:pt x="7755" y="2137"/>
                  <a:pt x="7784" y="2119"/>
                  <a:pt x="7784" y="2100"/>
                </a:cubicBezTo>
                <a:cubicBezTo>
                  <a:pt x="7784" y="2082"/>
                  <a:pt x="7773" y="2131"/>
                  <a:pt x="7770" y="2147"/>
                </a:cubicBezTo>
                <a:moveTo>
                  <a:pt x="7876" y="2094"/>
                </a:moveTo>
                <a:cubicBezTo>
                  <a:pt x="7882" y="2092"/>
                  <a:pt x="7882" y="2082"/>
                  <a:pt x="7882" y="2072"/>
                </a:cubicBezTo>
                <a:cubicBezTo>
                  <a:pt x="7882" y="2061"/>
                  <a:pt x="7890" y="2100"/>
                  <a:pt x="7876" y="2094"/>
                </a:cubicBezTo>
                <a:moveTo>
                  <a:pt x="7778" y="2295"/>
                </a:moveTo>
                <a:cubicBezTo>
                  <a:pt x="7784" y="2221"/>
                  <a:pt x="7831" y="2150"/>
                  <a:pt x="7847" y="2072"/>
                </a:cubicBezTo>
                <a:lnTo>
                  <a:pt x="7858" y="2072"/>
                </a:lnTo>
                <a:cubicBezTo>
                  <a:pt x="7837" y="2150"/>
                  <a:pt x="7808" y="2213"/>
                  <a:pt x="7778" y="2293"/>
                </a:cubicBezTo>
                <a:lnTo>
                  <a:pt x="7778" y="2295"/>
                </a:lnTo>
                <a:moveTo>
                  <a:pt x="7800" y="2058"/>
                </a:moveTo>
                <a:cubicBezTo>
                  <a:pt x="7800" y="2058"/>
                  <a:pt x="7786" y="2080"/>
                  <a:pt x="7800" y="2058"/>
                </a:cubicBezTo>
                <a:moveTo>
                  <a:pt x="7863" y="2066"/>
                </a:moveTo>
                <a:cubicBezTo>
                  <a:pt x="7847" y="2066"/>
                  <a:pt x="7857" y="2037"/>
                  <a:pt x="7868" y="2040"/>
                </a:cubicBezTo>
                <a:cubicBezTo>
                  <a:pt x="7878" y="2043"/>
                  <a:pt x="7860" y="2053"/>
                  <a:pt x="7863" y="2066"/>
                </a:cubicBezTo>
                <a:moveTo>
                  <a:pt x="7871" y="2013"/>
                </a:moveTo>
                <a:cubicBezTo>
                  <a:pt x="7860" y="2013"/>
                  <a:pt x="7871" y="1997"/>
                  <a:pt x="7882" y="2000"/>
                </a:cubicBezTo>
                <a:cubicBezTo>
                  <a:pt x="7892" y="2002"/>
                  <a:pt x="7874" y="2005"/>
                  <a:pt x="7871" y="2013"/>
                </a:cubicBezTo>
                <a:moveTo>
                  <a:pt x="8198" y="1998"/>
                </a:moveTo>
                <a:cubicBezTo>
                  <a:pt x="8198" y="1998"/>
                  <a:pt x="8189" y="2011"/>
                  <a:pt x="8198" y="1998"/>
                </a:cubicBezTo>
                <a:moveTo>
                  <a:pt x="8227" y="1987"/>
                </a:moveTo>
                <a:cubicBezTo>
                  <a:pt x="8227" y="1990"/>
                  <a:pt x="8225" y="1990"/>
                  <a:pt x="8222" y="1990"/>
                </a:cubicBezTo>
                <a:cubicBezTo>
                  <a:pt x="8219" y="1990"/>
                  <a:pt x="8227" y="1987"/>
                  <a:pt x="8227" y="1987"/>
                </a:cubicBezTo>
                <a:moveTo>
                  <a:pt x="7823" y="2005"/>
                </a:moveTo>
                <a:cubicBezTo>
                  <a:pt x="7826" y="1998"/>
                  <a:pt x="7823" y="1979"/>
                  <a:pt x="7837" y="1979"/>
                </a:cubicBezTo>
                <a:cubicBezTo>
                  <a:pt x="7850" y="1979"/>
                  <a:pt x="7831" y="2000"/>
                  <a:pt x="7823" y="2005"/>
                </a:cubicBezTo>
                <a:lnTo>
                  <a:pt x="7823" y="2005"/>
                </a:lnTo>
                <a:cubicBezTo>
                  <a:pt x="7823" y="2007"/>
                  <a:pt x="7823" y="2008"/>
                  <a:pt x="7823" y="2009"/>
                </a:cubicBezTo>
                <a:cubicBezTo>
                  <a:pt x="7823" y="2015"/>
                  <a:pt x="7823" y="2021"/>
                  <a:pt x="7821" y="2027"/>
                </a:cubicBezTo>
                <a:cubicBezTo>
                  <a:pt x="7810" y="2024"/>
                  <a:pt x="7818" y="2005"/>
                  <a:pt x="7821" y="2005"/>
                </a:cubicBezTo>
                <a:lnTo>
                  <a:pt x="7823" y="2005"/>
                </a:lnTo>
                <a:moveTo>
                  <a:pt x="8235" y="1987"/>
                </a:moveTo>
                <a:cubicBezTo>
                  <a:pt x="8235" y="1987"/>
                  <a:pt x="8254" y="1998"/>
                  <a:pt x="8235" y="1987"/>
                </a:cubicBezTo>
                <a:moveTo>
                  <a:pt x="8293" y="1961"/>
                </a:moveTo>
                <a:cubicBezTo>
                  <a:pt x="8291" y="1942"/>
                  <a:pt x="8307" y="1961"/>
                  <a:pt x="8293" y="1961"/>
                </a:cubicBezTo>
                <a:moveTo>
                  <a:pt x="8344" y="1947"/>
                </a:moveTo>
                <a:cubicBezTo>
                  <a:pt x="8344" y="1947"/>
                  <a:pt x="8352" y="1961"/>
                  <a:pt x="8344" y="1947"/>
                </a:cubicBezTo>
                <a:moveTo>
                  <a:pt x="7845" y="1942"/>
                </a:moveTo>
                <a:cubicBezTo>
                  <a:pt x="7845" y="1942"/>
                  <a:pt x="7837" y="1963"/>
                  <a:pt x="7845" y="1942"/>
                </a:cubicBezTo>
                <a:moveTo>
                  <a:pt x="8341" y="1939"/>
                </a:moveTo>
                <a:lnTo>
                  <a:pt x="8341" y="1939"/>
                </a:lnTo>
                <a:moveTo>
                  <a:pt x="8367" y="1942"/>
                </a:moveTo>
                <a:cubicBezTo>
                  <a:pt x="8359" y="1942"/>
                  <a:pt x="8367" y="1936"/>
                  <a:pt x="8367" y="1931"/>
                </a:cubicBezTo>
                <a:cubicBezTo>
                  <a:pt x="8367" y="1925"/>
                  <a:pt x="8370" y="1939"/>
                  <a:pt x="8367" y="1942"/>
                </a:cubicBezTo>
                <a:moveTo>
                  <a:pt x="7850" y="1937"/>
                </a:moveTo>
                <a:lnTo>
                  <a:pt x="7850" y="1937"/>
                </a:lnTo>
                <a:moveTo>
                  <a:pt x="7927" y="1953"/>
                </a:moveTo>
                <a:cubicBezTo>
                  <a:pt x="7913" y="1950"/>
                  <a:pt x="7927" y="1942"/>
                  <a:pt x="7924" y="1929"/>
                </a:cubicBezTo>
                <a:cubicBezTo>
                  <a:pt x="7921" y="1916"/>
                  <a:pt x="7924" y="1939"/>
                  <a:pt x="7927" y="1953"/>
                </a:cubicBezTo>
                <a:moveTo>
                  <a:pt x="8381" y="1929"/>
                </a:moveTo>
                <a:cubicBezTo>
                  <a:pt x="8381" y="1929"/>
                  <a:pt x="8383" y="1942"/>
                  <a:pt x="8381" y="1929"/>
                </a:cubicBezTo>
                <a:moveTo>
                  <a:pt x="8394" y="1916"/>
                </a:moveTo>
                <a:lnTo>
                  <a:pt x="8402" y="1916"/>
                </a:lnTo>
                <a:lnTo>
                  <a:pt x="8402" y="1923"/>
                </a:lnTo>
                <a:lnTo>
                  <a:pt x="8394" y="1923"/>
                </a:lnTo>
                <a:lnTo>
                  <a:pt x="8394" y="1916"/>
                </a:lnTo>
                <a:moveTo>
                  <a:pt x="8404" y="1900"/>
                </a:moveTo>
                <a:lnTo>
                  <a:pt x="8404" y="1900"/>
                </a:lnTo>
                <a:moveTo>
                  <a:pt x="8293" y="1892"/>
                </a:moveTo>
                <a:cubicBezTo>
                  <a:pt x="8293" y="1897"/>
                  <a:pt x="8288" y="1897"/>
                  <a:pt x="8285" y="1897"/>
                </a:cubicBezTo>
                <a:cubicBezTo>
                  <a:pt x="8283" y="1897"/>
                  <a:pt x="8291" y="1892"/>
                  <a:pt x="8293" y="1892"/>
                </a:cubicBezTo>
                <a:moveTo>
                  <a:pt x="8428" y="1889"/>
                </a:moveTo>
                <a:lnTo>
                  <a:pt x="8428" y="1889"/>
                </a:lnTo>
                <a:moveTo>
                  <a:pt x="8299" y="1892"/>
                </a:moveTo>
                <a:cubicBezTo>
                  <a:pt x="8299" y="1889"/>
                  <a:pt x="8301" y="1889"/>
                  <a:pt x="8301" y="1884"/>
                </a:cubicBezTo>
                <a:lnTo>
                  <a:pt x="8307" y="1884"/>
                </a:lnTo>
                <a:cubicBezTo>
                  <a:pt x="8312" y="1892"/>
                  <a:pt x="8304" y="1892"/>
                  <a:pt x="8299" y="1892"/>
                </a:cubicBezTo>
                <a:moveTo>
                  <a:pt x="8341" y="1871"/>
                </a:moveTo>
                <a:cubicBezTo>
                  <a:pt x="8341" y="1871"/>
                  <a:pt x="8344" y="1871"/>
                  <a:pt x="8341" y="1871"/>
                </a:cubicBezTo>
                <a:moveTo>
                  <a:pt x="8357" y="1863"/>
                </a:moveTo>
                <a:cubicBezTo>
                  <a:pt x="8352" y="1863"/>
                  <a:pt x="8357" y="1857"/>
                  <a:pt x="8357" y="1852"/>
                </a:cubicBezTo>
                <a:cubicBezTo>
                  <a:pt x="8357" y="1847"/>
                  <a:pt x="8357" y="1860"/>
                  <a:pt x="8357" y="1863"/>
                </a:cubicBezTo>
                <a:moveTo>
                  <a:pt x="8383" y="1844"/>
                </a:moveTo>
                <a:cubicBezTo>
                  <a:pt x="8378" y="1844"/>
                  <a:pt x="8383" y="1836"/>
                  <a:pt x="8383" y="1834"/>
                </a:cubicBezTo>
                <a:cubicBezTo>
                  <a:pt x="8383" y="1831"/>
                  <a:pt x="8383" y="1839"/>
                  <a:pt x="8383" y="1844"/>
                </a:cubicBezTo>
                <a:moveTo>
                  <a:pt x="8404" y="1831"/>
                </a:moveTo>
                <a:cubicBezTo>
                  <a:pt x="8404" y="1834"/>
                  <a:pt x="8403" y="1834"/>
                  <a:pt x="8397" y="1834"/>
                </a:cubicBezTo>
                <a:cubicBezTo>
                  <a:pt x="8392" y="1834"/>
                  <a:pt x="8402" y="1831"/>
                  <a:pt x="8404" y="1831"/>
                </a:cubicBezTo>
                <a:moveTo>
                  <a:pt x="8415" y="1820"/>
                </a:moveTo>
                <a:cubicBezTo>
                  <a:pt x="8415" y="1820"/>
                  <a:pt x="8415" y="1823"/>
                  <a:pt x="8415" y="1820"/>
                </a:cubicBezTo>
                <a:moveTo>
                  <a:pt x="8420" y="1818"/>
                </a:moveTo>
                <a:lnTo>
                  <a:pt x="8420" y="1818"/>
                </a:lnTo>
                <a:moveTo>
                  <a:pt x="8444" y="1860"/>
                </a:moveTo>
                <a:lnTo>
                  <a:pt x="8444" y="1860"/>
                </a:lnTo>
                <a:cubicBezTo>
                  <a:pt x="8454" y="1857"/>
                  <a:pt x="8463" y="1853"/>
                  <a:pt x="8471" y="1848"/>
                </a:cubicBezTo>
                <a:cubicBezTo>
                  <a:pt x="8490" y="1837"/>
                  <a:pt x="8503" y="1826"/>
                  <a:pt x="8516" y="1810"/>
                </a:cubicBezTo>
                <a:cubicBezTo>
                  <a:pt x="8526" y="1807"/>
                  <a:pt x="8526" y="1818"/>
                  <a:pt x="8526" y="1823"/>
                </a:cubicBezTo>
                <a:cubicBezTo>
                  <a:pt x="8526" y="1828"/>
                  <a:pt x="8514" y="1844"/>
                  <a:pt x="8500" y="1834"/>
                </a:cubicBezTo>
                <a:cubicBezTo>
                  <a:pt x="8487" y="1823"/>
                  <a:pt x="8489" y="1865"/>
                  <a:pt x="8468" y="1871"/>
                </a:cubicBezTo>
                <a:cubicBezTo>
                  <a:pt x="8447" y="1876"/>
                  <a:pt x="8473" y="1862"/>
                  <a:pt x="8473" y="1857"/>
                </a:cubicBezTo>
                <a:cubicBezTo>
                  <a:pt x="8473" y="1851"/>
                  <a:pt x="8463" y="1865"/>
                  <a:pt x="8455" y="1863"/>
                </a:cubicBezTo>
                <a:cubicBezTo>
                  <a:pt x="8447" y="1860"/>
                  <a:pt x="8469" y="1865"/>
                  <a:pt x="8463" y="1879"/>
                </a:cubicBezTo>
                <a:cubicBezTo>
                  <a:pt x="8458" y="1892"/>
                  <a:pt x="8441" y="1876"/>
                  <a:pt x="8444" y="1860"/>
                </a:cubicBezTo>
                <a:moveTo>
                  <a:pt x="7628" y="2301"/>
                </a:moveTo>
                <a:cubicBezTo>
                  <a:pt x="7662" y="2126"/>
                  <a:pt x="7755" y="1958"/>
                  <a:pt x="7808" y="1804"/>
                </a:cubicBezTo>
                <a:cubicBezTo>
                  <a:pt x="7813" y="1804"/>
                  <a:pt x="7813" y="1807"/>
                  <a:pt x="7818" y="1810"/>
                </a:cubicBezTo>
                <a:cubicBezTo>
                  <a:pt x="7755" y="1982"/>
                  <a:pt x="7681" y="2131"/>
                  <a:pt x="7628" y="2301"/>
                </a:cubicBezTo>
                <a:moveTo>
                  <a:pt x="8481" y="1810"/>
                </a:moveTo>
                <a:cubicBezTo>
                  <a:pt x="8468" y="1804"/>
                  <a:pt x="8486" y="1797"/>
                  <a:pt x="8486" y="1794"/>
                </a:cubicBezTo>
                <a:cubicBezTo>
                  <a:pt x="8486" y="1791"/>
                  <a:pt x="8481" y="1804"/>
                  <a:pt x="8481" y="1810"/>
                </a:cubicBezTo>
                <a:moveTo>
                  <a:pt x="8436" y="1799"/>
                </a:moveTo>
                <a:cubicBezTo>
                  <a:pt x="8441" y="1797"/>
                  <a:pt x="8445" y="1786"/>
                  <a:pt x="8455" y="1789"/>
                </a:cubicBezTo>
                <a:cubicBezTo>
                  <a:pt x="8466" y="1791"/>
                  <a:pt x="8447" y="1799"/>
                  <a:pt x="8436" y="1799"/>
                </a:cubicBezTo>
                <a:moveTo>
                  <a:pt x="8457" y="1783"/>
                </a:moveTo>
                <a:lnTo>
                  <a:pt x="8457" y="1783"/>
                </a:lnTo>
                <a:moveTo>
                  <a:pt x="8497" y="1781"/>
                </a:moveTo>
                <a:cubicBezTo>
                  <a:pt x="8489" y="1775"/>
                  <a:pt x="8497" y="1773"/>
                  <a:pt x="8497" y="1770"/>
                </a:cubicBezTo>
                <a:cubicBezTo>
                  <a:pt x="8497" y="1767"/>
                  <a:pt x="8497" y="1775"/>
                  <a:pt x="8497" y="1781"/>
                </a:cubicBezTo>
                <a:moveTo>
                  <a:pt x="8476" y="1770"/>
                </a:moveTo>
                <a:cubicBezTo>
                  <a:pt x="8476" y="1770"/>
                  <a:pt x="8468" y="1783"/>
                  <a:pt x="8476" y="1770"/>
                </a:cubicBezTo>
                <a:moveTo>
                  <a:pt x="8584" y="1775"/>
                </a:moveTo>
                <a:cubicBezTo>
                  <a:pt x="8579" y="1794"/>
                  <a:pt x="8561" y="1782"/>
                  <a:pt x="8563" y="1804"/>
                </a:cubicBezTo>
                <a:cubicBezTo>
                  <a:pt x="8566" y="1825"/>
                  <a:pt x="8547" y="1806"/>
                  <a:pt x="8539" y="1812"/>
                </a:cubicBezTo>
                <a:cubicBezTo>
                  <a:pt x="8531" y="1817"/>
                  <a:pt x="8550" y="1799"/>
                  <a:pt x="8537" y="1799"/>
                </a:cubicBezTo>
                <a:cubicBezTo>
                  <a:pt x="8524" y="1799"/>
                  <a:pt x="8553" y="1799"/>
                  <a:pt x="8558" y="1794"/>
                </a:cubicBezTo>
                <a:cubicBezTo>
                  <a:pt x="8563" y="1789"/>
                  <a:pt x="8551" y="1786"/>
                  <a:pt x="8553" y="1781"/>
                </a:cubicBezTo>
                <a:cubicBezTo>
                  <a:pt x="8556" y="1775"/>
                  <a:pt x="8566" y="1769"/>
                  <a:pt x="8574" y="1759"/>
                </a:cubicBezTo>
                <a:cubicBezTo>
                  <a:pt x="8582" y="1748"/>
                  <a:pt x="8571" y="1783"/>
                  <a:pt x="8584" y="1775"/>
                </a:cubicBezTo>
                <a:moveTo>
                  <a:pt x="8516" y="1759"/>
                </a:moveTo>
                <a:lnTo>
                  <a:pt x="8516" y="1759"/>
                </a:lnTo>
                <a:moveTo>
                  <a:pt x="8598" y="1754"/>
                </a:moveTo>
                <a:lnTo>
                  <a:pt x="8603" y="1754"/>
                </a:lnTo>
                <a:lnTo>
                  <a:pt x="8603" y="1759"/>
                </a:lnTo>
                <a:lnTo>
                  <a:pt x="8598" y="1759"/>
                </a:lnTo>
                <a:lnTo>
                  <a:pt x="8598" y="1754"/>
                </a:lnTo>
                <a:moveTo>
                  <a:pt x="8497" y="1754"/>
                </a:moveTo>
                <a:cubicBezTo>
                  <a:pt x="8497" y="1754"/>
                  <a:pt x="8500" y="1757"/>
                  <a:pt x="8497" y="1754"/>
                </a:cubicBezTo>
                <a:moveTo>
                  <a:pt x="8534" y="1741"/>
                </a:moveTo>
                <a:cubicBezTo>
                  <a:pt x="8534" y="1741"/>
                  <a:pt x="8516" y="1759"/>
                  <a:pt x="8534" y="1741"/>
                </a:cubicBezTo>
                <a:moveTo>
                  <a:pt x="7826" y="1812"/>
                </a:moveTo>
                <a:cubicBezTo>
                  <a:pt x="7808" y="1786"/>
                  <a:pt x="7837" y="1762"/>
                  <a:pt x="7845" y="1741"/>
                </a:cubicBezTo>
                <a:cubicBezTo>
                  <a:pt x="7852" y="1720"/>
                  <a:pt x="7826" y="1783"/>
                  <a:pt x="7826" y="1812"/>
                </a:cubicBezTo>
                <a:moveTo>
                  <a:pt x="7847" y="1733"/>
                </a:moveTo>
                <a:cubicBezTo>
                  <a:pt x="7855" y="1728"/>
                  <a:pt x="7850" y="1717"/>
                  <a:pt x="7863" y="1717"/>
                </a:cubicBezTo>
                <a:lnTo>
                  <a:pt x="7863" y="1717"/>
                </a:lnTo>
                <a:cubicBezTo>
                  <a:pt x="7863" y="1718"/>
                  <a:pt x="7863" y="1719"/>
                  <a:pt x="7863" y="1720"/>
                </a:cubicBezTo>
                <a:cubicBezTo>
                  <a:pt x="7863" y="1723"/>
                  <a:pt x="7863" y="1725"/>
                  <a:pt x="7862" y="1727"/>
                </a:cubicBezTo>
                <a:cubicBezTo>
                  <a:pt x="7860" y="1729"/>
                  <a:pt x="7859" y="1730"/>
                  <a:pt x="7857" y="1732"/>
                </a:cubicBezTo>
                <a:cubicBezTo>
                  <a:pt x="7854" y="1733"/>
                  <a:pt x="7853" y="1733"/>
                  <a:pt x="7850" y="1733"/>
                </a:cubicBezTo>
                <a:cubicBezTo>
                  <a:pt x="7849" y="1733"/>
                  <a:pt x="7848" y="1733"/>
                  <a:pt x="7847" y="1733"/>
                </a:cubicBezTo>
                <a:moveTo>
                  <a:pt x="8561" y="1730"/>
                </a:moveTo>
                <a:cubicBezTo>
                  <a:pt x="8547" y="1722"/>
                  <a:pt x="8571" y="1717"/>
                  <a:pt x="8566" y="1709"/>
                </a:cubicBezTo>
                <a:cubicBezTo>
                  <a:pt x="8561" y="1701"/>
                  <a:pt x="8561" y="1720"/>
                  <a:pt x="8561" y="1730"/>
                </a:cubicBezTo>
                <a:moveTo>
                  <a:pt x="8616" y="1675"/>
                </a:moveTo>
                <a:lnTo>
                  <a:pt x="8624" y="1675"/>
                </a:lnTo>
                <a:lnTo>
                  <a:pt x="8624" y="1680"/>
                </a:lnTo>
                <a:lnTo>
                  <a:pt x="8616" y="1680"/>
                </a:lnTo>
                <a:lnTo>
                  <a:pt x="8616" y="1675"/>
                </a:lnTo>
                <a:moveTo>
                  <a:pt x="8637" y="1670"/>
                </a:moveTo>
                <a:cubicBezTo>
                  <a:pt x="8637" y="1670"/>
                  <a:pt x="8640" y="1670"/>
                  <a:pt x="8637" y="1670"/>
                </a:cubicBezTo>
                <a:moveTo>
                  <a:pt x="8587" y="1670"/>
                </a:moveTo>
                <a:cubicBezTo>
                  <a:pt x="8587" y="1670"/>
                  <a:pt x="8590" y="1670"/>
                  <a:pt x="8587" y="1670"/>
                </a:cubicBezTo>
                <a:moveTo>
                  <a:pt x="8695" y="1664"/>
                </a:moveTo>
                <a:cubicBezTo>
                  <a:pt x="8695" y="1664"/>
                  <a:pt x="8685" y="1680"/>
                  <a:pt x="8695" y="1664"/>
                </a:cubicBezTo>
                <a:moveTo>
                  <a:pt x="8643" y="1680"/>
                </a:moveTo>
                <a:cubicBezTo>
                  <a:pt x="8666" y="1691"/>
                  <a:pt x="8656" y="1667"/>
                  <a:pt x="8666" y="1654"/>
                </a:cubicBezTo>
                <a:cubicBezTo>
                  <a:pt x="8677" y="1640"/>
                  <a:pt x="8666" y="1675"/>
                  <a:pt x="8677" y="1683"/>
                </a:cubicBezTo>
                <a:cubicBezTo>
                  <a:pt x="8688" y="1691"/>
                  <a:pt x="8666" y="1693"/>
                  <a:pt x="8666" y="1701"/>
                </a:cubicBezTo>
                <a:cubicBezTo>
                  <a:pt x="8666" y="1709"/>
                  <a:pt x="8632" y="1707"/>
                  <a:pt x="8632" y="1722"/>
                </a:cubicBezTo>
                <a:lnTo>
                  <a:pt x="8632" y="1722"/>
                </a:lnTo>
                <a:cubicBezTo>
                  <a:pt x="8631" y="1722"/>
                  <a:pt x="8631" y="1722"/>
                  <a:pt x="8630" y="1722"/>
                </a:cubicBezTo>
                <a:cubicBezTo>
                  <a:pt x="8624" y="1722"/>
                  <a:pt x="8619" y="1724"/>
                  <a:pt x="8614" y="1727"/>
                </a:cubicBezTo>
                <a:cubicBezTo>
                  <a:pt x="8609" y="1730"/>
                  <a:pt x="8606" y="1733"/>
                  <a:pt x="8603" y="1738"/>
                </a:cubicBezTo>
                <a:cubicBezTo>
                  <a:pt x="8602" y="1740"/>
                  <a:pt x="8601" y="1742"/>
                  <a:pt x="8600" y="1744"/>
                </a:cubicBezTo>
                <a:cubicBezTo>
                  <a:pt x="8592" y="1717"/>
                  <a:pt x="8640" y="1709"/>
                  <a:pt x="8643" y="1680"/>
                </a:cubicBezTo>
                <a:moveTo>
                  <a:pt x="8685" y="1651"/>
                </a:moveTo>
                <a:cubicBezTo>
                  <a:pt x="8680" y="1648"/>
                  <a:pt x="8691" y="1630"/>
                  <a:pt x="8693" y="1625"/>
                </a:cubicBezTo>
                <a:cubicBezTo>
                  <a:pt x="8696" y="1619"/>
                  <a:pt x="8690" y="1643"/>
                  <a:pt x="8685" y="1651"/>
                </a:cubicBezTo>
                <a:moveTo>
                  <a:pt x="7903" y="1651"/>
                </a:moveTo>
                <a:cubicBezTo>
                  <a:pt x="7890" y="1667"/>
                  <a:pt x="7887" y="1696"/>
                  <a:pt x="7863" y="1715"/>
                </a:cubicBezTo>
                <a:cubicBezTo>
                  <a:pt x="7882" y="1662"/>
                  <a:pt x="7911" y="1625"/>
                  <a:pt x="7924" y="1580"/>
                </a:cubicBezTo>
                <a:cubicBezTo>
                  <a:pt x="7940" y="1606"/>
                  <a:pt x="7913" y="1619"/>
                  <a:pt x="7903" y="1651"/>
                </a:cubicBezTo>
                <a:moveTo>
                  <a:pt x="7927" y="1572"/>
                </a:moveTo>
                <a:lnTo>
                  <a:pt x="7927" y="1572"/>
                </a:lnTo>
                <a:cubicBezTo>
                  <a:pt x="7927" y="1570"/>
                  <a:pt x="7927" y="1569"/>
                  <a:pt x="7928" y="1568"/>
                </a:cubicBezTo>
                <a:cubicBezTo>
                  <a:pt x="7929" y="1566"/>
                  <a:pt x="7931" y="1564"/>
                  <a:pt x="7933" y="1563"/>
                </a:cubicBezTo>
                <a:cubicBezTo>
                  <a:pt x="7935" y="1562"/>
                  <a:pt x="7937" y="1561"/>
                  <a:pt x="7940" y="1561"/>
                </a:cubicBezTo>
                <a:lnTo>
                  <a:pt x="7940" y="1561"/>
                </a:lnTo>
                <a:cubicBezTo>
                  <a:pt x="7937" y="1566"/>
                  <a:pt x="7935" y="1572"/>
                  <a:pt x="7927" y="1572"/>
                </a:cubicBezTo>
                <a:moveTo>
                  <a:pt x="8698" y="1638"/>
                </a:moveTo>
                <a:cubicBezTo>
                  <a:pt x="8706" y="1590"/>
                  <a:pt x="8733" y="1574"/>
                  <a:pt x="8754" y="1535"/>
                </a:cubicBezTo>
                <a:cubicBezTo>
                  <a:pt x="8759" y="1537"/>
                  <a:pt x="8767" y="1540"/>
                  <a:pt x="8762" y="1553"/>
                </a:cubicBezTo>
                <a:lnTo>
                  <a:pt x="8754" y="1553"/>
                </a:lnTo>
                <a:cubicBezTo>
                  <a:pt x="8759" y="1595"/>
                  <a:pt x="8709" y="1614"/>
                  <a:pt x="8698" y="1640"/>
                </a:cubicBezTo>
                <a:lnTo>
                  <a:pt x="8698" y="1638"/>
                </a:lnTo>
                <a:moveTo>
                  <a:pt x="8672" y="1619"/>
                </a:moveTo>
                <a:lnTo>
                  <a:pt x="8672" y="1619"/>
                </a:lnTo>
                <a:cubicBezTo>
                  <a:pt x="8675" y="1612"/>
                  <a:pt x="8678" y="1607"/>
                  <a:pt x="8682" y="1600"/>
                </a:cubicBezTo>
                <a:cubicBezTo>
                  <a:pt x="8698" y="1572"/>
                  <a:pt x="8714" y="1550"/>
                  <a:pt x="8735" y="1527"/>
                </a:cubicBezTo>
                <a:cubicBezTo>
                  <a:pt x="8733" y="1564"/>
                  <a:pt x="8696" y="1592"/>
                  <a:pt x="8672" y="1619"/>
                </a:cubicBezTo>
                <a:cubicBezTo>
                  <a:pt x="8649" y="1645"/>
                  <a:pt x="8659" y="1653"/>
                  <a:pt x="8640" y="1656"/>
                </a:cubicBezTo>
                <a:cubicBezTo>
                  <a:pt x="8622" y="1658"/>
                  <a:pt x="8656" y="1627"/>
                  <a:pt x="8672" y="1619"/>
                </a:cubicBezTo>
                <a:moveTo>
                  <a:pt x="8746" y="1516"/>
                </a:moveTo>
                <a:cubicBezTo>
                  <a:pt x="8746" y="1521"/>
                  <a:pt x="8743" y="1521"/>
                  <a:pt x="8740" y="1521"/>
                </a:cubicBezTo>
                <a:lnTo>
                  <a:pt x="8740" y="1521"/>
                </a:lnTo>
                <a:lnTo>
                  <a:pt x="8740" y="1521"/>
                </a:lnTo>
                <a:cubicBezTo>
                  <a:pt x="8740" y="1520"/>
                  <a:pt x="8741" y="1520"/>
                  <a:pt x="8741" y="1519"/>
                </a:cubicBezTo>
                <a:cubicBezTo>
                  <a:pt x="8742" y="1518"/>
                  <a:pt x="8743" y="1517"/>
                  <a:pt x="8743" y="1517"/>
                </a:cubicBezTo>
                <a:cubicBezTo>
                  <a:pt x="8745" y="1516"/>
                  <a:pt x="8745" y="1516"/>
                  <a:pt x="8746" y="1516"/>
                </a:cubicBezTo>
                <a:moveTo>
                  <a:pt x="8754" y="1508"/>
                </a:moveTo>
                <a:cubicBezTo>
                  <a:pt x="8743" y="1498"/>
                  <a:pt x="8770" y="1484"/>
                  <a:pt x="8767" y="1463"/>
                </a:cubicBezTo>
                <a:cubicBezTo>
                  <a:pt x="8764" y="1442"/>
                  <a:pt x="8756" y="1498"/>
                  <a:pt x="8754" y="1508"/>
                </a:cubicBezTo>
                <a:moveTo>
                  <a:pt x="8838" y="1437"/>
                </a:moveTo>
                <a:cubicBezTo>
                  <a:pt x="8838" y="1439"/>
                  <a:pt x="8836" y="1439"/>
                  <a:pt x="8833" y="1439"/>
                </a:cubicBezTo>
                <a:cubicBezTo>
                  <a:pt x="8830" y="1439"/>
                  <a:pt x="8836" y="1437"/>
                  <a:pt x="8838" y="1437"/>
                </a:cubicBezTo>
                <a:moveTo>
                  <a:pt x="8772" y="1540"/>
                </a:moveTo>
                <a:cubicBezTo>
                  <a:pt x="8756" y="1500"/>
                  <a:pt x="8807" y="1461"/>
                  <a:pt x="8815" y="1421"/>
                </a:cubicBezTo>
                <a:cubicBezTo>
                  <a:pt x="8828" y="1421"/>
                  <a:pt x="8825" y="1436"/>
                  <a:pt x="8825" y="1447"/>
                </a:cubicBezTo>
                <a:cubicBezTo>
                  <a:pt x="8825" y="1457"/>
                  <a:pt x="8815" y="1444"/>
                  <a:pt x="8807" y="1455"/>
                </a:cubicBezTo>
                <a:cubicBezTo>
                  <a:pt x="8799" y="1465"/>
                  <a:pt x="8822" y="1458"/>
                  <a:pt x="8815" y="1474"/>
                </a:cubicBezTo>
                <a:lnTo>
                  <a:pt x="8796" y="1474"/>
                </a:lnTo>
                <a:cubicBezTo>
                  <a:pt x="8809" y="1500"/>
                  <a:pt x="8780" y="1511"/>
                  <a:pt x="8772" y="1537"/>
                </a:cubicBezTo>
                <a:lnTo>
                  <a:pt x="8772" y="1540"/>
                </a:lnTo>
                <a:moveTo>
                  <a:pt x="8775" y="1458"/>
                </a:moveTo>
                <a:cubicBezTo>
                  <a:pt x="8783" y="1437"/>
                  <a:pt x="8780" y="1428"/>
                  <a:pt x="8796" y="1418"/>
                </a:cubicBezTo>
                <a:cubicBezTo>
                  <a:pt x="8812" y="1407"/>
                  <a:pt x="8788" y="1455"/>
                  <a:pt x="8775" y="1458"/>
                </a:cubicBezTo>
                <a:moveTo>
                  <a:pt x="8146" y="1416"/>
                </a:moveTo>
                <a:cubicBezTo>
                  <a:pt x="8146" y="1416"/>
                  <a:pt x="8149" y="1418"/>
                  <a:pt x="8146" y="1416"/>
                </a:cubicBezTo>
                <a:moveTo>
                  <a:pt x="8822" y="1416"/>
                </a:moveTo>
                <a:lnTo>
                  <a:pt x="8822" y="1416"/>
                </a:lnTo>
                <a:cubicBezTo>
                  <a:pt x="8822" y="1415"/>
                  <a:pt x="8822" y="1415"/>
                  <a:pt x="8822" y="1414"/>
                </a:cubicBezTo>
                <a:cubicBezTo>
                  <a:pt x="8822" y="1409"/>
                  <a:pt x="8824" y="1404"/>
                  <a:pt x="8826" y="1400"/>
                </a:cubicBezTo>
                <a:cubicBezTo>
                  <a:pt x="8828" y="1397"/>
                  <a:pt x="8830" y="1394"/>
                  <a:pt x="8833" y="1392"/>
                </a:cubicBezTo>
                <a:cubicBezTo>
                  <a:pt x="8841" y="1394"/>
                  <a:pt x="8841" y="1408"/>
                  <a:pt x="8838" y="1418"/>
                </a:cubicBezTo>
                <a:lnTo>
                  <a:pt x="8822" y="1418"/>
                </a:lnTo>
                <a:lnTo>
                  <a:pt x="8822" y="1416"/>
                </a:lnTo>
                <a:moveTo>
                  <a:pt x="8952" y="1334"/>
                </a:moveTo>
                <a:cubicBezTo>
                  <a:pt x="8952" y="1334"/>
                  <a:pt x="8942" y="1347"/>
                  <a:pt x="8952" y="1334"/>
                </a:cubicBezTo>
                <a:moveTo>
                  <a:pt x="8878" y="1326"/>
                </a:moveTo>
                <a:lnTo>
                  <a:pt x="8878" y="1326"/>
                </a:lnTo>
                <a:moveTo>
                  <a:pt x="8838" y="1387"/>
                </a:moveTo>
                <a:cubicBezTo>
                  <a:pt x="8833" y="1368"/>
                  <a:pt x="8860" y="1347"/>
                  <a:pt x="8860" y="1318"/>
                </a:cubicBezTo>
                <a:cubicBezTo>
                  <a:pt x="8878" y="1328"/>
                  <a:pt x="8847" y="1360"/>
                  <a:pt x="8860" y="1381"/>
                </a:cubicBezTo>
                <a:cubicBezTo>
                  <a:pt x="8874" y="1402"/>
                  <a:pt x="8838" y="1373"/>
                  <a:pt x="8838" y="1387"/>
                </a:cubicBezTo>
                <a:moveTo>
                  <a:pt x="8838" y="1328"/>
                </a:moveTo>
                <a:cubicBezTo>
                  <a:pt x="8833" y="1328"/>
                  <a:pt x="8838" y="1320"/>
                  <a:pt x="8838" y="1318"/>
                </a:cubicBezTo>
                <a:cubicBezTo>
                  <a:pt x="8838" y="1315"/>
                  <a:pt x="8838" y="1326"/>
                  <a:pt x="8838" y="1328"/>
                </a:cubicBezTo>
                <a:moveTo>
                  <a:pt x="8971" y="1289"/>
                </a:moveTo>
                <a:cubicBezTo>
                  <a:pt x="8971" y="1289"/>
                  <a:pt x="8971" y="1291"/>
                  <a:pt x="8971" y="1289"/>
                </a:cubicBezTo>
                <a:moveTo>
                  <a:pt x="8891" y="1286"/>
                </a:moveTo>
                <a:lnTo>
                  <a:pt x="8899" y="1286"/>
                </a:lnTo>
                <a:lnTo>
                  <a:pt x="8899" y="1294"/>
                </a:lnTo>
                <a:lnTo>
                  <a:pt x="8891" y="1294"/>
                </a:lnTo>
                <a:lnTo>
                  <a:pt x="8891" y="1286"/>
                </a:lnTo>
                <a:moveTo>
                  <a:pt x="8865" y="1307"/>
                </a:moveTo>
                <a:lnTo>
                  <a:pt x="8865" y="1307"/>
                </a:lnTo>
                <a:cubicBezTo>
                  <a:pt x="8868" y="1304"/>
                  <a:pt x="8871" y="1301"/>
                  <a:pt x="8872" y="1298"/>
                </a:cubicBezTo>
                <a:cubicBezTo>
                  <a:pt x="8876" y="1292"/>
                  <a:pt x="8877" y="1285"/>
                  <a:pt x="8878" y="1278"/>
                </a:cubicBezTo>
                <a:cubicBezTo>
                  <a:pt x="8891" y="1281"/>
                  <a:pt x="8886" y="1312"/>
                  <a:pt x="8865" y="1307"/>
                </a:cubicBezTo>
                <a:moveTo>
                  <a:pt x="8254" y="1265"/>
                </a:moveTo>
                <a:cubicBezTo>
                  <a:pt x="8248" y="1265"/>
                  <a:pt x="8251" y="1259"/>
                  <a:pt x="8248" y="1254"/>
                </a:cubicBezTo>
                <a:cubicBezTo>
                  <a:pt x="8246" y="1248"/>
                  <a:pt x="8259" y="1259"/>
                  <a:pt x="8259" y="1262"/>
                </a:cubicBezTo>
                <a:cubicBezTo>
                  <a:pt x="8259" y="1264"/>
                  <a:pt x="8254" y="1265"/>
                  <a:pt x="8254" y="1265"/>
                </a:cubicBezTo>
                <a:moveTo>
                  <a:pt x="8238" y="1265"/>
                </a:moveTo>
                <a:cubicBezTo>
                  <a:pt x="8227" y="1262"/>
                  <a:pt x="8240" y="1241"/>
                  <a:pt x="8248" y="1241"/>
                </a:cubicBezTo>
                <a:lnTo>
                  <a:pt x="8248" y="1241"/>
                </a:lnTo>
                <a:cubicBezTo>
                  <a:pt x="8246" y="1249"/>
                  <a:pt x="8243" y="1256"/>
                  <a:pt x="8239" y="1263"/>
                </a:cubicBezTo>
                <a:cubicBezTo>
                  <a:pt x="8238" y="1264"/>
                  <a:pt x="8238" y="1264"/>
                  <a:pt x="8238" y="1265"/>
                </a:cubicBezTo>
                <a:moveTo>
                  <a:pt x="8894" y="1238"/>
                </a:moveTo>
                <a:lnTo>
                  <a:pt x="8894" y="1238"/>
                </a:lnTo>
                <a:moveTo>
                  <a:pt x="8275" y="1225"/>
                </a:moveTo>
                <a:cubicBezTo>
                  <a:pt x="8275" y="1225"/>
                  <a:pt x="8277" y="1238"/>
                  <a:pt x="8275" y="1225"/>
                </a:cubicBezTo>
                <a:moveTo>
                  <a:pt x="8259" y="1238"/>
                </a:moveTo>
                <a:cubicBezTo>
                  <a:pt x="8248" y="1238"/>
                  <a:pt x="8259" y="1220"/>
                  <a:pt x="8264" y="1223"/>
                </a:cubicBezTo>
                <a:cubicBezTo>
                  <a:pt x="8270" y="1225"/>
                  <a:pt x="8262" y="1228"/>
                  <a:pt x="8262" y="1236"/>
                </a:cubicBezTo>
                <a:cubicBezTo>
                  <a:pt x="8262" y="1244"/>
                  <a:pt x="8259" y="1252"/>
                  <a:pt x="8259" y="1238"/>
                </a:cubicBezTo>
                <a:moveTo>
                  <a:pt x="8280" y="1220"/>
                </a:moveTo>
                <a:lnTo>
                  <a:pt x="8280" y="1220"/>
                </a:lnTo>
                <a:moveTo>
                  <a:pt x="8277" y="1201"/>
                </a:moveTo>
                <a:cubicBezTo>
                  <a:pt x="8277" y="1193"/>
                  <a:pt x="8288" y="1185"/>
                  <a:pt x="8288" y="1175"/>
                </a:cubicBezTo>
                <a:lnTo>
                  <a:pt x="8301" y="1175"/>
                </a:lnTo>
                <a:cubicBezTo>
                  <a:pt x="8307" y="1193"/>
                  <a:pt x="8277" y="1193"/>
                  <a:pt x="8293" y="1201"/>
                </a:cubicBezTo>
                <a:cubicBezTo>
                  <a:pt x="8309" y="1209"/>
                  <a:pt x="8285" y="1199"/>
                  <a:pt x="8277" y="1201"/>
                </a:cubicBezTo>
                <a:moveTo>
                  <a:pt x="8952" y="1159"/>
                </a:moveTo>
                <a:cubicBezTo>
                  <a:pt x="8957" y="1162"/>
                  <a:pt x="8957" y="1156"/>
                  <a:pt x="8957" y="1154"/>
                </a:cubicBezTo>
                <a:cubicBezTo>
                  <a:pt x="8957" y="1151"/>
                  <a:pt x="8955" y="1167"/>
                  <a:pt x="8957" y="1180"/>
                </a:cubicBezTo>
                <a:lnTo>
                  <a:pt x="8957" y="1180"/>
                </a:lnTo>
                <a:cubicBezTo>
                  <a:pt x="8957" y="1179"/>
                  <a:pt x="8957" y="1179"/>
                  <a:pt x="8956" y="1178"/>
                </a:cubicBezTo>
                <a:cubicBezTo>
                  <a:pt x="8954" y="1173"/>
                  <a:pt x="8952" y="1168"/>
                  <a:pt x="8952" y="1163"/>
                </a:cubicBezTo>
                <a:cubicBezTo>
                  <a:pt x="8952" y="1162"/>
                  <a:pt x="8952" y="1160"/>
                  <a:pt x="8952" y="1159"/>
                </a:cubicBezTo>
                <a:moveTo>
                  <a:pt x="8304" y="1167"/>
                </a:moveTo>
                <a:cubicBezTo>
                  <a:pt x="8301" y="1156"/>
                  <a:pt x="8317" y="1167"/>
                  <a:pt x="8314" y="1154"/>
                </a:cubicBezTo>
                <a:lnTo>
                  <a:pt x="8325" y="1154"/>
                </a:lnTo>
                <a:lnTo>
                  <a:pt x="8325" y="1154"/>
                </a:lnTo>
                <a:cubicBezTo>
                  <a:pt x="8323" y="1157"/>
                  <a:pt x="8321" y="1159"/>
                  <a:pt x="8317" y="1161"/>
                </a:cubicBezTo>
                <a:cubicBezTo>
                  <a:pt x="8314" y="1163"/>
                  <a:pt x="8309" y="1164"/>
                  <a:pt x="8304" y="1164"/>
                </a:cubicBezTo>
                <a:lnTo>
                  <a:pt x="8304" y="1164"/>
                </a:lnTo>
                <a:lnTo>
                  <a:pt x="8304" y="1167"/>
                </a:lnTo>
                <a:moveTo>
                  <a:pt x="8328" y="1143"/>
                </a:moveTo>
                <a:lnTo>
                  <a:pt x="8328" y="1143"/>
                </a:lnTo>
                <a:moveTo>
                  <a:pt x="8227" y="1125"/>
                </a:moveTo>
                <a:cubicBezTo>
                  <a:pt x="8227" y="1125"/>
                  <a:pt x="8222" y="1141"/>
                  <a:pt x="8227" y="1125"/>
                </a:cubicBezTo>
                <a:moveTo>
                  <a:pt x="8963" y="1114"/>
                </a:moveTo>
                <a:cubicBezTo>
                  <a:pt x="8957" y="1098"/>
                  <a:pt x="8977" y="1114"/>
                  <a:pt x="8963" y="1114"/>
                </a:cubicBezTo>
                <a:cubicBezTo>
                  <a:pt x="8950" y="1114"/>
                  <a:pt x="8965" y="1151"/>
                  <a:pt x="8944" y="1151"/>
                </a:cubicBezTo>
                <a:cubicBezTo>
                  <a:pt x="8923" y="1151"/>
                  <a:pt x="8949" y="1137"/>
                  <a:pt x="8944" y="1119"/>
                </a:cubicBezTo>
                <a:cubicBezTo>
                  <a:pt x="8939" y="1100"/>
                  <a:pt x="8949" y="1106"/>
                  <a:pt x="8963" y="1114"/>
                </a:cubicBezTo>
                <a:moveTo>
                  <a:pt x="8944" y="1111"/>
                </a:moveTo>
                <a:lnTo>
                  <a:pt x="8939" y="1111"/>
                </a:lnTo>
                <a:cubicBezTo>
                  <a:pt x="8939" y="1103"/>
                  <a:pt x="8944" y="1103"/>
                  <a:pt x="8944" y="1111"/>
                </a:cubicBezTo>
                <a:moveTo>
                  <a:pt x="8235" y="1103"/>
                </a:moveTo>
                <a:cubicBezTo>
                  <a:pt x="8235" y="1103"/>
                  <a:pt x="8227" y="1127"/>
                  <a:pt x="8235" y="1103"/>
                </a:cubicBezTo>
                <a:moveTo>
                  <a:pt x="8328" y="1130"/>
                </a:moveTo>
                <a:cubicBezTo>
                  <a:pt x="8338" y="1125"/>
                  <a:pt x="8338" y="1101"/>
                  <a:pt x="8354" y="1101"/>
                </a:cubicBezTo>
                <a:cubicBezTo>
                  <a:pt x="8370" y="1101"/>
                  <a:pt x="8359" y="1117"/>
                  <a:pt x="8346" y="1133"/>
                </a:cubicBezTo>
                <a:cubicBezTo>
                  <a:pt x="8333" y="1148"/>
                  <a:pt x="8341" y="1127"/>
                  <a:pt x="8328" y="1130"/>
                </a:cubicBezTo>
                <a:moveTo>
                  <a:pt x="8357" y="1093"/>
                </a:moveTo>
                <a:lnTo>
                  <a:pt x="8357" y="1093"/>
                </a:lnTo>
                <a:moveTo>
                  <a:pt x="8248" y="1093"/>
                </a:moveTo>
                <a:cubicBezTo>
                  <a:pt x="8248" y="1093"/>
                  <a:pt x="8251" y="1098"/>
                  <a:pt x="8248" y="1093"/>
                </a:cubicBezTo>
                <a:moveTo>
                  <a:pt x="8277" y="1064"/>
                </a:moveTo>
                <a:lnTo>
                  <a:pt x="8277" y="1064"/>
                </a:lnTo>
                <a:moveTo>
                  <a:pt x="8415" y="1053"/>
                </a:moveTo>
                <a:cubicBezTo>
                  <a:pt x="8415" y="1061"/>
                  <a:pt x="8394" y="1061"/>
                  <a:pt x="8402" y="1051"/>
                </a:cubicBezTo>
                <a:cubicBezTo>
                  <a:pt x="8410" y="1040"/>
                  <a:pt x="8407" y="1053"/>
                  <a:pt x="8415" y="1053"/>
                </a:cubicBezTo>
                <a:moveTo>
                  <a:pt x="8939" y="1064"/>
                </a:moveTo>
                <a:cubicBezTo>
                  <a:pt x="8923" y="1056"/>
                  <a:pt x="8936" y="1011"/>
                  <a:pt x="8936" y="1003"/>
                </a:cubicBezTo>
                <a:cubicBezTo>
                  <a:pt x="8936" y="995"/>
                  <a:pt x="8928" y="1043"/>
                  <a:pt x="8939" y="1064"/>
                </a:cubicBezTo>
                <a:moveTo>
                  <a:pt x="8447" y="1003"/>
                </a:moveTo>
                <a:lnTo>
                  <a:pt x="8447" y="1003"/>
                </a:lnTo>
                <a:moveTo>
                  <a:pt x="8423" y="1029"/>
                </a:moveTo>
                <a:cubicBezTo>
                  <a:pt x="8415" y="1035"/>
                  <a:pt x="8420" y="1040"/>
                  <a:pt x="8420" y="1051"/>
                </a:cubicBezTo>
                <a:cubicBezTo>
                  <a:pt x="8420" y="1061"/>
                  <a:pt x="8415" y="1043"/>
                  <a:pt x="8407" y="1043"/>
                </a:cubicBezTo>
                <a:cubicBezTo>
                  <a:pt x="8399" y="1043"/>
                  <a:pt x="8431" y="1014"/>
                  <a:pt x="8436" y="998"/>
                </a:cubicBezTo>
                <a:cubicBezTo>
                  <a:pt x="8441" y="982"/>
                  <a:pt x="8431" y="1016"/>
                  <a:pt x="8428" y="1024"/>
                </a:cubicBezTo>
                <a:cubicBezTo>
                  <a:pt x="8426" y="1032"/>
                  <a:pt x="8431" y="1035"/>
                  <a:pt x="8428" y="1037"/>
                </a:cubicBezTo>
                <a:lnTo>
                  <a:pt x="8428" y="1037"/>
                </a:lnTo>
                <a:lnTo>
                  <a:pt x="8428" y="1037"/>
                </a:lnTo>
                <a:cubicBezTo>
                  <a:pt x="8426" y="1036"/>
                  <a:pt x="8425" y="1035"/>
                  <a:pt x="8424" y="1033"/>
                </a:cubicBezTo>
                <a:cubicBezTo>
                  <a:pt x="8424" y="1032"/>
                  <a:pt x="8423" y="1031"/>
                  <a:pt x="8423" y="1029"/>
                </a:cubicBezTo>
                <a:moveTo>
                  <a:pt x="8476" y="977"/>
                </a:moveTo>
                <a:cubicBezTo>
                  <a:pt x="8476" y="977"/>
                  <a:pt x="8484" y="990"/>
                  <a:pt x="8476" y="977"/>
                </a:cubicBezTo>
                <a:moveTo>
                  <a:pt x="8341" y="977"/>
                </a:moveTo>
                <a:cubicBezTo>
                  <a:pt x="8344" y="977"/>
                  <a:pt x="8344" y="977"/>
                  <a:pt x="8344" y="974"/>
                </a:cubicBezTo>
                <a:cubicBezTo>
                  <a:pt x="8344" y="971"/>
                  <a:pt x="8354" y="982"/>
                  <a:pt x="8346" y="984"/>
                </a:cubicBezTo>
                <a:lnTo>
                  <a:pt x="8341" y="984"/>
                </a:lnTo>
                <a:lnTo>
                  <a:pt x="8341" y="977"/>
                </a:lnTo>
                <a:moveTo>
                  <a:pt x="8468" y="971"/>
                </a:moveTo>
                <a:cubicBezTo>
                  <a:pt x="8468" y="963"/>
                  <a:pt x="8473" y="968"/>
                  <a:pt x="8468" y="971"/>
                </a:cubicBezTo>
                <a:moveTo>
                  <a:pt x="8494" y="971"/>
                </a:moveTo>
                <a:cubicBezTo>
                  <a:pt x="8486" y="969"/>
                  <a:pt x="8494" y="963"/>
                  <a:pt x="8494" y="958"/>
                </a:cubicBezTo>
                <a:cubicBezTo>
                  <a:pt x="8494" y="953"/>
                  <a:pt x="8494" y="963"/>
                  <a:pt x="8494" y="971"/>
                </a:cubicBezTo>
                <a:moveTo>
                  <a:pt x="8500" y="934"/>
                </a:moveTo>
                <a:cubicBezTo>
                  <a:pt x="8500" y="934"/>
                  <a:pt x="8502" y="937"/>
                  <a:pt x="8500" y="934"/>
                </a:cubicBezTo>
                <a:moveTo>
                  <a:pt x="8526" y="932"/>
                </a:moveTo>
                <a:cubicBezTo>
                  <a:pt x="8524" y="918"/>
                  <a:pt x="8539" y="924"/>
                  <a:pt x="8539" y="916"/>
                </a:cubicBezTo>
                <a:cubicBezTo>
                  <a:pt x="8539" y="908"/>
                  <a:pt x="8537" y="932"/>
                  <a:pt x="8526" y="932"/>
                </a:cubicBezTo>
                <a:moveTo>
                  <a:pt x="8561" y="897"/>
                </a:moveTo>
                <a:cubicBezTo>
                  <a:pt x="8561" y="902"/>
                  <a:pt x="8559" y="902"/>
                  <a:pt x="8553" y="902"/>
                </a:cubicBezTo>
                <a:cubicBezTo>
                  <a:pt x="8548" y="902"/>
                  <a:pt x="8558" y="897"/>
                  <a:pt x="8561" y="897"/>
                </a:cubicBezTo>
                <a:moveTo>
                  <a:pt x="8563" y="892"/>
                </a:moveTo>
                <a:cubicBezTo>
                  <a:pt x="8563" y="892"/>
                  <a:pt x="8574" y="905"/>
                  <a:pt x="8563" y="892"/>
                </a:cubicBezTo>
                <a:moveTo>
                  <a:pt x="8542" y="902"/>
                </a:moveTo>
                <a:cubicBezTo>
                  <a:pt x="8534" y="895"/>
                  <a:pt x="8553" y="886"/>
                  <a:pt x="8553" y="881"/>
                </a:cubicBezTo>
                <a:cubicBezTo>
                  <a:pt x="8553" y="875"/>
                  <a:pt x="8542" y="895"/>
                  <a:pt x="8542" y="902"/>
                </a:cubicBezTo>
                <a:moveTo>
                  <a:pt x="7868" y="2409"/>
                </a:moveTo>
                <a:lnTo>
                  <a:pt x="7868" y="2409"/>
                </a:lnTo>
                <a:cubicBezTo>
                  <a:pt x="7944" y="2334"/>
                  <a:pt x="8011" y="2274"/>
                  <a:pt x="8096" y="2208"/>
                </a:cubicBezTo>
                <a:cubicBezTo>
                  <a:pt x="8093" y="2200"/>
                  <a:pt x="8079" y="2212"/>
                  <a:pt x="8069" y="2206"/>
                </a:cubicBezTo>
                <a:cubicBezTo>
                  <a:pt x="8058" y="2201"/>
                  <a:pt x="8072" y="2208"/>
                  <a:pt x="8069" y="2213"/>
                </a:cubicBezTo>
                <a:cubicBezTo>
                  <a:pt x="7990" y="2232"/>
                  <a:pt x="7924" y="2285"/>
                  <a:pt x="7863" y="2327"/>
                </a:cubicBezTo>
                <a:cubicBezTo>
                  <a:pt x="7871" y="2258"/>
                  <a:pt x="7940" y="2192"/>
                  <a:pt x="7927" y="2129"/>
                </a:cubicBezTo>
                <a:cubicBezTo>
                  <a:pt x="7977" y="2069"/>
                  <a:pt x="7977" y="1979"/>
                  <a:pt x="8009" y="1908"/>
                </a:cubicBezTo>
                <a:cubicBezTo>
                  <a:pt x="8009" y="1886"/>
                  <a:pt x="8019" y="1881"/>
                  <a:pt x="8017" y="1860"/>
                </a:cubicBezTo>
                <a:lnTo>
                  <a:pt x="8027" y="1860"/>
                </a:lnTo>
                <a:cubicBezTo>
                  <a:pt x="8043" y="1759"/>
                  <a:pt x="8077" y="1664"/>
                  <a:pt x="8080" y="1558"/>
                </a:cubicBezTo>
                <a:cubicBezTo>
                  <a:pt x="8120" y="1500"/>
                  <a:pt x="8143" y="1434"/>
                  <a:pt x="8175" y="1392"/>
                </a:cubicBezTo>
                <a:cubicBezTo>
                  <a:pt x="8206" y="1349"/>
                  <a:pt x="8161" y="1381"/>
                  <a:pt x="8170" y="1371"/>
                </a:cubicBezTo>
                <a:cubicBezTo>
                  <a:pt x="8178" y="1360"/>
                  <a:pt x="8183" y="1371"/>
                  <a:pt x="8186" y="1376"/>
                </a:cubicBezTo>
                <a:cubicBezTo>
                  <a:pt x="8188" y="1381"/>
                  <a:pt x="8196" y="1357"/>
                  <a:pt x="8186" y="1344"/>
                </a:cubicBezTo>
                <a:cubicBezTo>
                  <a:pt x="8175" y="1331"/>
                  <a:pt x="8201" y="1342"/>
                  <a:pt x="8209" y="1339"/>
                </a:cubicBezTo>
                <a:cubicBezTo>
                  <a:pt x="8367" y="1122"/>
                  <a:pt x="8524" y="908"/>
                  <a:pt x="8762" y="775"/>
                </a:cubicBezTo>
                <a:cubicBezTo>
                  <a:pt x="8775" y="778"/>
                  <a:pt x="8780" y="765"/>
                  <a:pt x="8785" y="775"/>
                </a:cubicBezTo>
                <a:lnTo>
                  <a:pt x="8785" y="775"/>
                </a:lnTo>
                <a:cubicBezTo>
                  <a:pt x="8787" y="774"/>
                  <a:pt x="8789" y="773"/>
                  <a:pt x="8790" y="772"/>
                </a:cubicBezTo>
                <a:cubicBezTo>
                  <a:pt x="8799" y="767"/>
                  <a:pt x="8808" y="765"/>
                  <a:pt x="8818" y="765"/>
                </a:cubicBezTo>
                <a:cubicBezTo>
                  <a:pt x="8820" y="765"/>
                  <a:pt x="8821" y="765"/>
                  <a:pt x="8822" y="765"/>
                </a:cubicBezTo>
                <a:cubicBezTo>
                  <a:pt x="8822" y="770"/>
                  <a:pt x="8828" y="770"/>
                  <a:pt x="8836" y="768"/>
                </a:cubicBezTo>
                <a:cubicBezTo>
                  <a:pt x="8886" y="831"/>
                  <a:pt x="8899" y="910"/>
                  <a:pt x="8902" y="998"/>
                </a:cubicBezTo>
                <a:cubicBezTo>
                  <a:pt x="8873" y="1228"/>
                  <a:pt x="8756" y="1437"/>
                  <a:pt x="8624" y="1603"/>
                </a:cubicBezTo>
                <a:cubicBezTo>
                  <a:pt x="8500" y="1722"/>
                  <a:pt x="8365" y="1849"/>
                  <a:pt x="8189" y="1902"/>
                </a:cubicBezTo>
                <a:lnTo>
                  <a:pt x="8189" y="1902"/>
                </a:lnTo>
                <a:cubicBezTo>
                  <a:pt x="8184" y="1905"/>
                  <a:pt x="8181" y="1907"/>
                  <a:pt x="8177" y="1910"/>
                </a:cubicBezTo>
                <a:cubicBezTo>
                  <a:pt x="8150" y="1925"/>
                  <a:pt x="8125" y="1932"/>
                  <a:pt x="8095" y="1932"/>
                </a:cubicBezTo>
                <a:cubicBezTo>
                  <a:pt x="8090" y="1932"/>
                  <a:pt x="8087" y="1932"/>
                  <a:pt x="8083" y="1931"/>
                </a:cubicBezTo>
                <a:cubicBezTo>
                  <a:pt x="8043" y="1992"/>
                  <a:pt x="8125" y="2029"/>
                  <a:pt x="8144" y="2061"/>
                </a:cubicBezTo>
                <a:lnTo>
                  <a:pt x="8170" y="2061"/>
                </a:lnTo>
                <a:cubicBezTo>
                  <a:pt x="8183" y="2080"/>
                  <a:pt x="8201" y="2082"/>
                  <a:pt x="8214" y="2094"/>
                </a:cubicBezTo>
                <a:lnTo>
                  <a:pt x="8214" y="2094"/>
                </a:lnTo>
                <a:cubicBezTo>
                  <a:pt x="8315" y="2117"/>
                  <a:pt x="8397" y="2149"/>
                  <a:pt x="8486" y="2200"/>
                </a:cubicBezTo>
                <a:cubicBezTo>
                  <a:pt x="8703" y="2425"/>
                  <a:pt x="8698" y="2893"/>
                  <a:pt x="8500" y="3134"/>
                </a:cubicBezTo>
                <a:cubicBezTo>
                  <a:pt x="8497" y="3147"/>
                  <a:pt x="8508" y="3142"/>
                  <a:pt x="8502" y="3153"/>
                </a:cubicBezTo>
                <a:lnTo>
                  <a:pt x="8494" y="3153"/>
                </a:lnTo>
                <a:cubicBezTo>
                  <a:pt x="8397" y="3269"/>
                  <a:pt x="8291" y="3372"/>
                  <a:pt x="8136" y="3425"/>
                </a:cubicBezTo>
                <a:cubicBezTo>
                  <a:pt x="8117" y="3443"/>
                  <a:pt x="8080" y="3443"/>
                  <a:pt x="8046" y="3451"/>
                </a:cubicBezTo>
                <a:cubicBezTo>
                  <a:pt x="8011" y="3459"/>
                  <a:pt x="8043" y="3465"/>
                  <a:pt x="8038" y="3465"/>
                </a:cubicBezTo>
                <a:cubicBezTo>
                  <a:pt x="7990" y="3465"/>
                  <a:pt x="7974" y="3475"/>
                  <a:pt x="7929" y="3478"/>
                </a:cubicBezTo>
                <a:cubicBezTo>
                  <a:pt x="7884" y="3481"/>
                  <a:pt x="7935" y="3470"/>
                  <a:pt x="7924" y="3470"/>
                </a:cubicBezTo>
                <a:lnTo>
                  <a:pt x="7924" y="3470"/>
                </a:lnTo>
                <a:cubicBezTo>
                  <a:pt x="7922" y="3471"/>
                  <a:pt x="7921" y="3472"/>
                  <a:pt x="7919" y="3473"/>
                </a:cubicBezTo>
                <a:cubicBezTo>
                  <a:pt x="7912" y="3477"/>
                  <a:pt x="7904" y="3479"/>
                  <a:pt x="7896" y="3479"/>
                </a:cubicBezTo>
                <a:cubicBezTo>
                  <a:pt x="7892" y="3479"/>
                  <a:pt x="7888" y="3479"/>
                  <a:pt x="7884" y="3478"/>
                </a:cubicBezTo>
                <a:cubicBezTo>
                  <a:pt x="7882" y="3467"/>
                  <a:pt x="7903" y="3481"/>
                  <a:pt x="7900" y="3470"/>
                </a:cubicBezTo>
                <a:cubicBezTo>
                  <a:pt x="7897" y="3459"/>
                  <a:pt x="7884" y="3475"/>
                  <a:pt x="7868" y="3467"/>
                </a:cubicBezTo>
                <a:cubicBezTo>
                  <a:pt x="7852" y="3459"/>
                  <a:pt x="7876" y="3470"/>
                  <a:pt x="7882" y="3475"/>
                </a:cubicBezTo>
                <a:cubicBezTo>
                  <a:pt x="7834" y="3483"/>
                  <a:pt x="7781" y="3465"/>
                  <a:pt x="7728" y="3451"/>
                </a:cubicBezTo>
                <a:cubicBezTo>
                  <a:pt x="7728" y="3443"/>
                  <a:pt x="7725" y="3444"/>
                  <a:pt x="7725" y="3436"/>
                </a:cubicBezTo>
                <a:cubicBezTo>
                  <a:pt x="7725" y="3429"/>
                  <a:pt x="7681" y="3388"/>
                  <a:pt x="7643" y="3377"/>
                </a:cubicBezTo>
                <a:cubicBezTo>
                  <a:pt x="7583" y="3242"/>
                  <a:pt x="7577" y="3118"/>
                  <a:pt x="7601" y="2975"/>
                </a:cubicBezTo>
                <a:cubicBezTo>
                  <a:pt x="7604" y="2975"/>
                  <a:pt x="7612" y="2973"/>
                  <a:pt x="7612" y="2970"/>
                </a:cubicBezTo>
                <a:lnTo>
                  <a:pt x="7612" y="2970"/>
                </a:lnTo>
                <a:cubicBezTo>
                  <a:pt x="7622" y="2922"/>
                  <a:pt x="7636" y="2882"/>
                  <a:pt x="7659" y="2838"/>
                </a:cubicBezTo>
                <a:cubicBezTo>
                  <a:pt x="7659" y="2825"/>
                  <a:pt x="7637" y="2830"/>
                  <a:pt x="7643" y="2814"/>
                </a:cubicBezTo>
                <a:cubicBezTo>
                  <a:pt x="7648" y="2798"/>
                  <a:pt x="7659" y="2801"/>
                  <a:pt x="7665" y="2814"/>
                </a:cubicBezTo>
                <a:lnTo>
                  <a:pt x="7665" y="2814"/>
                </a:lnTo>
                <a:cubicBezTo>
                  <a:pt x="7671" y="2795"/>
                  <a:pt x="7675" y="2778"/>
                  <a:pt x="7678" y="2758"/>
                </a:cubicBezTo>
                <a:lnTo>
                  <a:pt x="7688" y="2766"/>
                </a:lnTo>
                <a:cubicBezTo>
                  <a:pt x="7681" y="2721"/>
                  <a:pt x="7720" y="2719"/>
                  <a:pt x="7725" y="2668"/>
                </a:cubicBezTo>
                <a:cubicBezTo>
                  <a:pt x="7731" y="2668"/>
                  <a:pt x="7733" y="2668"/>
                  <a:pt x="7731" y="2674"/>
                </a:cubicBezTo>
                <a:lnTo>
                  <a:pt x="7731" y="2674"/>
                </a:lnTo>
                <a:cubicBezTo>
                  <a:pt x="7738" y="2653"/>
                  <a:pt x="7745" y="2636"/>
                  <a:pt x="7757" y="2617"/>
                </a:cubicBezTo>
                <a:cubicBezTo>
                  <a:pt x="7764" y="2604"/>
                  <a:pt x="7772" y="2593"/>
                  <a:pt x="7781" y="2581"/>
                </a:cubicBezTo>
                <a:cubicBezTo>
                  <a:pt x="7778" y="2571"/>
                  <a:pt x="7770" y="2589"/>
                  <a:pt x="7765" y="2581"/>
                </a:cubicBezTo>
                <a:cubicBezTo>
                  <a:pt x="7760" y="2573"/>
                  <a:pt x="7770" y="2557"/>
                  <a:pt x="7781" y="2571"/>
                </a:cubicBezTo>
                <a:cubicBezTo>
                  <a:pt x="7808" y="2531"/>
                  <a:pt x="7854" y="2495"/>
                  <a:pt x="7860" y="2452"/>
                </a:cubicBezTo>
                <a:cubicBezTo>
                  <a:pt x="7865" y="2410"/>
                  <a:pt x="7884" y="2441"/>
                  <a:pt x="7887" y="2428"/>
                </a:cubicBezTo>
                <a:cubicBezTo>
                  <a:pt x="7890" y="2415"/>
                  <a:pt x="7908" y="2401"/>
                  <a:pt x="7908" y="2388"/>
                </a:cubicBezTo>
                <a:cubicBezTo>
                  <a:pt x="7908" y="2375"/>
                  <a:pt x="7886" y="2413"/>
                  <a:pt x="7868" y="2415"/>
                </a:cubicBezTo>
                <a:cubicBezTo>
                  <a:pt x="7849" y="2418"/>
                  <a:pt x="7863" y="2420"/>
                  <a:pt x="7868" y="2415"/>
                </a:cubicBezTo>
                <a:lnTo>
                  <a:pt x="7868" y="2409"/>
                </a:lnTo>
                <a:moveTo>
                  <a:pt x="8735" y="2920"/>
                </a:moveTo>
                <a:cubicBezTo>
                  <a:pt x="8746" y="2867"/>
                  <a:pt x="8725" y="2787"/>
                  <a:pt x="8775" y="2758"/>
                </a:cubicBezTo>
                <a:cubicBezTo>
                  <a:pt x="8772" y="2745"/>
                  <a:pt x="8780" y="2721"/>
                  <a:pt x="8759" y="2713"/>
                </a:cubicBezTo>
                <a:cubicBezTo>
                  <a:pt x="8738" y="2705"/>
                  <a:pt x="8767" y="2688"/>
                  <a:pt x="8756" y="2661"/>
                </a:cubicBezTo>
                <a:cubicBezTo>
                  <a:pt x="8746" y="2635"/>
                  <a:pt x="8748" y="2618"/>
                  <a:pt x="8759" y="2581"/>
                </a:cubicBezTo>
                <a:cubicBezTo>
                  <a:pt x="8770" y="2544"/>
                  <a:pt x="8754" y="2594"/>
                  <a:pt x="8740" y="2592"/>
                </a:cubicBezTo>
                <a:lnTo>
                  <a:pt x="8740" y="2592"/>
                </a:lnTo>
                <a:cubicBezTo>
                  <a:pt x="8738" y="2545"/>
                  <a:pt x="8732" y="2507"/>
                  <a:pt x="8719" y="2462"/>
                </a:cubicBezTo>
                <a:cubicBezTo>
                  <a:pt x="8709" y="2462"/>
                  <a:pt x="8703" y="2466"/>
                  <a:pt x="8695" y="2452"/>
                </a:cubicBezTo>
                <a:cubicBezTo>
                  <a:pt x="8688" y="2439"/>
                  <a:pt x="8711" y="2454"/>
                  <a:pt x="8706" y="2438"/>
                </a:cubicBezTo>
                <a:cubicBezTo>
                  <a:pt x="8701" y="2422"/>
                  <a:pt x="8698" y="2428"/>
                  <a:pt x="8695" y="2422"/>
                </a:cubicBezTo>
                <a:cubicBezTo>
                  <a:pt x="8698" y="2372"/>
                  <a:pt x="8666" y="2354"/>
                  <a:pt x="8653" y="2298"/>
                </a:cubicBezTo>
                <a:cubicBezTo>
                  <a:pt x="8640" y="2243"/>
                  <a:pt x="8600" y="2258"/>
                  <a:pt x="8600" y="2232"/>
                </a:cubicBezTo>
                <a:cubicBezTo>
                  <a:pt x="8600" y="2206"/>
                  <a:pt x="8534" y="2153"/>
                  <a:pt x="8486" y="2142"/>
                </a:cubicBezTo>
                <a:lnTo>
                  <a:pt x="8486" y="2134"/>
                </a:lnTo>
                <a:lnTo>
                  <a:pt x="8473" y="2134"/>
                </a:lnTo>
                <a:cubicBezTo>
                  <a:pt x="8415" y="2087"/>
                  <a:pt x="8338" y="2061"/>
                  <a:pt x="8275" y="2029"/>
                </a:cubicBezTo>
                <a:cubicBezTo>
                  <a:pt x="8510" y="1939"/>
                  <a:pt x="8672" y="1770"/>
                  <a:pt x="8820" y="1601"/>
                </a:cubicBezTo>
                <a:lnTo>
                  <a:pt x="8820" y="1601"/>
                </a:lnTo>
                <a:lnTo>
                  <a:pt x="8820" y="1601"/>
                </a:lnTo>
                <a:cubicBezTo>
                  <a:pt x="8818" y="1601"/>
                  <a:pt x="8818" y="1600"/>
                  <a:pt x="8816" y="1600"/>
                </a:cubicBezTo>
                <a:cubicBezTo>
                  <a:pt x="8815" y="1599"/>
                  <a:pt x="8814" y="1598"/>
                  <a:pt x="8813" y="1597"/>
                </a:cubicBezTo>
                <a:cubicBezTo>
                  <a:pt x="8812" y="1596"/>
                  <a:pt x="8812" y="1594"/>
                  <a:pt x="8812" y="1593"/>
                </a:cubicBezTo>
                <a:cubicBezTo>
                  <a:pt x="8838" y="1574"/>
                  <a:pt x="8849" y="1526"/>
                  <a:pt x="8873" y="1513"/>
                </a:cubicBezTo>
                <a:cubicBezTo>
                  <a:pt x="8897" y="1499"/>
                  <a:pt x="8889" y="1500"/>
                  <a:pt x="8875" y="1484"/>
                </a:cubicBezTo>
                <a:lnTo>
                  <a:pt x="8875" y="1484"/>
                </a:lnTo>
                <a:cubicBezTo>
                  <a:pt x="8876" y="1484"/>
                  <a:pt x="8876" y="1484"/>
                  <a:pt x="8876" y="1484"/>
                </a:cubicBezTo>
                <a:cubicBezTo>
                  <a:pt x="8880" y="1484"/>
                  <a:pt x="8884" y="1483"/>
                  <a:pt x="8888" y="1481"/>
                </a:cubicBezTo>
                <a:cubicBezTo>
                  <a:pt x="8892" y="1479"/>
                  <a:pt x="8895" y="1476"/>
                  <a:pt x="8897" y="1472"/>
                </a:cubicBezTo>
                <a:cubicBezTo>
                  <a:pt x="8899" y="1470"/>
                  <a:pt x="8899" y="1468"/>
                  <a:pt x="8899" y="1466"/>
                </a:cubicBezTo>
                <a:cubicBezTo>
                  <a:pt x="8891" y="1469"/>
                  <a:pt x="8889" y="1469"/>
                  <a:pt x="8886" y="1461"/>
                </a:cubicBezTo>
                <a:cubicBezTo>
                  <a:pt x="8883" y="1453"/>
                  <a:pt x="8902" y="1441"/>
                  <a:pt x="8912" y="1431"/>
                </a:cubicBezTo>
                <a:cubicBezTo>
                  <a:pt x="8923" y="1420"/>
                  <a:pt x="8902" y="1423"/>
                  <a:pt x="8902" y="1418"/>
                </a:cubicBezTo>
                <a:cubicBezTo>
                  <a:pt x="8902" y="1412"/>
                  <a:pt x="8915" y="1405"/>
                  <a:pt x="8931" y="1405"/>
                </a:cubicBezTo>
                <a:cubicBezTo>
                  <a:pt x="8947" y="1405"/>
                  <a:pt x="8936" y="1394"/>
                  <a:pt x="8931" y="1381"/>
                </a:cubicBezTo>
                <a:cubicBezTo>
                  <a:pt x="8926" y="1368"/>
                  <a:pt x="8942" y="1376"/>
                  <a:pt x="8952" y="1376"/>
                </a:cubicBezTo>
                <a:cubicBezTo>
                  <a:pt x="8963" y="1376"/>
                  <a:pt x="8979" y="1344"/>
                  <a:pt x="8957" y="1312"/>
                </a:cubicBezTo>
                <a:cubicBezTo>
                  <a:pt x="8984" y="1302"/>
                  <a:pt x="8984" y="1269"/>
                  <a:pt x="8994" y="1246"/>
                </a:cubicBezTo>
                <a:cubicBezTo>
                  <a:pt x="9005" y="1222"/>
                  <a:pt x="8984" y="1246"/>
                  <a:pt x="8981" y="1238"/>
                </a:cubicBezTo>
                <a:lnTo>
                  <a:pt x="8981" y="1238"/>
                </a:lnTo>
                <a:cubicBezTo>
                  <a:pt x="8987" y="1235"/>
                  <a:pt x="8990" y="1230"/>
                  <a:pt x="8993" y="1226"/>
                </a:cubicBezTo>
                <a:cubicBezTo>
                  <a:pt x="8997" y="1220"/>
                  <a:pt x="8998" y="1215"/>
                  <a:pt x="8998" y="1209"/>
                </a:cubicBezTo>
                <a:cubicBezTo>
                  <a:pt x="8998" y="1203"/>
                  <a:pt x="8997" y="1198"/>
                  <a:pt x="8994" y="1193"/>
                </a:cubicBezTo>
                <a:lnTo>
                  <a:pt x="9005" y="1193"/>
                </a:lnTo>
                <a:cubicBezTo>
                  <a:pt x="9031" y="1066"/>
                  <a:pt x="9037" y="947"/>
                  <a:pt x="8971" y="828"/>
                </a:cubicBezTo>
                <a:lnTo>
                  <a:pt x="8971" y="828"/>
                </a:lnTo>
                <a:cubicBezTo>
                  <a:pt x="8970" y="819"/>
                  <a:pt x="8969" y="811"/>
                  <a:pt x="8965" y="802"/>
                </a:cubicBezTo>
                <a:lnTo>
                  <a:pt x="8965" y="802"/>
                </a:lnTo>
                <a:cubicBezTo>
                  <a:pt x="8960" y="796"/>
                  <a:pt x="8955" y="792"/>
                  <a:pt x="8948" y="788"/>
                </a:cubicBezTo>
                <a:cubicBezTo>
                  <a:pt x="8945" y="786"/>
                  <a:pt x="8942" y="785"/>
                  <a:pt x="8939" y="783"/>
                </a:cubicBezTo>
                <a:lnTo>
                  <a:pt x="8939" y="783"/>
                </a:lnTo>
                <a:cubicBezTo>
                  <a:pt x="8921" y="756"/>
                  <a:pt x="8901" y="736"/>
                  <a:pt x="8872" y="720"/>
                </a:cubicBezTo>
                <a:cubicBezTo>
                  <a:pt x="8841" y="702"/>
                  <a:pt x="8809" y="693"/>
                  <a:pt x="8773" y="693"/>
                </a:cubicBezTo>
                <a:cubicBezTo>
                  <a:pt x="8753" y="693"/>
                  <a:pt x="8736" y="696"/>
                  <a:pt x="8717" y="701"/>
                </a:cubicBezTo>
                <a:cubicBezTo>
                  <a:pt x="8695" y="699"/>
                  <a:pt x="8685" y="712"/>
                  <a:pt x="8677" y="699"/>
                </a:cubicBezTo>
                <a:cubicBezTo>
                  <a:pt x="8669" y="686"/>
                  <a:pt x="8669" y="712"/>
                  <a:pt x="8658" y="707"/>
                </a:cubicBezTo>
                <a:cubicBezTo>
                  <a:pt x="8648" y="701"/>
                  <a:pt x="8643" y="717"/>
                  <a:pt x="8619" y="715"/>
                </a:cubicBezTo>
                <a:cubicBezTo>
                  <a:pt x="8418" y="836"/>
                  <a:pt x="8272" y="1024"/>
                  <a:pt x="8125" y="1207"/>
                </a:cubicBezTo>
                <a:lnTo>
                  <a:pt x="8125" y="1207"/>
                </a:lnTo>
                <a:cubicBezTo>
                  <a:pt x="8119" y="1220"/>
                  <a:pt x="8113" y="1231"/>
                  <a:pt x="8106" y="1244"/>
                </a:cubicBezTo>
                <a:cubicBezTo>
                  <a:pt x="8090" y="1271"/>
                  <a:pt x="8074" y="1293"/>
                  <a:pt x="8051" y="1315"/>
                </a:cubicBezTo>
                <a:lnTo>
                  <a:pt x="8051" y="1315"/>
                </a:lnTo>
                <a:cubicBezTo>
                  <a:pt x="8049" y="1310"/>
                  <a:pt x="8047" y="1305"/>
                  <a:pt x="8044" y="1300"/>
                </a:cubicBezTo>
                <a:cubicBezTo>
                  <a:pt x="8036" y="1287"/>
                  <a:pt x="8026" y="1277"/>
                  <a:pt x="8013" y="1269"/>
                </a:cubicBezTo>
                <a:cubicBezTo>
                  <a:pt x="8004" y="1264"/>
                  <a:pt x="7997" y="1261"/>
                  <a:pt x="7987" y="1260"/>
                </a:cubicBezTo>
                <a:cubicBezTo>
                  <a:pt x="7927" y="1252"/>
                  <a:pt x="7921" y="1299"/>
                  <a:pt x="7942" y="1344"/>
                </a:cubicBezTo>
                <a:lnTo>
                  <a:pt x="7942" y="1344"/>
                </a:lnTo>
                <a:cubicBezTo>
                  <a:pt x="7946" y="1371"/>
                  <a:pt x="7947" y="1394"/>
                  <a:pt x="7947" y="1422"/>
                </a:cubicBezTo>
                <a:cubicBezTo>
                  <a:pt x="7947" y="1449"/>
                  <a:pt x="7946" y="1473"/>
                  <a:pt x="7942" y="1500"/>
                </a:cubicBezTo>
                <a:cubicBezTo>
                  <a:pt x="7755" y="1834"/>
                  <a:pt x="7588" y="2224"/>
                  <a:pt x="7509" y="2629"/>
                </a:cubicBezTo>
                <a:lnTo>
                  <a:pt x="7509" y="2629"/>
                </a:lnTo>
                <a:cubicBezTo>
                  <a:pt x="7520" y="2651"/>
                  <a:pt x="7527" y="2671"/>
                  <a:pt x="7532" y="2695"/>
                </a:cubicBezTo>
                <a:lnTo>
                  <a:pt x="7548" y="2695"/>
                </a:lnTo>
                <a:cubicBezTo>
                  <a:pt x="7543" y="2705"/>
                  <a:pt x="7556" y="2713"/>
                  <a:pt x="7559" y="2727"/>
                </a:cubicBezTo>
                <a:cubicBezTo>
                  <a:pt x="7495" y="2854"/>
                  <a:pt x="7434" y="3041"/>
                  <a:pt x="7466" y="3211"/>
                </a:cubicBezTo>
                <a:cubicBezTo>
                  <a:pt x="7482" y="3224"/>
                  <a:pt x="7485" y="3250"/>
                  <a:pt x="7503" y="3264"/>
                </a:cubicBezTo>
                <a:cubicBezTo>
                  <a:pt x="7546" y="3375"/>
                  <a:pt x="7641" y="3438"/>
                  <a:pt x="7728" y="3510"/>
                </a:cubicBezTo>
                <a:lnTo>
                  <a:pt x="7728" y="3510"/>
                </a:lnTo>
                <a:cubicBezTo>
                  <a:pt x="7757" y="3521"/>
                  <a:pt x="7781" y="3533"/>
                  <a:pt x="7808" y="3549"/>
                </a:cubicBezTo>
                <a:cubicBezTo>
                  <a:pt x="7817" y="3553"/>
                  <a:pt x="7823" y="3557"/>
                  <a:pt x="7831" y="3563"/>
                </a:cubicBezTo>
                <a:cubicBezTo>
                  <a:pt x="7842" y="3563"/>
                  <a:pt x="7842" y="3555"/>
                  <a:pt x="7850" y="3557"/>
                </a:cubicBezTo>
                <a:cubicBezTo>
                  <a:pt x="7977" y="3615"/>
                  <a:pt x="8151" y="3568"/>
                  <a:pt x="8280" y="3512"/>
                </a:cubicBezTo>
                <a:lnTo>
                  <a:pt x="8301" y="3491"/>
                </a:lnTo>
                <a:cubicBezTo>
                  <a:pt x="8346" y="3491"/>
                  <a:pt x="8365" y="3446"/>
                  <a:pt x="8415" y="3438"/>
                </a:cubicBezTo>
                <a:lnTo>
                  <a:pt x="8415" y="3438"/>
                </a:lnTo>
                <a:cubicBezTo>
                  <a:pt x="8425" y="3422"/>
                  <a:pt x="8438" y="3410"/>
                  <a:pt x="8454" y="3400"/>
                </a:cubicBezTo>
                <a:cubicBezTo>
                  <a:pt x="8460" y="3397"/>
                  <a:pt x="8463" y="3395"/>
                  <a:pt x="8468" y="3393"/>
                </a:cubicBezTo>
                <a:cubicBezTo>
                  <a:pt x="8468" y="3372"/>
                  <a:pt x="8509" y="3336"/>
                  <a:pt x="8524" y="3346"/>
                </a:cubicBezTo>
                <a:cubicBezTo>
                  <a:pt x="8540" y="3357"/>
                  <a:pt x="8516" y="3335"/>
                  <a:pt x="8521" y="3322"/>
                </a:cubicBezTo>
                <a:cubicBezTo>
                  <a:pt x="8526" y="3309"/>
                  <a:pt x="8543" y="3322"/>
                  <a:pt x="8553" y="3319"/>
                </a:cubicBezTo>
                <a:cubicBezTo>
                  <a:pt x="8564" y="3317"/>
                  <a:pt x="8542" y="3293"/>
                  <a:pt x="8558" y="3287"/>
                </a:cubicBezTo>
                <a:cubicBezTo>
                  <a:pt x="8574" y="3282"/>
                  <a:pt x="8558" y="3303"/>
                  <a:pt x="8566" y="3303"/>
                </a:cubicBezTo>
                <a:cubicBezTo>
                  <a:pt x="8574" y="3303"/>
                  <a:pt x="8603" y="3256"/>
                  <a:pt x="8603" y="3240"/>
                </a:cubicBezTo>
                <a:cubicBezTo>
                  <a:pt x="8603" y="3224"/>
                  <a:pt x="8587" y="3248"/>
                  <a:pt x="8587" y="3240"/>
                </a:cubicBezTo>
                <a:lnTo>
                  <a:pt x="8587" y="3240"/>
                </a:lnTo>
                <a:cubicBezTo>
                  <a:pt x="8590" y="3237"/>
                  <a:pt x="8594" y="3234"/>
                  <a:pt x="8597" y="3232"/>
                </a:cubicBezTo>
                <a:cubicBezTo>
                  <a:pt x="8603" y="3229"/>
                  <a:pt x="8607" y="3227"/>
                  <a:pt x="8613" y="3227"/>
                </a:cubicBezTo>
                <a:cubicBezTo>
                  <a:pt x="8613" y="3219"/>
                  <a:pt x="8606" y="3219"/>
                  <a:pt x="8606" y="3211"/>
                </a:cubicBezTo>
                <a:cubicBezTo>
                  <a:pt x="8606" y="3203"/>
                  <a:pt x="8672" y="3174"/>
                  <a:pt x="8666" y="3134"/>
                </a:cubicBezTo>
                <a:lnTo>
                  <a:pt x="8680" y="3134"/>
                </a:lnTo>
                <a:cubicBezTo>
                  <a:pt x="8672" y="3121"/>
                  <a:pt x="8682" y="3122"/>
                  <a:pt x="8682" y="3108"/>
                </a:cubicBezTo>
                <a:cubicBezTo>
                  <a:pt x="8682" y="3095"/>
                  <a:pt x="8672" y="3108"/>
                  <a:pt x="8672" y="3097"/>
                </a:cubicBezTo>
                <a:cubicBezTo>
                  <a:pt x="8672" y="3086"/>
                  <a:pt x="8677" y="3089"/>
                  <a:pt x="8685" y="3094"/>
                </a:cubicBezTo>
                <a:cubicBezTo>
                  <a:pt x="8693" y="3100"/>
                  <a:pt x="8706" y="3084"/>
                  <a:pt x="8706" y="3073"/>
                </a:cubicBezTo>
                <a:lnTo>
                  <a:pt x="8706" y="3073"/>
                </a:lnTo>
                <a:cubicBezTo>
                  <a:pt x="8704" y="3073"/>
                  <a:pt x="8703" y="3072"/>
                  <a:pt x="8701" y="3071"/>
                </a:cubicBezTo>
                <a:cubicBezTo>
                  <a:pt x="8698" y="3069"/>
                  <a:pt x="8695" y="3067"/>
                  <a:pt x="8693" y="3063"/>
                </a:cubicBezTo>
                <a:cubicBezTo>
                  <a:pt x="8691" y="3060"/>
                  <a:pt x="8690" y="3057"/>
                  <a:pt x="8690" y="3053"/>
                </a:cubicBezTo>
                <a:cubicBezTo>
                  <a:pt x="8690" y="3049"/>
                  <a:pt x="8692" y="3045"/>
                  <a:pt x="8693" y="3042"/>
                </a:cubicBezTo>
                <a:cubicBezTo>
                  <a:pt x="8695" y="3040"/>
                  <a:pt x="8696" y="3038"/>
                  <a:pt x="8698" y="3036"/>
                </a:cubicBezTo>
                <a:cubicBezTo>
                  <a:pt x="8709" y="3036"/>
                  <a:pt x="8717" y="3039"/>
                  <a:pt x="8717" y="3047"/>
                </a:cubicBezTo>
                <a:cubicBezTo>
                  <a:pt x="8717" y="3055"/>
                  <a:pt x="8717" y="3010"/>
                  <a:pt x="8719" y="2991"/>
                </a:cubicBezTo>
                <a:cubicBezTo>
                  <a:pt x="8722" y="2973"/>
                  <a:pt x="8711" y="2999"/>
                  <a:pt x="8711" y="2994"/>
                </a:cubicBezTo>
                <a:cubicBezTo>
                  <a:pt x="8711" y="2989"/>
                  <a:pt x="8712" y="2939"/>
                  <a:pt x="8746" y="2944"/>
                </a:cubicBezTo>
                <a:cubicBezTo>
                  <a:pt x="8781" y="2950"/>
                  <a:pt x="8770" y="2913"/>
                  <a:pt x="8759" y="2891"/>
                </a:cubicBezTo>
                <a:cubicBezTo>
                  <a:pt x="8748" y="2870"/>
                  <a:pt x="8748" y="2914"/>
                  <a:pt x="8735" y="2917"/>
                </a:cubicBezTo>
                <a:cubicBezTo>
                  <a:pt x="8722" y="2920"/>
                  <a:pt x="8744" y="2944"/>
                  <a:pt x="8725" y="2938"/>
                </a:cubicBezTo>
                <a:cubicBezTo>
                  <a:pt x="8707" y="2933"/>
                  <a:pt x="8725" y="2920"/>
                  <a:pt x="8735" y="2917"/>
                </a:cubicBezTo>
                <a:lnTo>
                  <a:pt x="8735" y="2920"/>
                </a:lnTo>
                <a:moveTo>
                  <a:pt x="6318" y="2356"/>
                </a:moveTo>
                <a:cubicBezTo>
                  <a:pt x="6310" y="2356"/>
                  <a:pt x="6309" y="2365"/>
                  <a:pt x="6307" y="2370"/>
                </a:cubicBezTo>
                <a:cubicBezTo>
                  <a:pt x="6304" y="2376"/>
                  <a:pt x="6313" y="2364"/>
                  <a:pt x="6318" y="2356"/>
                </a:cubicBezTo>
                <a:moveTo>
                  <a:pt x="6318" y="2356"/>
                </a:moveTo>
                <a:cubicBezTo>
                  <a:pt x="6326" y="2356"/>
                  <a:pt x="6331" y="2343"/>
                  <a:pt x="6321" y="2343"/>
                </a:cubicBezTo>
                <a:lnTo>
                  <a:pt x="6321" y="2343"/>
                </a:lnTo>
                <a:cubicBezTo>
                  <a:pt x="6320" y="2343"/>
                  <a:pt x="6320" y="2344"/>
                  <a:pt x="6320" y="2344"/>
                </a:cubicBezTo>
                <a:cubicBezTo>
                  <a:pt x="6318" y="2347"/>
                  <a:pt x="6318" y="2350"/>
                  <a:pt x="6318" y="2353"/>
                </a:cubicBezTo>
                <a:cubicBezTo>
                  <a:pt x="6318" y="2354"/>
                  <a:pt x="6318" y="2355"/>
                  <a:pt x="6318" y="2356"/>
                </a:cubicBezTo>
                <a:moveTo>
                  <a:pt x="6339" y="2309"/>
                </a:moveTo>
                <a:lnTo>
                  <a:pt x="6339" y="2309"/>
                </a:lnTo>
                <a:cubicBezTo>
                  <a:pt x="6337" y="2317"/>
                  <a:pt x="6333" y="2323"/>
                  <a:pt x="6330" y="2330"/>
                </a:cubicBezTo>
                <a:cubicBezTo>
                  <a:pt x="6327" y="2334"/>
                  <a:pt x="6326" y="2337"/>
                  <a:pt x="6323" y="2340"/>
                </a:cubicBezTo>
                <a:cubicBezTo>
                  <a:pt x="6336" y="2340"/>
                  <a:pt x="6350" y="2319"/>
                  <a:pt x="6339" y="2309"/>
                </a:cubicBezTo>
                <a:moveTo>
                  <a:pt x="6352" y="2301"/>
                </a:moveTo>
                <a:cubicBezTo>
                  <a:pt x="6352" y="2301"/>
                  <a:pt x="6352" y="2317"/>
                  <a:pt x="6352" y="2301"/>
                </a:cubicBezTo>
                <a:moveTo>
                  <a:pt x="6352" y="2282"/>
                </a:moveTo>
                <a:lnTo>
                  <a:pt x="6352" y="2301"/>
                </a:lnTo>
                <a:cubicBezTo>
                  <a:pt x="6363" y="2301"/>
                  <a:pt x="6366" y="2280"/>
                  <a:pt x="6352" y="2282"/>
                </a:cubicBezTo>
                <a:moveTo>
                  <a:pt x="6374" y="2269"/>
                </a:moveTo>
                <a:cubicBezTo>
                  <a:pt x="6374" y="2277"/>
                  <a:pt x="6366" y="2282"/>
                  <a:pt x="6363" y="2277"/>
                </a:cubicBezTo>
                <a:cubicBezTo>
                  <a:pt x="6360" y="2272"/>
                  <a:pt x="6366" y="2269"/>
                  <a:pt x="6374" y="2269"/>
                </a:cubicBezTo>
                <a:moveTo>
                  <a:pt x="6352" y="2282"/>
                </a:moveTo>
                <a:cubicBezTo>
                  <a:pt x="6352" y="2274"/>
                  <a:pt x="6365" y="2261"/>
                  <a:pt x="6352" y="2261"/>
                </a:cubicBezTo>
                <a:cubicBezTo>
                  <a:pt x="6338" y="2261"/>
                  <a:pt x="6318" y="2294"/>
                  <a:pt x="6326" y="2317"/>
                </a:cubicBezTo>
                <a:cubicBezTo>
                  <a:pt x="6334" y="2341"/>
                  <a:pt x="6339" y="2290"/>
                  <a:pt x="6352" y="2282"/>
                </a:cubicBezTo>
                <a:moveTo>
                  <a:pt x="6344" y="2261"/>
                </a:moveTo>
                <a:lnTo>
                  <a:pt x="6352" y="2251"/>
                </a:lnTo>
                <a:cubicBezTo>
                  <a:pt x="6347" y="2251"/>
                  <a:pt x="6344" y="2253"/>
                  <a:pt x="6344" y="2261"/>
                </a:cubicBezTo>
                <a:moveTo>
                  <a:pt x="6260" y="2483"/>
                </a:moveTo>
                <a:cubicBezTo>
                  <a:pt x="6260" y="2478"/>
                  <a:pt x="6265" y="2478"/>
                  <a:pt x="6265" y="2475"/>
                </a:cubicBezTo>
                <a:lnTo>
                  <a:pt x="6273" y="2475"/>
                </a:lnTo>
                <a:lnTo>
                  <a:pt x="6268" y="2483"/>
                </a:lnTo>
                <a:lnTo>
                  <a:pt x="6260" y="2483"/>
                </a:lnTo>
                <a:moveTo>
                  <a:pt x="6278" y="2457"/>
                </a:moveTo>
                <a:cubicBezTo>
                  <a:pt x="6278" y="2433"/>
                  <a:pt x="6294" y="2430"/>
                  <a:pt x="6297" y="2409"/>
                </a:cubicBezTo>
                <a:cubicBezTo>
                  <a:pt x="6299" y="2388"/>
                  <a:pt x="6297" y="2422"/>
                  <a:pt x="6305" y="2422"/>
                </a:cubicBezTo>
                <a:cubicBezTo>
                  <a:pt x="6313" y="2422"/>
                  <a:pt x="6294" y="2449"/>
                  <a:pt x="6278" y="2457"/>
                </a:cubicBezTo>
                <a:moveTo>
                  <a:pt x="6281" y="2430"/>
                </a:moveTo>
                <a:cubicBezTo>
                  <a:pt x="6265" y="2425"/>
                  <a:pt x="6281" y="2421"/>
                  <a:pt x="6281" y="2407"/>
                </a:cubicBezTo>
                <a:cubicBezTo>
                  <a:pt x="6281" y="2394"/>
                  <a:pt x="6278" y="2420"/>
                  <a:pt x="6281" y="2430"/>
                </a:cubicBezTo>
                <a:moveTo>
                  <a:pt x="6286" y="2370"/>
                </a:moveTo>
                <a:cubicBezTo>
                  <a:pt x="6281" y="2370"/>
                  <a:pt x="6286" y="2354"/>
                  <a:pt x="6297" y="2356"/>
                </a:cubicBezTo>
                <a:cubicBezTo>
                  <a:pt x="6307" y="2359"/>
                  <a:pt x="6292" y="2367"/>
                  <a:pt x="6286" y="2370"/>
                </a:cubicBezTo>
                <a:moveTo>
                  <a:pt x="6374" y="2224"/>
                </a:moveTo>
                <a:cubicBezTo>
                  <a:pt x="6384" y="2216"/>
                  <a:pt x="6389" y="2214"/>
                  <a:pt x="6384" y="2198"/>
                </a:cubicBezTo>
                <a:cubicBezTo>
                  <a:pt x="6379" y="2183"/>
                  <a:pt x="6386" y="2208"/>
                  <a:pt x="6397" y="2208"/>
                </a:cubicBezTo>
                <a:cubicBezTo>
                  <a:pt x="6407" y="2208"/>
                  <a:pt x="6381" y="2235"/>
                  <a:pt x="6374" y="2224"/>
                </a:cubicBezTo>
                <a:moveTo>
                  <a:pt x="6434" y="2190"/>
                </a:moveTo>
                <a:lnTo>
                  <a:pt x="6440" y="2190"/>
                </a:lnTo>
                <a:lnTo>
                  <a:pt x="6440" y="2200"/>
                </a:lnTo>
                <a:lnTo>
                  <a:pt x="6434" y="2200"/>
                </a:lnTo>
                <a:lnTo>
                  <a:pt x="6434" y="2190"/>
                </a:lnTo>
                <a:moveTo>
                  <a:pt x="6344" y="2261"/>
                </a:moveTo>
                <a:cubicBezTo>
                  <a:pt x="6344" y="2237"/>
                  <a:pt x="6411" y="2224"/>
                  <a:pt x="6426" y="2187"/>
                </a:cubicBezTo>
                <a:cubicBezTo>
                  <a:pt x="6424" y="2195"/>
                  <a:pt x="6424" y="2203"/>
                  <a:pt x="6421" y="2208"/>
                </a:cubicBezTo>
                <a:lnTo>
                  <a:pt x="6426" y="2208"/>
                </a:lnTo>
                <a:cubicBezTo>
                  <a:pt x="6426" y="2203"/>
                  <a:pt x="6433" y="2203"/>
                  <a:pt x="6426" y="2208"/>
                </a:cubicBezTo>
                <a:cubicBezTo>
                  <a:pt x="6418" y="2213"/>
                  <a:pt x="6421" y="2227"/>
                  <a:pt x="6421" y="2240"/>
                </a:cubicBezTo>
                <a:cubicBezTo>
                  <a:pt x="6421" y="2253"/>
                  <a:pt x="6408" y="2238"/>
                  <a:pt x="6403" y="2243"/>
                </a:cubicBezTo>
                <a:cubicBezTo>
                  <a:pt x="6397" y="2249"/>
                  <a:pt x="6421" y="2235"/>
                  <a:pt x="6416" y="2221"/>
                </a:cubicBezTo>
                <a:cubicBezTo>
                  <a:pt x="6411" y="2208"/>
                  <a:pt x="6381" y="2251"/>
                  <a:pt x="6374" y="2269"/>
                </a:cubicBezTo>
                <a:lnTo>
                  <a:pt x="6381" y="2269"/>
                </a:lnTo>
                <a:cubicBezTo>
                  <a:pt x="6381" y="2256"/>
                  <a:pt x="6395" y="2257"/>
                  <a:pt x="6395" y="2243"/>
                </a:cubicBezTo>
                <a:cubicBezTo>
                  <a:pt x="6395" y="2230"/>
                  <a:pt x="6389" y="2266"/>
                  <a:pt x="6381" y="2269"/>
                </a:cubicBezTo>
                <a:cubicBezTo>
                  <a:pt x="6360" y="2317"/>
                  <a:pt x="6331" y="2356"/>
                  <a:pt x="6307" y="2399"/>
                </a:cubicBezTo>
                <a:cubicBezTo>
                  <a:pt x="6305" y="2396"/>
                  <a:pt x="6305" y="2391"/>
                  <a:pt x="6305" y="2383"/>
                </a:cubicBezTo>
                <a:cubicBezTo>
                  <a:pt x="6305" y="2375"/>
                  <a:pt x="6296" y="2399"/>
                  <a:pt x="6286" y="2399"/>
                </a:cubicBezTo>
                <a:cubicBezTo>
                  <a:pt x="6275" y="2399"/>
                  <a:pt x="6283" y="2399"/>
                  <a:pt x="6286" y="2399"/>
                </a:cubicBezTo>
                <a:cubicBezTo>
                  <a:pt x="6288" y="2399"/>
                  <a:pt x="6313" y="2356"/>
                  <a:pt x="6318" y="2327"/>
                </a:cubicBezTo>
                <a:cubicBezTo>
                  <a:pt x="6323" y="2298"/>
                  <a:pt x="6310" y="2352"/>
                  <a:pt x="6297" y="2346"/>
                </a:cubicBezTo>
                <a:cubicBezTo>
                  <a:pt x="6284" y="2341"/>
                  <a:pt x="6326" y="2307"/>
                  <a:pt x="6321" y="2288"/>
                </a:cubicBezTo>
                <a:cubicBezTo>
                  <a:pt x="6315" y="2270"/>
                  <a:pt x="6344" y="2274"/>
                  <a:pt x="6344" y="2261"/>
                </a:cubicBezTo>
                <a:moveTo>
                  <a:pt x="6397" y="2200"/>
                </a:moveTo>
                <a:lnTo>
                  <a:pt x="6397" y="2200"/>
                </a:lnTo>
                <a:cubicBezTo>
                  <a:pt x="6399" y="2196"/>
                  <a:pt x="6400" y="2192"/>
                  <a:pt x="6400" y="2187"/>
                </a:cubicBezTo>
                <a:cubicBezTo>
                  <a:pt x="6411" y="2187"/>
                  <a:pt x="6408" y="2195"/>
                  <a:pt x="6408" y="2200"/>
                </a:cubicBezTo>
                <a:lnTo>
                  <a:pt x="6397" y="2200"/>
                </a:lnTo>
                <a:moveTo>
                  <a:pt x="6442" y="2187"/>
                </a:moveTo>
                <a:cubicBezTo>
                  <a:pt x="6442" y="2184"/>
                  <a:pt x="6448" y="2184"/>
                  <a:pt x="6448" y="2182"/>
                </a:cubicBezTo>
                <a:lnTo>
                  <a:pt x="6456" y="2182"/>
                </a:lnTo>
                <a:cubicBezTo>
                  <a:pt x="6456" y="2187"/>
                  <a:pt x="6450" y="2187"/>
                  <a:pt x="6442" y="2187"/>
                </a:cubicBezTo>
                <a:moveTo>
                  <a:pt x="6421" y="2182"/>
                </a:moveTo>
                <a:cubicBezTo>
                  <a:pt x="6413" y="2153"/>
                  <a:pt x="6453" y="2171"/>
                  <a:pt x="6456" y="2158"/>
                </a:cubicBezTo>
                <a:cubicBezTo>
                  <a:pt x="6458" y="2145"/>
                  <a:pt x="6461" y="2164"/>
                  <a:pt x="6461" y="2169"/>
                </a:cubicBezTo>
                <a:cubicBezTo>
                  <a:pt x="6461" y="2175"/>
                  <a:pt x="6448" y="2176"/>
                  <a:pt x="6440" y="2184"/>
                </a:cubicBezTo>
                <a:cubicBezTo>
                  <a:pt x="6432" y="2192"/>
                  <a:pt x="6434" y="2174"/>
                  <a:pt x="6421" y="2182"/>
                </a:cubicBezTo>
                <a:moveTo>
                  <a:pt x="6442" y="2150"/>
                </a:moveTo>
                <a:cubicBezTo>
                  <a:pt x="6442" y="2150"/>
                  <a:pt x="6434" y="2163"/>
                  <a:pt x="6442" y="2150"/>
                </a:cubicBezTo>
                <a:moveTo>
                  <a:pt x="6482" y="2158"/>
                </a:moveTo>
                <a:cubicBezTo>
                  <a:pt x="6487" y="2150"/>
                  <a:pt x="6490" y="2145"/>
                  <a:pt x="6501" y="2145"/>
                </a:cubicBezTo>
                <a:cubicBezTo>
                  <a:pt x="6511" y="2145"/>
                  <a:pt x="6490" y="2153"/>
                  <a:pt x="6482" y="2158"/>
                </a:cubicBezTo>
                <a:moveTo>
                  <a:pt x="6456" y="2145"/>
                </a:moveTo>
                <a:cubicBezTo>
                  <a:pt x="6456" y="2145"/>
                  <a:pt x="6461" y="2147"/>
                  <a:pt x="6456" y="2145"/>
                </a:cubicBezTo>
                <a:moveTo>
                  <a:pt x="6466" y="2139"/>
                </a:moveTo>
                <a:lnTo>
                  <a:pt x="6466" y="2139"/>
                </a:lnTo>
                <a:moveTo>
                  <a:pt x="7151" y="2126"/>
                </a:moveTo>
                <a:cubicBezTo>
                  <a:pt x="7009" y="2174"/>
                  <a:pt x="6855" y="2213"/>
                  <a:pt x="6731" y="2124"/>
                </a:cubicBezTo>
                <a:cubicBezTo>
                  <a:pt x="6622" y="2094"/>
                  <a:pt x="6495" y="2069"/>
                  <a:pt x="6413" y="2137"/>
                </a:cubicBezTo>
                <a:cubicBezTo>
                  <a:pt x="6371" y="2176"/>
                  <a:pt x="6336" y="2224"/>
                  <a:pt x="6294" y="2264"/>
                </a:cubicBezTo>
                <a:lnTo>
                  <a:pt x="6294" y="2264"/>
                </a:lnTo>
                <a:cubicBezTo>
                  <a:pt x="6294" y="2259"/>
                  <a:pt x="6294" y="2255"/>
                  <a:pt x="6294" y="2251"/>
                </a:cubicBezTo>
                <a:cubicBezTo>
                  <a:pt x="6294" y="2214"/>
                  <a:pt x="6301" y="2183"/>
                  <a:pt x="6318" y="2150"/>
                </a:cubicBezTo>
                <a:cubicBezTo>
                  <a:pt x="6284" y="2121"/>
                  <a:pt x="6239" y="2113"/>
                  <a:pt x="6180" y="2108"/>
                </a:cubicBezTo>
                <a:cubicBezTo>
                  <a:pt x="6122" y="2356"/>
                  <a:pt x="6083" y="2602"/>
                  <a:pt x="6035" y="2854"/>
                </a:cubicBezTo>
                <a:cubicBezTo>
                  <a:pt x="6069" y="2891"/>
                  <a:pt x="6098" y="2928"/>
                  <a:pt x="6138" y="2933"/>
                </a:cubicBezTo>
                <a:cubicBezTo>
                  <a:pt x="6194" y="2888"/>
                  <a:pt x="6217" y="2811"/>
                  <a:pt x="6225" y="2745"/>
                </a:cubicBezTo>
                <a:cubicBezTo>
                  <a:pt x="6334" y="2528"/>
                  <a:pt x="6376" y="2251"/>
                  <a:pt x="6617" y="2163"/>
                </a:cubicBezTo>
                <a:cubicBezTo>
                  <a:pt x="6765" y="2213"/>
                  <a:pt x="6950" y="2317"/>
                  <a:pt x="7133" y="2221"/>
                </a:cubicBezTo>
                <a:lnTo>
                  <a:pt x="7133" y="2221"/>
                </a:lnTo>
                <a:cubicBezTo>
                  <a:pt x="7135" y="2187"/>
                  <a:pt x="7140" y="2159"/>
                  <a:pt x="7151" y="2126"/>
                </a:cubicBezTo>
                <a:moveTo>
                  <a:pt x="5805" y="2335"/>
                </a:moveTo>
                <a:cubicBezTo>
                  <a:pt x="5791" y="2333"/>
                  <a:pt x="5810" y="2322"/>
                  <a:pt x="5805" y="2314"/>
                </a:cubicBezTo>
                <a:cubicBezTo>
                  <a:pt x="5799" y="2306"/>
                  <a:pt x="5805" y="2330"/>
                  <a:pt x="5805" y="2335"/>
                </a:cubicBezTo>
                <a:moveTo>
                  <a:pt x="5815" y="2269"/>
                </a:moveTo>
                <a:cubicBezTo>
                  <a:pt x="5815" y="2269"/>
                  <a:pt x="5818" y="2269"/>
                  <a:pt x="5815" y="2269"/>
                </a:cubicBezTo>
                <a:moveTo>
                  <a:pt x="5826" y="2237"/>
                </a:moveTo>
                <a:cubicBezTo>
                  <a:pt x="5826" y="2237"/>
                  <a:pt x="5829" y="2253"/>
                  <a:pt x="5826" y="2237"/>
                </a:cubicBezTo>
                <a:moveTo>
                  <a:pt x="5747" y="2229"/>
                </a:moveTo>
                <a:cubicBezTo>
                  <a:pt x="5760" y="2213"/>
                  <a:pt x="5760" y="2184"/>
                  <a:pt x="5791" y="2190"/>
                </a:cubicBezTo>
                <a:lnTo>
                  <a:pt x="5791" y="2190"/>
                </a:lnTo>
                <a:cubicBezTo>
                  <a:pt x="5801" y="2206"/>
                  <a:pt x="5807" y="2220"/>
                  <a:pt x="5813" y="2237"/>
                </a:cubicBezTo>
                <a:lnTo>
                  <a:pt x="5813" y="2237"/>
                </a:lnTo>
                <a:cubicBezTo>
                  <a:pt x="5802" y="2315"/>
                  <a:pt x="5780" y="2380"/>
                  <a:pt x="5741" y="2447"/>
                </a:cubicBezTo>
                <a:cubicBezTo>
                  <a:pt x="5697" y="2523"/>
                  <a:pt x="5646" y="2579"/>
                  <a:pt x="5575" y="2629"/>
                </a:cubicBezTo>
                <a:lnTo>
                  <a:pt x="5575" y="2629"/>
                </a:lnTo>
                <a:cubicBezTo>
                  <a:pt x="5556" y="2631"/>
                  <a:pt x="5541" y="2632"/>
                  <a:pt x="5522" y="2632"/>
                </a:cubicBezTo>
                <a:cubicBezTo>
                  <a:pt x="5518" y="2632"/>
                  <a:pt x="5515" y="2632"/>
                  <a:pt x="5511" y="2631"/>
                </a:cubicBezTo>
                <a:cubicBezTo>
                  <a:pt x="5514" y="2446"/>
                  <a:pt x="5596" y="2282"/>
                  <a:pt x="5747" y="2229"/>
                </a:cubicBezTo>
                <a:moveTo>
                  <a:pt x="5490" y="2264"/>
                </a:moveTo>
                <a:cubicBezTo>
                  <a:pt x="5413" y="2407"/>
                  <a:pt x="5358" y="2613"/>
                  <a:pt x="5490" y="2750"/>
                </a:cubicBezTo>
                <a:cubicBezTo>
                  <a:pt x="5577" y="2787"/>
                  <a:pt x="5657" y="2737"/>
                  <a:pt x="5744" y="2711"/>
                </a:cubicBezTo>
                <a:cubicBezTo>
                  <a:pt x="5836" y="2576"/>
                  <a:pt x="6000" y="2404"/>
                  <a:pt x="5921" y="2198"/>
                </a:cubicBezTo>
                <a:cubicBezTo>
                  <a:pt x="5860" y="2163"/>
                  <a:pt x="5815" y="2113"/>
                  <a:pt x="5733" y="2100"/>
                </a:cubicBezTo>
                <a:lnTo>
                  <a:pt x="5733" y="2100"/>
                </a:lnTo>
                <a:cubicBezTo>
                  <a:pt x="5727" y="2091"/>
                  <a:pt x="5719" y="2086"/>
                  <a:pt x="5710" y="2081"/>
                </a:cubicBezTo>
                <a:cubicBezTo>
                  <a:pt x="5705" y="2078"/>
                  <a:pt x="5701" y="2076"/>
                  <a:pt x="5696" y="2074"/>
                </a:cubicBezTo>
                <a:cubicBezTo>
                  <a:pt x="5593" y="2097"/>
                  <a:pt x="5530" y="2161"/>
                  <a:pt x="5474" y="2229"/>
                </a:cubicBezTo>
                <a:cubicBezTo>
                  <a:pt x="5482" y="2240"/>
                  <a:pt x="5477" y="2261"/>
                  <a:pt x="5490" y="2264"/>
                </a:cubicBezTo>
                <a:moveTo>
                  <a:pt x="4572" y="4081"/>
                </a:moveTo>
                <a:cubicBezTo>
                  <a:pt x="4572" y="4081"/>
                  <a:pt x="4577" y="4068"/>
                  <a:pt x="4572" y="4081"/>
                </a:cubicBezTo>
                <a:moveTo>
                  <a:pt x="4929" y="3668"/>
                </a:moveTo>
                <a:cubicBezTo>
                  <a:pt x="4929" y="3668"/>
                  <a:pt x="4947" y="3682"/>
                  <a:pt x="4929" y="3668"/>
                </a:cubicBezTo>
                <a:moveTo>
                  <a:pt x="4940" y="3645"/>
                </a:moveTo>
                <a:lnTo>
                  <a:pt x="4934" y="3655"/>
                </a:lnTo>
                <a:cubicBezTo>
                  <a:pt x="4942" y="3658"/>
                  <a:pt x="4947" y="3650"/>
                  <a:pt x="4950" y="3645"/>
                </a:cubicBezTo>
                <a:lnTo>
                  <a:pt x="4940" y="3645"/>
                </a:lnTo>
                <a:moveTo>
                  <a:pt x="4950" y="3615"/>
                </a:moveTo>
                <a:cubicBezTo>
                  <a:pt x="4953" y="3623"/>
                  <a:pt x="4937" y="3634"/>
                  <a:pt x="4950" y="3642"/>
                </a:cubicBezTo>
                <a:cubicBezTo>
                  <a:pt x="4963" y="3650"/>
                  <a:pt x="4961" y="3618"/>
                  <a:pt x="4950" y="3615"/>
                </a:cubicBezTo>
                <a:moveTo>
                  <a:pt x="4974" y="3581"/>
                </a:moveTo>
                <a:cubicBezTo>
                  <a:pt x="4953" y="3573"/>
                  <a:pt x="4963" y="3601"/>
                  <a:pt x="4953" y="3608"/>
                </a:cubicBezTo>
                <a:cubicBezTo>
                  <a:pt x="4942" y="3616"/>
                  <a:pt x="4966" y="3586"/>
                  <a:pt x="4974" y="3581"/>
                </a:cubicBezTo>
                <a:moveTo>
                  <a:pt x="4974" y="3560"/>
                </a:moveTo>
                <a:cubicBezTo>
                  <a:pt x="4974" y="3565"/>
                  <a:pt x="4974" y="3570"/>
                  <a:pt x="4979" y="3570"/>
                </a:cubicBezTo>
                <a:lnTo>
                  <a:pt x="4982" y="3570"/>
                </a:lnTo>
                <a:cubicBezTo>
                  <a:pt x="4982" y="3568"/>
                  <a:pt x="4979" y="3560"/>
                  <a:pt x="4974" y="3563"/>
                </a:cubicBezTo>
                <a:lnTo>
                  <a:pt x="4974" y="3560"/>
                </a:lnTo>
                <a:moveTo>
                  <a:pt x="4992" y="3528"/>
                </a:moveTo>
                <a:lnTo>
                  <a:pt x="4992" y="3528"/>
                </a:lnTo>
                <a:lnTo>
                  <a:pt x="4993" y="3529"/>
                </a:lnTo>
                <a:cubicBezTo>
                  <a:pt x="4993" y="3531"/>
                  <a:pt x="4991" y="3533"/>
                  <a:pt x="4991" y="3534"/>
                </a:cubicBezTo>
                <a:cubicBezTo>
                  <a:pt x="4990" y="3535"/>
                  <a:pt x="4990" y="3536"/>
                  <a:pt x="4990" y="3536"/>
                </a:cubicBezTo>
                <a:lnTo>
                  <a:pt x="5003" y="3536"/>
                </a:lnTo>
                <a:cubicBezTo>
                  <a:pt x="5003" y="3533"/>
                  <a:pt x="5003" y="3523"/>
                  <a:pt x="4992" y="3528"/>
                </a:cubicBezTo>
                <a:moveTo>
                  <a:pt x="5082" y="3488"/>
                </a:moveTo>
                <a:cubicBezTo>
                  <a:pt x="5080" y="3483"/>
                  <a:pt x="5082" y="3491"/>
                  <a:pt x="5082" y="3488"/>
                </a:cubicBezTo>
                <a:moveTo>
                  <a:pt x="5088" y="3470"/>
                </a:moveTo>
                <a:cubicBezTo>
                  <a:pt x="5088" y="3475"/>
                  <a:pt x="5088" y="3481"/>
                  <a:pt x="5093" y="3483"/>
                </a:cubicBezTo>
                <a:cubicBezTo>
                  <a:pt x="5098" y="3486"/>
                  <a:pt x="5092" y="3478"/>
                  <a:pt x="5098" y="3478"/>
                </a:cubicBezTo>
                <a:cubicBezTo>
                  <a:pt x="5103" y="3478"/>
                  <a:pt x="5096" y="3470"/>
                  <a:pt x="5088" y="3470"/>
                </a:cubicBezTo>
                <a:moveTo>
                  <a:pt x="4614" y="3454"/>
                </a:moveTo>
                <a:lnTo>
                  <a:pt x="4614" y="3454"/>
                </a:lnTo>
                <a:moveTo>
                  <a:pt x="5080" y="3430"/>
                </a:moveTo>
                <a:cubicBezTo>
                  <a:pt x="5085" y="3428"/>
                  <a:pt x="5088" y="3417"/>
                  <a:pt x="5093" y="3430"/>
                </a:cubicBezTo>
                <a:cubicBezTo>
                  <a:pt x="5098" y="3443"/>
                  <a:pt x="5080" y="3443"/>
                  <a:pt x="5080" y="3430"/>
                </a:cubicBezTo>
                <a:moveTo>
                  <a:pt x="5109" y="3391"/>
                </a:moveTo>
                <a:lnTo>
                  <a:pt x="5119" y="3391"/>
                </a:lnTo>
                <a:lnTo>
                  <a:pt x="5119" y="3385"/>
                </a:lnTo>
                <a:lnTo>
                  <a:pt x="5109" y="3385"/>
                </a:lnTo>
                <a:lnTo>
                  <a:pt x="5109" y="3391"/>
                </a:lnTo>
                <a:moveTo>
                  <a:pt x="5130" y="3367"/>
                </a:moveTo>
                <a:cubicBezTo>
                  <a:pt x="5130" y="3367"/>
                  <a:pt x="5130" y="3377"/>
                  <a:pt x="5130" y="3367"/>
                </a:cubicBezTo>
                <a:moveTo>
                  <a:pt x="5122" y="3346"/>
                </a:moveTo>
                <a:cubicBezTo>
                  <a:pt x="5122" y="3346"/>
                  <a:pt x="5138" y="3346"/>
                  <a:pt x="5122" y="3346"/>
                </a:cubicBezTo>
                <a:moveTo>
                  <a:pt x="4704" y="3338"/>
                </a:moveTo>
                <a:cubicBezTo>
                  <a:pt x="4704" y="3338"/>
                  <a:pt x="4715" y="3327"/>
                  <a:pt x="4704" y="3338"/>
                </a:cubicBezTo>
                <a:moveTo>
                  <a:pt x="4709" y="3314"/>
                </a:moveTo>
                <a:cubicBezTo>
                  <a:pt x="4709" y="3319"/>
                  <a:pt x="4701" y="3332"/>
                  <a:pt x="4709" y="3332"/>
                </a:cubicBezTo>
                <a:cubicBezTo>
                  <a:pt x="4717" y="3332"/>
                  <a:pt x="4720" y="3314"/>
                  <a:pt x="4709" y="3314"/>
                </a:cubicBezTo>
                <a:moveTo>
                  <a:pt x="5143" y="3272"/>
                </a:moveTo>
                <a:cubicBezTo>
                  <a:pt x="5143" y="3272"/>
                  <a:pt x="5143" y="3258"/>
                  <a:pt x="5143" y="3272"/>
                </a:cubicBezTo>
                <a:moveTo>
                  <a:pt x="5106" y="3195"/>
                </a:moveTo>
                <a:cubicBezTo>
                  <a:pt x="5104" y="3195"/>
                  <a:pt x="5109" y="3197"/>
                  <a:pt x="5106" y="3195"/>
                </a:cubicBezTo>
                <a:moveTo>
                  <a:pt x="5159" y="3192"/>
                </a:moveTo>
                <a:cubicBezTo>
                  <a:pt x="5162" y="3176"/>
                  <a:pt x="5162" y="3208"/>
                  <a:pt x="5159" y="3192"/>
                </a:cubicBezTo>
                <a:moveTo>
                  <a:pt x="5112" y="3168"/>
                </a:moveTo>
                <a:cubicBezTo>
                  <a:pt x="5112" y="3168"/>
                  <a:pt x="5119" y="3153"/>
                  <a:pt x="5112" y="3168"/>
                </a:cubicBezTo>
                <a:moveTo>
                  <a:pt x="5170" y="3153"/>
                </a:moveTo>
                <a:cubicBezTo>
                  <a:pt x="5170" y="3153"/>
                  <a:pt x="5186" y="3150"/>
                  <a:pt x="5170" y="3153"/>
                </a:cubicBezTo>
                <a:moveTo>
                  <a:pt x="5170" y="3153"/>
                </a:moveTo>
                <a:cubicBezTo>
                  <a:pt x="5162" y="3153"/>
                  <a:pt x="5159" y="3150"/>
                  <a:pt x="5162" y="3139"/>
                </a:cubicBezTo>
                <a:lnTo>
                  <a:pt x="5162" y="3139"/>
                </a:lnTo>
                <a:lnTo>
                  <a:pt x="5162" y="3139"/>
                </a:lnTo>
                <a:cubicBezTo>
                  <a:pt x="5164" y="3141"/>
                  <a:pt x="5166" y="3143"/>
                  <a:pt x="5168" y="3145"/>
                </a:cubicBezTo>
                <a:cubicBezTo>
                  <a:pt x="5169" y="3147"/>
                  <a:pt x="5170" y="3150"/>
                  <a:pt x="5170" y="3153"/>
                </a:cubicBezTo>
                <a:moveTo>
                  <a:pt x="5199" y="3105"/>
                </a:moveTo>
                <a:lnTo>
                  <a:pt x="5199" y="3097"/>
                </a:lnTo>
                <a:cubicBezTo>
                  <a:pt x="5191" y="3097"/>
                  <a:pt x="5191" y="3105"/>
                  <a:pt x="5199" y="3105"/>
                </a:cubicBezTo>
                <a:moveTo>
                  <a:pt x="5172" y="3092"/>
                </a:moveTo>
                <a:cubicBezTo>
                  <a:pt x="5172" y="3092"/>
                  <a:pt x="5175" y="3078"/>
                  <a:pt x="5172" y="3092"/>
                </a:cubicBezTo>
                <a:moveTo>
                  <a:pt x="4704" y="3047"/>
                </a:moveTo>
                <a:cubicBezTo>
                  <a:pt x="4704" y="3047"/>
                  <a:pt x="4715" y="3028"/>
                  <a:pt x="4704" y="3047"/>
                </a:cubicBezTo>
                <a:moveTo>
                  <a:pt x="5183" y="3010"/>
                </a:moveTo>
                <a:cubicBezTo>
                  <a:pt x="5178" y="3007"/>
                  <a:pt x="5183" y="3012"/>
                  <a:pt x="5183" y="3010"/>
                </a:cubicBezTo>
                <a:moveTo>
                  <a:pt x="5183" y="2989"/>
                </a:moveTo>
                <a:cubicBezTo>
                  <a:pt x="5183" y="2989"/>
                  <a:pt x="5186" y="2973"/>
                  <a:pt x="5183" y="2989"/>
                </a:cubicBezTo>
                <a:moveTo>
                  <a:pt x="5162" y="2838"/>
                </a:moveTo>
                <a:cubicBezTo>
                  <a:pt x="5164" y="2838"/>
                  <a:pt x="5162" y="2843"/>
                  <a:pt x="5162" y="2838"/>
                </a:cubicBezTo>
                <a:moveTo>
                  <a:pt x="4786" y="3965"/>
                </a:moveTo>
                <a:lnTo>
                  <a:pt x="4786" y="3965"/>
                </a:lnTo>
                <a:cubicBezTo>
                  <a:pt x="4793" y="3959"/>
                  <a:pt x="4800" y="3955"/>
                  <a:pt x="4808" y="3950"/>
                </a:cubicBezTo>
                <a:cubicBezTo>
                  <a:pt x="4818" y="3944"/>
                  <a:pt x="4828" y="3940"/>
                  <a:pt x="4839" y="3936"/>
                </a:cubicBezTo>
                <a:cubicBezTo>
                  <a:pt x="4826" y="3951"/>
                  <a:pt x="4807" y="3960"/>
                  <a:pt x="4807" y="3986"/>
                </a:cubicBezTo>
                <a:cubicBezTo>
                  <a:pt x="4807" y="4013"/>
                  <a:pt x="4794" y="3973"/>
                  <a:pt x="4786" y="3965"/>
                </a:cubicBezTo>
                <a:moveTo>
                  <a:pt x="4596" y="3922"/>
                </a:moveTo>
                <a:cubicBezTo>
                  <a:pt x="4596" y="3922"/>
                  <a:pt x="4601" y="3936"/>
                  <a:pt x="4596" y="3922"/>
                </a:cubicBezTo>
                <a:moveTo>
                  <a:pt x="4551" y="3925"/>
                </a:moveTo>
                <a:cubicBezTo>
                  <a:pt x="4535" y="3922"/>
                  <a:pt x="4545" y="3889"/>
                  <a:pt x="4535" y="3875"/>
                </a:cubicBezTo>
                <a:cubicBezTo>
                  <a:pt x="4524" y="3862"/>
                  <a:pt x="4545" y="3914"/>
                  <a:pt x="4551" y="3925"/>
                </a:cubicBezTo>
                <a:moveTo>
                  <a:pt x="4596" y="3875"/>
                </a:moveTo>
                <a:lnTo>
                  <a:pt x="4596" y="3875"/>
                </a:lnTo>
                <a:moveTo>
                  <a:pt x="4588" y="3832"/>
                </a:moveTo>
                <a:cubicBezTo>
                  <a:pt x="4588" y="3832"/>
                  <a:pt x="4585" y="3840"/>
                  <a:pt x="4588" y="3832"/>
                </a:cubicBezTo>
                <a:moveTo>
                  <a:pt x="4596" y="3806"/>
                </a:moveTo>
                <a:lnTo>
                  <a:pt x="4604" y="3806"/>
                </a:lnTo>
                <a:lnTo>
                  <a:pt x="4604" y="3814"/>
                </a:lnTo>
                <a:lnTo>
                  <a:pt x="4596" y="3814"/>
                </a:lnTo>
                <a:lnTo>
                  <a:pt x="4596" y="3806"/>
                </a:lnTo>
                <a:moveTo>
                  <a:pt x="4604" y="3777"/>
                </a:moveTo>
                <a:cubicBezTo>
                  <a:pt x="4604" y="3777"/>
                  <a:pt x="4609" y="3790"/>
                  <a:pt x="4604" y="3777"/>
                </a:cubicBezTo>
                <a:moveTo>
                  <a:pt x="4535" y="3803"/>
                </a:moveTo>
                <a:cubicBezTo>
                  <a:pt x="4540" y="3803"/>
                  <a:pt x="4539" y="3801"/>
                  <a:pt x="4545" y="3795"/>
                </a:cubicBezTo>
                <a:cubicBezTo>
                  <a:pt x="4550" y="3790"/>
                  <a:pt x="4532" y="3780"/>
                  <a:pt x="4540" y="3769"/>
                </a:cubicBezTo>
                <a:cubicBezTo>
                  <a:pt x="4548" y="3759"/>
                  <a:pt x="4535" y="3835"/>
                  <a:pt x="4548" y="3869"/>
                </a:cubicBezTo>
                <a:cubicBezTo>
                  <a:pt x="4527" y="3856"/>
                  <a:pt x="4535" y="3827"/>
                  <a:pt x="4535" y="3803"/>
                </a:cubicBezTo>
                <a:moveTo>
                  <a:pt x="4982" y="3745"/>
                </a:moveTo>
                <a:cubicBezTo>
                  <a:pt x="4982" y="3745"/>
                  <a:pt x="4987" y="3764"/>
                  <a:pt x="4982" y="3745"/>
                </a:cubicBezTo>
                <a:moveTo>
                  <a:pt x="4604" y="3740"/>
                </a:moveTo>
                <a:lnTo>
                  <a:pt x="4611" y="3740"/>
                </a:lnTo>
                <a:lnTo>
                  <a:pt x="4611" y="3748"/>
                </a:lnTo>
                <a:lnTo>
                  <a:pt x="4604" y="3748"/>
                </a:lnTo>
                <a:lnTo>
                  <a:pt x="4604" y="3740"/>
                </a:lnTo>
                <a:moveTo>
                  <a:pt x="4540" y="3764"/>
                </a:moveTo>
                <a:cubicBezTo>
                  <a:pt x="4537" y="3753"/>
                  <a:pt x="4547" y="3751"/>
                  <a:pt x="4545" y="3740"/>
                </a:cubicBezTo>
                <a:cubicBezTo>
                  <a:pt x="4542" y="3730"/>
                  <a:pt x="4551" y="3742"/>
                  <a:pt x="4556" y="3742"/>
                </a:cubicBezTo>
                <a:cubicBezTo>
                  <a:pt x="4561" y="3742"/>
                  <a:pt x="4556" y="3766"/>
                  <a:pt x="4540" y="3764"/>
                </a:cubicBezTo>
                <a:moveTo>
                  <a:pt x="4974" y="3742"/>
                </a:moveTo>
                <a:cubicBezTo>
                  <a:pt x="4966" y="3742"/>
                  <a:pt x="4966" y="3737"/>
                  <a:pt x="4966" y="3729"/>
                </a:cubicBezTo>
                <a:cubicBezTo>
                  <a:pt x="4966" y="3721"/>
                  <a:pt x="4974" y="3737"/>
                  <a:pt x="4974" y="3742"/>
                </a:cubicBezTo>
                <a:moveTo>
                  <a:pt x="4910" y="3727"/>
                </a:moveTo>
                <a:cubicBezTo>
                  <a:pt x="4910" y="3727"/>
                  <a:pt x="4913" y="3742"/>
                  <a:pt x="4910" y="3727"/>
                </a:cubicBezTo>
                <a:moveTo>
                  <a:pt x="4611" y="3727"/>
                </a:moveTo>
                <a:cubicBezTo>
                  <a:pt x="4611" y="3724"/>
                  <a:pt x="4611" y="3716"/>
                  <a:pt x="4622" y="3721"/>
                </a:cubicBezTo>
                <a:lnTo>
                  <a:pt x="4622" y="3727"/>
                </a:lnTo>
                <a:lnTo>
                  <a:pt x="4611" y="3727"/>
                </a:lnTo>
                <a:moveTo>
                  <a:pt x="4974" y="3721"/>
                </a:moveTo>
                <a:cubicBezTo>
                  <a:pt x="4974" y="3721"/>
                  <a:pt x="4977" y="3721"/>
                  <a:pt x="4974" y="3721"/>
                </a:cubicBezTo>
                <a:moveTo>
                  <a:pt x="4609" y="3713"/>
                </a:moveTo>
                <a:cubicBezTo>
                  <a:pt x="4609" y="3713"/>
                  <a:pt x="4611" y="3716"/>
                  <a:pt x="4609" y="3713"/>
                </a:cubicBezTo>
                <a:moveTo>
                  <a:pt x="4641" y="3703"/>
                </a:moveTo>
                <a:cubicBezTo>
                  <a:pt x="4641" y="3703"/>
                  <a:pt x="4649" y="3716"/>
                  <a:pt x="4641" y="3703"/>
                </a:cubicBezTo>
                <a:moveTo>
                  <a:pt x="4900" y="3721"/>
                </a:moveTo>
                <a:cubicBezTo>
                  <a:pt x="4897" y="3700"/>
                  <a:pt x="4913" y="3698"/>
                  <a:pt x="4929" y="3695"/>
                </a:cubicBezTo>
                <a:cubicBezTo>
                  <a:pt x="4945" y="3693"/>
                  <a:pt x="4905" y="3711"/>
                  <a:pt x="4900" y="3721"/>
                </a:cubicBezTo>
                <a:cubicBezTo>
                  <a:pt x="4895" y="3732"/>
                  <a:pt x="4899" y="3737"/>
                  <a:pt x="4889" y="3734"/>
                </a:cubicBezTo>
                <a:cubicBezTo>
                  <a:pt x="4878" y="3732"/>
                  <a:pt x="4892" y="3721"/>
                  <a:pt x="4900" y="3721"/>
                </a:cubicBezTo>
                <a:moveTo>
                  <a:pt x="5045" y="3690"/>
                </a:moveTo>
                <a:cubicBezTo>
                  <a:pt x="5045" y="3690"/>
                  <a:pt x="5032" y="3682"/>
                  <a:pt x="5045" y="3690"/>
                </a:cubicBezTo>
                <a:moveTo>
                  <a:pt x="4987" y="3684"/>
                </a:moveTo>
                <a:cubicBezTo>
                  <a:pt x="4987" y="3684"/>
                  <a:pt x="4995" y="3697"/>
                  <a:pt x="4987" y="3684"/>
                </a:cubicBezTo>
                <a:moveTo>
                  <a:pt x="5022" y="3650"/>
                </a:moveTo>
                <a:cubicBezTo>
                  <a:pt x="5022" y="3650"/>
                  <a:pt x="5022" y="3655"/>
                  <a:pt x="5022" y="3650"/>
                </a:cubicBezTo>
                <a:moveTo>
                  <a:pt x="4979" y="3650"/>
                </a:moveTo>
                <a:cubicBezTo>
                  <a:pt x="4979" y="3650"/>
                  <a:pt x="4982" y="3663"/>
                  <a:pt x="4979" y="3650"/>
                </a:cubicBezTo>
                <a:moveTo>
                  <a:pt x="4611" y="3647"/>
                </a:moveTo>
                <a:cubicBezTo>
                  <a:pt x="4611" y="3642"/>
                  <a:pt x="4617" y="3637"/>
                  <a:pt x="4614" y="3631"/>
                </a:cubicBezTo>
                <a:lnTo>
                  <a:pt x="4627" y="3631"/>
                </a:lnTo>
                <a:cubicBezTo>
                  <a:pt x="4625" y="3642"/>
                  <a:pt x="4622" y="3645"/>
                  <a:pt x="4611" y="3647"/>
                </a:cubicBezTo>
                <a:moveTo>
                  <a:pt x="4649" y="3629"/>
                </a:moveTo>
                <a:cubicBezTo>
                  <a:pt x="4649" y="3629"/>
                  <a:pt x="4651" y="3645"/>
                  <a:pt x="4649" y="3629"/>
                </a:cubicBezTo>
                <a:moveTo>
                  <a:pt x="5008" y="3621"/>
                </a:moveTo>
                <a:cubicBezTo>
                  <a:pt x="5008" y="3621"/>
                  <a:pt x="5019" y="3634"/>
                  <a:pt x="5008" y="3621"/>
                </a:cubicBezTo>
                <a:moveTo>
                  <a:pt x="4651" y="3621"/>
                </a:moveTo>
                <a:lnTo>
                  <a:pt x="4651" y="3621"/>
                </a:lnTo>
                <a:moveTo>
                  <a:pt x="4627" y="3629"/>
                </a:moveTo>
                <a:cubicBezTo>
                  <a:pt x="4625" y="3618"/>
                  <a:pt x="4630" y="3618"/>
                  <a:pt x="4630" y="3610"/>
                </a:cubicBezTo>
                <a:cubicBezTo>
                  <a:pt x="4630" y="3602"/>
                  <a:pt x="4638" y="3634"/>
                  <a:pt x="4627" y="3629"/>
                </a:cubicBezTo>
                <a:moveTo>
                  <a:pt x="4614" y="3615"/>
                </a:moveTo>
                <a:lnTo>
                  <a:pt x="4614" y="3615"/>
                </a:lnTo>
                <a:moveTo>
                  <a:pt x="4545" y="3674"/>
                </a:moveTo>
                <a:cubicBezTo>
                  <a:pt x="4561" y="3663"/>
                  <a:pt x="4548" y="3634"/>
                  <a:pt x="4561" y="3610"/>
                </a:cubicBezTo>
                <a:cubicBezTo>
                  <a:pt x="4577" y="3647"/>
                  <a:pt x="4545" y="3684"/>
                  <a:pt x="4561" y="3727"/>
                </a:cubicBezTo>
                <a:lnTo>
                  <a:pt x="4561" y="3727"/>
                </a:lnTo>
                <a:cubicBezTo>
                  <a:pt x="4558" y="3728"/>
                  <a:pt x="4554" y="3729"/>
                  <a:pt x="4551" y="3729"/>
                </a:cubicBezTo>
                <a:cubicBezTo>
                  <a:pt x="4545" y="3729"/>
                  <a:pt x="4541" y="3727"/>
                  <a:pt x="4536" y="3725"/>
                </a:cubicBezTo>
                <a:cubicBezTo>
                  <a:pt x="4536" y="3724"/>
                  <a:pt x="4535" y="3724"/>
                  <a:pt x="4535" y="3724"/>
                </a:cubicBezTo>
                <a:cubicBezTo>
                  <a:pt x="4537" y="3716"/>
                  <a:pt x="4545" y="3721"/>
                  <a:pt x="4551" y="3721"/>
                </a:cubicBezTo>
                <a:cubicBezTo>
                  <a:pt x="4556" y="3721"/>
                  <a:pt x="4561" y="3682"/>
                  <a:pt x="4545" y="3674"/>
                </a:cubicBezTo>
                <a:moveTo>
                  <a:pt x="4556" y="3615"/>
                </a:moveTo>
                <a:cubicBezTo>
                  <a:pt x="4545" y="3621"/>
                  <a:pt x="4548" y="3608"/>
                  <a:pt x="4548" y="3600"/>
                </a:cubicBezTo>
                <a:cubicBezTo>
                  <a:pt x="4548" y="3592"/>
                  <a:pt x="4559" y="3608"/>
                  <a:pt x="4556" y="3615"/>
                </a:cubicBezTo>
                <a:moveTo>
                  <a:pt x="4630" y="3600"/>
                </a:moveTo>
                <a:lnTo>
                  <a:pt x="4630" y="3600"/>
                </a:lnTo>
                <a:moveTo>
                  <a:pt x="4569" y="3970"/>
                </a:moveTo>
                <a:cubicBezTo>
                  <a:pt x="4564" y="3843"/>
                  <a:pt x="4561" y="3708"/>
                  <a:pt x="4604" y="3592"/>
                </a:cubicBezTo>
                <a:cubicBezTo>
                  <a:pt x="4582" y="3700"/>
                  <a:pt x="4582" y="3840"/>
                  <a:pt x="4569" y="3970"/>
                </a:cubicBezTo>
                <a:moveTo>
                  <a:pt x="5014" y="3586"/>
                </a:moveTo>
                <a:cubicBezTo>
                  <a:pt x="5008" y="3570"/>
                  <a:pt x="5027" y="3586"/>
                  <a:pt x="5014" y="3586"/>
                </a:cubicBezTo>
                <a:lnTo>
                  <a:pt x="5014" y="3586"/>
                </a:lnTo>
                <a:cubicBezTo>
                  <a:pt x="5014" y="3588"/>
                  <a:pt x="5014" y="3589"/>
                  <a:pt x="5014" y="3590"/>
                </a:cubicBezTo>
                <a:cubicBezTo>
                  <a:pt x="5014" y="3597"/>
                  <a:pt x="5012" y="3602"/>
                  <a:pt x="5009" y="3608"/>
                </a:cubicBezTo>
                <a:cubicBezTo>
                  <a:pt x="5005" y="3614"/>
                  <a:pt x="5001" y="3619"/>
                  <a:pt x="4995" y="3622"/>
                </a:cubicBezTo>
                <a:cubicBezTo>
                  <a:pt x="4994" y="3623"/>
                  <a:pt x="4993" y="3623"/>
                  <a:pt x="4992" y="3623"/>
                </a:cubicBezTo>
                <a:lnTo>
                  <a:pt x="4992" y="3623"/>
                </a:lnTo>
                <a:cubicBezTo>
                  <a:pt x="4994" y="3616"/>
                  <a:pt x="4996" y="3609"/>
                  <a:pt x="5000" y="3603"/>
                </a:cubicBezTo>
                <a:cubicBezTo>
                  <a:pt x="5003" y="3596"/>
                  <a:pt x="5008" y="3591"/>
                  <a:pt x="5014" y="3586"/>
                </a:cubicBezTo>
                <a:moveTo>
                  <a:pt x="5048" y="3573"/>
                </a:moveTo>
                <a:cubicBezTo>
                  <a:pt x="5035" y="3578"/>
                  <a:pt x="5045" y="3605"/>
                  <a:pt x="5027" y="3605"/>
                </a:cubicBezTo>
                <a:cubicBezTo>
                  <a:pt x="5008" y="3605"/>
                  <a:pt x="5032" y="3560"/>
                  <a:pt x="5048" y="3573"/>
                </a:cubicBezTo>
                <a:cubicBezTo>
                  <a:pt x="5064" y="3586"/>
                  <a:pt x="5055" y="3582"/>
                  <a:pt x="5061" y="3584"/>
                </a:cubicBezTo>
                <a:cubicBezTo>
                  <a:pt x="5066" y="3587"/>
                  <a:pt x="5048" y="3597"/>
                  <a:pt x="5067" y="3594"/>
                </a:cubicBezTo>
                <a:lnTo>
                  <a:pt x="5067" y="3594"/>
                </a:lnTo>
                <a:cubicBezTo>
                  <a:pt x="5060" y="3600"/>
                  <a:pt x="5056" y="3606"/>
                  <a:pt x="5052" y="3614"/>
                </a:cubicBezTo>
                <a:cubicBezTo>
                  <a:pt x="5050" y="3617"/>
                  <a:pt x="5049" y="3618"/>
                  <a:pt x="5048" y="3621"/>
                </a:cubicBezTo>
                <a:lnTo>
                  <a:pt x="5040" y="3615"/>
                </a:lnTo>
                <a:cubicBezTo>
                  <a:pt x="5035" y="3597"/>
                  <a:pt x="5053" y="3594"/>
                  <a:pt x="5048" y="3573"/>
                </a:cubicBezTo>
                <a:moveTo>
                  <a:pt x="4561" y="3586"/>
                </a:moveTo>
                <a:cubicBezTo>
                  <a:pt x="4548" y="3581"/>
                  <a:pt x="4561" y="3565"/>
                  <a:pt x="4572" y="3568"/>
                </a:cubicBezTo>
                <a:lnTo>
                  <a:pt x="4572" y="3568"/>
                </a:lnTo>
                <a:cubicBezTo>
                  <a:pt x="4574" y="3572"/>
                  <a:pt x="4574" y="3577"/>
                  <a:pt x="4574" y="3582"/>
                </a:cubicBezTo>
                <a:cubicBezTo>
                  <a:pt x="4574" y="3588"/>
                  <a:pt x="4572" y="3594"/>
                  <a:pt x="4569" y="3600"/>
                </a:cubicBezTo>
                <a:cubicBezTo>
                  <a:pt x="4567" y="3603"/>
                  <a:pt x="4566" y="3605"/>
                  <a:pt x="4564" y="3608"/>
                </a:cubicBezTo>
                <a:cubicBezTo>
                  <a:pt x="4556" y="3608"/>
                  <a:pt x="4572" y="3568"/>
                  <a:pt x="4561" y="3586"/>
                </a:cubicBezTo>
                <a:moveTo>
                  <a:pt x="4556" y="3555"/>
                </a:moveTo>
                <a:lnTo>
                  <a:pt x="4556" y="3547"/>
                </a:lnTo>
                <a:cubicBezTo>
                  <a:pt x="4564" y="3544"/>
                  <a:pt x="4564" y="3555"/>
                  <a:pt x="4564" y="3560"/>
                </a:cubicBezTo>
                <a:cubicBezTo>
                  <a:pt x="4564" y="3565"/>
                  <a:pt x="4561" y="3555"/>
                  <a:pt x="4556" y="3555"/>
                </a:cubicBezTo>
                <a:moveTo>
                  <a:pt x="4630" y="3544"/>
                </a:moveTo>
                <a:lnTo>
                  <a:pt x="4641" y="3544"/>
                </a:lnTo>
                <a:lnTo>
                  <a:pt x="4641" y="3552"/>
                </a:lnTo>
                <a:lnTo>
                  <a:pt x="4630" y="3552"/>
                </a:lnTo>
                <a:lnTo>
                  <a:pt x="4630" y="3544"/>
                </a:lnTo>
                <a:moveTo>
                  <a:pt x="5014" y="3573"/>
                </a:moveTo>
                <a:cubicBezTo>
                  <a:pt x="5019" y="3568"/>
                  <a:pt x="5019" y="3552"/>
                  <a:pt x="5027" y="3541"/>
                </a:cubicBezTo>
                <a:cubicBezTo>
                  <a:pt x="5035" y="3531"/>
                  <a:pt x="5022" y="3573"/>
                  <a:pt x="5014" y="3573"/>
                </a:cubicBezTo>
                <a:moveTo>
                  <a:pt x="5048" y="3528"/>
                </a:moveTo>
                <a:lnTo>
                  <a:pt x="5048" y="3528"/>
                </a:lnTo>
                <a:moveTo>
                  <a:pt x="5040" y="3526"/>
                </a:moveTo>
                <a:cubicBezTo>
                  <a:pt x="5035" y="3518"/>
                  <a:pt x="5040" y="3512"/>
                  <a:pt x="5043" y="3507"/>
                </a:cubicBezTo>
                <a:cubicBezTo>
                  <a:pt x="5045" y="3502"/>
                  <a:pt x="5048" y="3532"/>
                  <a:pt x="5040" y="3526"/>
                </a:cubicBezTo>
                <a:moveTo>
                  <a:pt x="4643" y="3520"/>
                </a:moveTo>
                <a:lnTo>
                  <a:pt x="4643" y="3507"/>
                </a:lnTo>
                <a:cubicBezTo>
                  <a:pt x="4654" y="3502"/>
                  <a:pt x="4654" y="3526"/>
                  <a:pt x="4643" y="3520"/>
                </a:cubicBezTo>
                <a:moveTo>
                  <a:pt x="5061" y="3528"/>
                </a:moveTo>
                <a:cubicBezTo>
                  <a:pt x="5067" y="3515"/>
                  <a:pt x="5061" y="3518"/>
                  <a:pt x="5061" y="3504"/>
                </a:cubicBezTo>
                <a:lnTo>
                  <a:pt x="5061" y="3504"/>
                </a:lnTo>
                <a:cubicBezTo>
                  <a:pt x="5064" y="3504"/>
                  <a:pt x="5066" y="3503"/>
                  <a:pt x="5068" y="3503"/>
                </a:cubicBezTo>
                <a:cubicBezTo>
                  <a:pt x="5074" y="3503"/>
                  <a:pt x="5078" y="3505"/>
                  <a:pt x="5082" y="3507"/>
                </a:cubicBezTo>
                <a:cubicBezTo>
                  <a:pt x="5074" y="3515"/>
                  <a:pt x="5061" y="3515"/>
                  <a:pt x="5080" y="3520"/>
                </a:cubicBezTo>
                <a:cubicBezTo>
                  <a:pt x="5098" y="3526"/>
                  <a:pt x="5069" y="3528"/>
                  <a:pt x="5061" y="3528"/>
                </a:cubicBezTo>
                <a:moveTo>
                  <a:pt x="4564" y="3544"/>
                </a:moveTo>
                <a:cubicBezTo>
                  <a:pt x="4559" y="3539"/>
                  <a:pt x="4569" y="3518"/>
                  <a:pt x="4564" y="3504"/>
                </a:cubicBezTo>
                <a:cubicBezTo>
                  <a:pt x="4559" y="3491"/>
                  <a:pt x="4572" y="3531"/>
                  <a:pt x="4564" y="3544"/>
                </a:cubicBezTo>
                <a:moveTo>
                  <a:pt x="4569" y="3491"/>
                </a:moveTo>
                <a:cubicBezTo>
                  <a:pt x="4569" y="3491"/>
                  <a:pt x="4572" y="3507"/>
                  <a:pt x="4569" y="3491"/>
                </a:cubicBezTo>
                <a:moveTo>
                  <a:pt x="4641" y="3486"/>
                </a:moveTo>
                <a:cubicBezTo>
                  <a:pt x="4641" y="3486"/>
                  <a:pt x="4654" y="3488"/>
                  <a:pt x="4641" y="3486"/>
                </a:cubicBezTo>
                <a:moveTo>
                  <a:pt x="4574" y="3465"/>
                </a:moveTo>
                <a:cubicBezTo>
                  <a:pt x="4569" y="3465"/>
                  <a:pt x="4574" y="3449"/>
                  <a:pt x="4572" y="3441"/>
                </a:cubicBezTo>
                <a:cubicBezTo>
                  <a:pt x="4569" y="3433"/>
                  <a:pt x="4577" y="3462"/>
                  <a:pt x="4574" y="3465"/>
                </a:cubicBezTo>
                <a:moveTo>
                  <a:pt x="4574" y="3560"/>
                </a:moveTo>
                <a:cubicBezTo>
                  <a:pt x="4569" y="3528"/>
                  <a:pt x="4585" y="3475"/>
                  <a:pt x="4590" y="3433"/>
                </a:cubicBezTo>
                <a:cubicBezTo>
                  <a:pt x="4609" y="3441"/>
                  <a:pt x="4582" y="3475"/>
                  <a:pt x="4604" y="3486"/>
                </a:cubicBezTo>
                <a:cubicBezTo>
                  <a:pt x="4572" y="3478"/>
                  <a:pt x="4590" y="3541"/>
                  <a:pt x="4574" y="3560"/>
                </a:cubicBezTo>
                <a:moveTo>
                  <a:pt x="4596" y="3422"/>
                </a:moveTo>
                <a:cubicBezTo>
                  <a:pt x="4596" y="3422"/>
                  <a:pt x="4601" y="3436"/>
                  <a:pt x="4596" y="3422"/>
                </a:cubicBezTo>
                <a:moveTo>
                  <a:pt x="4649" y="3422"/>
                </a:moveTo>
                <a:cubicBezTo>
                  <a:pt x="4643" y="3409"/>
                  <a:pt x="4661" y="3414"/>
                  <a:pt x="4664" y="3409"/>
                </a:cubicBezTo>
                <a:cubicBezTo>
                  <a:pt x="4666" y="3404"/>
                  <a:pt x="4667" y="3414"/>
                  <a:pt x="4667" y="3422"/>
                </a:cubicBezTo>
                <a:lnTo>
                  <a:pt x="4649" y="3422"/>
                </a:lnTo>
                <a:moveTo>
                  <a:pt x="5143" y="3404"/>
                </a:moveTo>
                <a:cubicBezTo>
                  <a:pt x="5143" y="3404"/>
                  <a:pt x="5151" y="3417"/>
                  <a:pt x="5143" y="3404"/>
                </a:cubicBezTo>
                <a:moveTo>
                  <a:pt x="4582" y="3396"/>
                </a:moveTo>
                <a:cubicBezTo>
                  <a:pt x="4574" y="3422"/>
                  <a:pt x="4582" y="3383"/>
                  <a:pt x="4582" y="3396"/>
                </a:cubicBezTo>
                <a:moveTo>
                  <a:pt x="4590" y="3404"/>
                </a:moveTo>
                <a:lnTo>
                  <a:pt x="4590" y="3404"/>
                </a:lnTo>
                <a:cubicBezTo>
                  <a:pt x="4592" y="3402"/>
                  <a:pt x="4593" y="3401"/>
                  <a:pt x="4595" y="3399"/>
                </a:cubicBezTo>
                <a:cubicBezTo>
                  <a:pt x="4596" y="3397"/>
                  <a:pt x="4597" y="3394"/>
                  <a:pt x="4597" y="3391"/>
                </a:cubicBezTo>
                <a:cubicBezTo>
                  <a:pt x="4597" y="3389"/>
                  <a:pt x="4596" y="3387"/>
                  <a:pt x="4596" y="3385"/>
                </a:cubicBezTo>
                <a:cubicBezTo>
                  <a:pt x="4604" y="3383"/>
                  <a:pt x="4603" y="3388"/>
                  <a:pt x="4611" y="3388"/>
                </a:cubicBezTo>
                <a:cubicBezTo>
                  <a:pt x="4618" y="3388"/>
                  <a:pt x="4604" y="3404"/>
                  <a:pt x="4590" y="3404"/>
                </a:cubicBezTo>
                <a:moveTo>
                  <a:pt x="4651" y="3391"/>
                </a:moveTo>
                <a:cubicBezTo>
                  <a:pt x="4643" y="3396"/>
                  <a:pt x="4643" y="3385"/>
                  <a:pt x="4643" y="3383"/>
                </a:cubicBezTo>
                <a:lnTo>
                  <a:pt x="4643" y="3383"/>
                </a:lnTo>
                <a:lnTo>
                  <a:pt x="4643" y="3383"/>
                </a:lnTo>
                <a:cubicBezTo>
                  <a:pt x="4645" y="3383"/>
                  <a:pt x="4646" y="3384"/>
                  <a:pt x="4647" y="3384"/>
                </a:cubicBezTo>
                <a:cubicBezTo>
                  <a:pt x="4648" y="3385"/>
                  <a:pt x="4649" y="3386"/>
                  <a:pt x="4650" y="3387"/>
                </a:cubicBezTo>
                <a:cubicBezTo>
                  <a:pt x="4651" y="3389"/>
                  <a:pt x="4651" y="3389"/>
                  <a:pt x="4651" y="3391"/>
                </a:cubicBezTo>
                <a:moveTo>
                  <a:pt x="4585" y="3383"/>
                </a:moveTo>
                <a:cubicBezTo>
                  <a:pt x="4585" y="3383"/>
                  <a:pt x="4588" y="3396"/>
                  <a:pt x="4585" y="3383"/>
                </a:cubicBezTo>
                <a:moveTo>
                  <a:pt x="4670" y="3391"/>
                </a:moveTo>
                <a:lnTo>
                  <a:pt x="4670" y="3391"/>
                </a:lnTo>
                <a:cubicBezTo>
                  <a:pt x="4669" y="3390"/>
                  <a:pt x="4669" y="3390"/>
                  <a:pt x="4669" y="3389"/>
                </a:cubicBezTo>
                <a:cubicBezTo>
                  <a:pt x="4666" y="3384"/>
                  <a:pt x="4665" y="3379"/>
                  <a:pt x="4665" y="3373"/>
                </a:cubicBezTo>
                <a:cubicBezTo>
                  <a:pt x="4665" y="3368"/>
                  <a:pt x="4666" y="3363"/>
                  <a:pt x="4669" y="3358"/>
                </a:cubicBezTo>
                <a:cubicBezTo>
                  <a:pt x="4669" y="3357"/>
                  <a:pt x="4669" y="3357"/>
                  <a:pt x="4670" y="3356"/>
                </a:cubicBezTo>
                <a:cubicBezTo>
                  <a:pt x="4680" y="3369"/>
                  <a:pt x="4670" y="3383"/>
                  <a:pt x="4670" y="3391"/>
                </a:cubicBezTo>
                <a:moveTo>
                  <a:pt x="4588" y="3361"/>
                </a:moveTo>
                <a:cubicBezTo>
                  <a:pt x="4577" y="3377"/>
                  <a:pt x="4598" y="3343"/>
                  <a:pt x="4588" y="3361"/>
                </a:cubicBezTo>
                <a:moveTo>
                  <a:pt x="5170" y="3369"/>
                </a:moveTo>
                <a:cubicBezTo>
                  <a:pt x="5159" y="3364"/>
                  <a:pt x="5172" y="3356"/>
                  <a:pt x="5172" y="3348"/>
                </a:cubicBezTo>
                <a:cubicBezTo>
                  <a:pt x="5172" y="3340"/>
                  <a:pt x="5170" y="3364"/>
                  <a:pt x="5170" y="3369"/>
                </a:cubicBezTo>
                <a:moveTo>
                  <a:pt x="4590" y="3348"/>
                </a:moveTo>
                <a:cubicBezTo>
                  <a:pt x="4590" y="3348"/>
                  <a:pt x="4596" y="3364"/>
                  <a:pt x="4590" y="3348"/>
                </a:cubicBezTo>
                <a:moveTo>
                  <a:pt x="5149" y="3343"/>
                </a:moveTo>
                <a:cubicBezTo>
                  <a:pt x="5149" y="3343"/>
                  <a:pt x="5159" y="3356"/>
                  <a:pt x="5149" y="3343"/>
                </a:cubicBezTo>
                <a:moveTo>
                  <a:pt x="4627" y="3343"/>
                </a:moveTo>
                <a:cubicBezTo>
                  <a:pt x="4627" y="3343"/>
                  <a:pt x="4630" y="3356"/>
                  <a:pt x="4627" y="3343"/>
                </a:cubicBezTo>
                <a:moveTo>
                  <a:pt x="4670" y="3348"/>
                </a:moveTo>
                <a:cubicBezTo>
                  <a:pt x="4670" y="3338"/>
                  <a:pt x="4670" y="3333"/>
                  <a:pt x="4675" y="3330"/>
                </a:cubicBezTo>
                <a:cubicBezTo>
                  <a:pt x="4680" y="3328"/>
                  <a:pt x="4683" y="3356"/>
                  <a:pt x="4670" y="3348"/>
                </a:cubicBezTo>
                <a:moveTo>
                  <a:pt x="4675" y="3303"/>
                </a:moveTo>
                <a:cubicBezTo>
                  <a:pt x="4678" y="3303"/>
                  <a:pt x="4678" y="3298"/>
                  <a:pt x="4680" y="3295"/>
                </a:cubicBezTo>
                <a:lnTo>
                  <a:pt x="4688" y="3295"/>
                </a:lnTo>
                <a:lnTo>
                  <a:pt x="4688" y="3309"/>
                </a:lnTo>
                <a:lnTo>
                  <a:pt x="4675" y="3309"/>
                </a:lnTo>
                <a:lnTo>
                  <a:pt x="4675" y="3303"/>
                </a:lnTo>
                <a:moveTo>
                  <a:pt x="4688" y="3264"/>
                </a:moveTo>
                <a:cubicBezTo>
                  <a:pt x="4688" y="3264"/>
                  <a:pt x="4691" y="3277"/>
                  <a:pt x="4688" y="3264"/>
                </a:cubicBezTo>
                <a:moveTo>
                  <a:pt x="4601" y="3324"/>
                </a:moveTo>
                <a:cubicBezTo>
                  <a:pt x="4588" y="3303"/>
                  <a:pt x="4611" y="3282"/>
                  <a:pt x="4604" y="3253"/>
                </a:cubicBezTo>
                <a:cubicBezTo>
                  <a:pt x="4617" y="3266"/>
                  <a:pt x="4604" y="3298"/>
                  <a:pt x="4601" y="3324"/>
                </a:cubicBezTo>
                <a:moveTo>
                  <a:pt x="4683" y="3250"/>
                </a:moveTo>
                <a:cubicBezTo>
                  <a:pt x="4683" y="3245"/>
                  <a:pt x="4688" y="3242"/>
                  <a:pt x="4694" y="3242"/>
                </a:cubicBezTo>
                <a:cubicBezTo>
                  <a:pt x="4699" y="3242"/>
                  <a:pt x="4691" y="3250"/>
                  <a:pt x="4683" y="3250"/>
                </a:cubicBezTo>
                <a:moveTo>
                  <a:pt x="5170" y="3227"/>
                </a:moveTo>
                <a:cubicBezTo>
                  <a:pt x="5170" y="3227"/>
                  <a:pt x="5183" y="3240"/>
                  <a:pt x="5170" y="3227"/>
                </a:cubicBezTo>
                <a:moveTo>
                  <a:pt x="4694" y="3227"/>
                </a:moveTo>
                <a:cubicBezTo>
                  <a:pt x="4694" y="3208"/>
                  <a:pt x="4701" y="3206"/>
                  <a:pt x="4694" y="3203"/>
                </a:cubicBezTo>
                <a:cubicBezTo>
                  <a:pt x="4686" y="3201"/>
                  <a:pt x="4701" y="3201"/>
                  <a:pt x="4707" y="3203"/>
                </a:cubicBezTo>
                <a:cubicBezTo>
                  <a:pt x="4712" y="3206"/>
                  <a:pt x="4717" y="3227"/>
                  <a:pt x="4694" y="3227"/>
                </a:cubicBezTo>
                <a:moveTo>
                  <a:pt x="4611" y="3213"/>
                </a:moveTo>
                <a:lnTo>
                  <a:pt x="4611" y="3213"/>
                </a:lnTo>
                <a:cubicBezTo>
                  <a:pt x="4613" y="3208"/>
                  <a:pt x="4614" y="3204"/>
                  <a:pt x="4614" y="3199"/>
                </a:cubicBezTo>
                <a:cubicBezTo>
                  <a:pt x="4614" y="3197"/>
                  <a:pt x="4614" y="3196"/>
                  <a:pt x="4614" y="3195"/>
                </a:cubicBezTo>
                <a:cubicBezTo>
                  <a:pt x="4622" y="3195"/>
                  <a:pt x="4622" y="3219"/>
                  <a:pt x="4611" y="3213"/>
                </a:cubicBezTo>
                <a:moveTo>
                  <a:pt x="4601" y="3375"/>
                </a:moveTo>
                <a:cubicBezTo>
                  <a:pt x="4614" y="3324"/>
                  <a:pt x="4617" y="3242"/>
                  <a:pt x="4643" y="3190"/>
                </a:cubicBezTo>
                <a:cubicBezTo>
                  <a:pt x="4662" y="3187"/>
                  <a:pt x="4627" y="3213"/>
                  <a:pt x="4651" y="3216"/>
                </a:cubicBezTo>
                <a:cubicBezTo>
                  <a:pt x="4617" y="3245"/>
                  <a:pt x="4630" y="3346"/>
                  <a:pt x="4601" y="3375"/>
                </a:cubicBezTo>
                <a:moveTo>
                  <a:pt x="5186" y="3168"/>
                </a:moveTo>
                <a:lnTo>
                  <a:pt x="5186" y="3163"/>
                </a:lnTo>
                <a:cubicBezTo>
                  <a:pt x="5191" y="3160"/>
                  <a:pt x="5199" y="3163"/>
                  <a:pt x="5199" y="3168"/>
                </a:cubicBezTo>
                <a:lnTo>
                  <a:pt x="5186" y="3168"/>
                </a:lnTo>
                <a:moveTo>
                  <a:pt x="4704" y="3187"/>
                </a:moveTo>
                <a:cubicBezTo>
                  <a:pt x="4694" y="3182"/>
                  <a:pt x="4707" y="3168"/>
                  <a:pt x="4704" y="3155"/>
                </a:cubicBezTo>
                <a:cubicBezTo>
                  <a:pt x="4701" y="3142"/>
                  <a:pt x="4707" y="3179"/>
                  <a:pt x="4704" y="3187"/>
                </a:cubicBezTo>
                <a:moveTo>
                  <a:pt x="4720" y="3155"/>
                </a:moveTo>
                <a:cubicBezTo>
                  <a:pt x="4720" y="3155"/>
                  <a:pt x="4728" y="3174"/>
                  <a:pt x="4720" y="3155"/>
                </a:cubicBezTo>
                <a:moveTo>
                  <a:pt x="4627" y="3168"/>
                </a:moveTo>
                <a:cubicBezTo>
                  <a:pt x="4622" y="3153"/>
                  <a:pt x="4629" y="3139"/>
                  <a:pt x="4635" y="3123"/>
                </a:cubicBezTo>
                <a:cubicBezTo>
                  <a:pt x="4640" y="3108"/>
                  <a:pt x="4635" y="3166"/>
                  <a:pt x="4627" y="3168"/>
                </a:cubicBezTo>
                <a:moveTo>
                  <a:pt x="4720" y="3134"/>
                </a:moveTo>
                <a:lnTo>
                  <a:pt x="4720" y="3134"/>
                </a:lnTo>
                <a:lnTo>
                  <a:pt x="4719" y="3133"/>
                </a:lnTo>
                <a:cubicBezTo>
                  <a:pt x="4717" y="3129"/>
                  <a:pt x="4716" y="3126"/>
                  <a:pt x="4716" y="3122"/>
                </a:cubicBezTo>
                <a:cubicBezTo>
                  <a:pt x="4716" y="3118"/>
                  <a:pt x="4717" y="3116"/>
                  <a:pt x="4719" y="3112"/>
                </a:cubicBezTo>
                <a:cubicBezTo>
                  <a:pt x="4721" y="3109"/>
                  <a:pt x="4724" y="3106"/>
                  <a:pt x="4727" y="3104"/>
                </a:cubicBezTo>
                <a:cubicBezTo>
                  <a:pt x="4728" y="3103"/>
                  <a:pt x="4729" y="3103"/>
                  <a:pt x="4731" y="3102"/>
                </a:cubicBezTo>
                <a:cubicBezTo>
                  <a:pt x="4728" y="3113"/>
                  <a:pt x="4731" y="3129"/>
                  <a:pt x="4720" y="3134"/>
                </a:cubicBezTo>
                <a:cubicBezTo>
                  <a:pt x="4709" y="3139"/>
                  <a:pt x="4720" y="3156"/>
                  <a:pt x="4707" y="3153"/>
                </a:cubicBezTo>
                <a:cubicBezTo>
                  <a:pt x="4694" y="3151"/>
                  <a:pt x="4709" y="3137"/>
                  <a:pt x="4720" y="3134"/>
                </a:cubicBezTo>
                <a:moveTo>
                  <a:pt x="4715" y="3097"/>
                </a:moveTo>
                <a:cubicBezTo>
                  <a:pt x="4715" y="3097"/>
                  <a:pt x="4731" y="3102"/>
                  <a:pt x="4715" y="3097"/>
                </a:cubicBezTo>
                <a:moveTo>
                  <a:pt x="4635" y="3113"/>
                </a:moveTo>
                <a:lnTo>
                  <a:pt x="4635" y="3113"/>
                </a:lnTo>
                <a:cubicBezTo>
                  <a:pt x="4636" y="3112"/>
                  <a:pt x="4637" y="3111"/>
                  <a:pt x="4638" y="3109"/>
                </a:cubicBezTo>
                <a:cubicBezTo>
                  <a:pt x="4641" y="3103"/>
                  <a:pt x="4643" y="3097"/>
                  <a:pt x="4643" y="3089"/>
                </a:cubicBezTo>
                <a:cubicBezTo>
                  <a:pt x="4656" y="3086"/>
                  <a:pt x="4649" y="3115"/>
                  <a:pt x="4635" y="3113"/>
                </a:cubicBezTo>
                <a:moveTo>
                  <a:pt x="4614" y="3451"/>
                </a:moveTo>
                <a:lnTo>
                  <a:pt x="4609" y="3451"/>
                </a:lnTo>
                <a:cubicBezTo>
                  <a:pt x="4609" y="3441"/>
                  <a:pt x="4614" y="3438"/>
                  <a:pt x="4625" y="3438"/>
                </a:cubicBezTo>
                <a:cubicBezTo>
                  <a:pt x="4641" y="3295"/>
                  <a:pt x="4670" y="3219"/>
                  <a:pt x="4691" y="3086"/>
                </a:cubicBezTo>
                <a:cubicBezTo>
                  <a:pt x="4709" y="3137"/>
                  <a:pt x="4670" y="3184"/>
                  <a:pt x="4675" y="3253"/>
                </a:cubicBezTo>
                <a:lnTo>
                  <a:pt x="4664" y="3253"/>
                </a:lnTo>
                <a:lnTo>
                  <a:pt x="4664" y="3253"/>
                </a:lnTo>
                <a:cubicBezTo>
                  <a:pt x="4650" y="3372"/>
                  <a:pt x="4631" y="3473"/>
                  <a:pt x="4601" y="3589"/>
                </a:cubicBezTo>
                <a:cubicBezTo>
                  <a:pt x="4590" y="3563"/>
                  <a:pt x="4611" y="3536"/>
                  <a:pt x="4590" y="3533"/>
                </a:cubicBezTo>
                <a:cubicBezTo>
                  <a:pt x="4569" y="3531"/>
                  <a:pt x="4604" y="3531"/>
                  <a:pt x="4609" y="3523"/>
                </a:cubicBezTo>
                <a:cubicBezTo>
                  <a:pt x="4614" y="3515"/>
                  <a:pt x="4617" y="3481"/>
                  <a:pt x="4614" y="3454"/>
                </a:cubicBezTo>
                <a:lnTo>
                  <a:pt x="4614" y="3451"/>
                </a:lnTo>
                <a:moveTo>
                  <a:pt x="4651" y="3065"/>
                </a:moveTo>
                <a:cubicBezTo>
                  <a:pt x="4651" y="3065"/>
                  <a:pt x="4654" y="3078"/>
                  <a:pt x="4651" y="3065"/>
                </a:cubicBezTo>
                <a:moveTo>
                  <a:pt x="4733" y="3060"/>
                </a:moveTo>
                <a:cubicBezTo>
                  <a:pt x="4733" y="3060"/>
                  <a:pt x="4731" y="3084"/>
                  <a:pt x="4733" y="3060"/>
                </a:cubicBezTo>
                <a:moveTo>
                  <a:pt x="4733" y="3047"/>
                </a:moveTo>
                <a:cubicBezTo>
                  <a:pt x="4733" y="3047"/>
                  <a:pt x="4752" y="3049"/>
                  <a:pt x="4733" y="3047"/>
                </a:cubicBezTo>
                <a:moveTo>
                  <a:pt x="4723" y="3026"/>
                </a:moveTo>
                <a:lnTo>
                  <a:pt x="4723" y="3026"/>
                </a:lnTo>
                <a:moveTo>
                  <a:pt x="4662" y="3052"/>
                </a:moveTo>
                <a:cubicBezTo>
                  <a:pt x="4643" y="3047"/>
                  <a:pt x="4664" y="3020"/>
                  <a:pt x="4664" y="3007"/>
                </a:cubicBezTo>
                <a:cubicBezTo>
                  <a:pt x="4664" y="2994"/>
                  <a:pt x="4656" y="3036"/>
                  <a:pt x="4662" y="3052"/>
                </a:cubicBezTo>
                <a:moveTo>
                  <a:pt x="4741" y="2994"/>
                </a:moveTo>
                <a:cubicBezTo>
                  <a:pt x="4744" y="2996"/>
                  <a:pt x="4756" y="2986"/>
                  <a:pt x="4746" y="2986"/>
                </a:cubicBezTo>
                <a:cubicBezTo>
                  <a:pt x="4735" y="2986"/>
                  <a:pt x="4746" y="3010"/>
                  <a:pt x="4744" y="3015"/>
                </a:cubicBezTo>
                <a:cubicBezTo>
                  <a:pt x="4741" y="3020"/>
                  <a:pt x="4741" y="2999"/>
                  <a:pt x="4741" y="2994"/>
                </a:cubicBezTo>
                <a:moveTo>
                  <a:pt x="4641" y="3190"/>
                </a:moveTo>
                <a:cubicBezTo>
                  <a:pt x="4654" y="3126"/>
                  <a:pt x="4667" y="3055"/>
                  <a:pt x="4688" y="2981"/>
                </a:cubicBezTo>
                <a:cubicBezTo>
                  <a:pt x="4694" y="3036"/>
                  <a:pt x="4656" y="3110"/>
                  <a:pt x="4667" y="3150"/>
                </a:cubicBezTo>
                <a:cubicBezTo>
                  <a:pt x="4678" y="3190"/>
                  <a:pt x="4656" y="3184"/>
                  <a:pt x="4641" y="3190"/>
                </a:cubicBezTo>
                <a:moveTo>
                  <a:pt x="4694" y="2970"/>
                </a:moveTo>
                <a:cubicBezTo>
                  <a:pt x="4683" y="2970"/>
                  <a:pt x="4687" y="2954"/>
                  <a:pt x="4701" y="2954"/>
                </a:cubicBezTo>
                <a:cubicBezTo>
                  <a:pt x="4714" y="2954"/>
                  <a:pt x="4694" y="2962"/>
                  <a:pt x="4694" y="2970"/>
                </a:cubicBezTo>
                <a:moveTo>
                  <a:pt x="4754" y="2954"/>
                </a:moveTo>
                <a:cubicBezTo>
                  <a:pt x="4754" y="2944"/>
                  <a:pt x="4760" y="2946"/>
                  <a:pt x="4768" y="2946"/>
                </a:cubicBezTo>
                <a:lnTo>
                  <a:pt x="4768" y="2946"/>
                </a:lnTo>
                <a:cubicBezTo>
                  <a:pt x="4766" y="2948"/>
                  <a:pt x="4763" y="2950"/>
                  <a:pt x="4761" y="2951"/>
                </a:cubicBezTo>
                <a:cubicBezTo>
                  <a:pt x="4758" y="2953"/>
                  <a:pt x="4757" y="2954"/>
                  <a:pt x="4754" y="2954"/>
                </a:cubicBezTo>
                <a:moveTo>
                  <a:pt x="4709" y="2946"/>
                </a:moveTo>
                <a:cubicBezTo>
                  <a:pt x="4709" y="2946"/>
                  <a:pt x="4728" y="2951"/>
                  <a:pt x="4709" y="2946"/>
                </a:cubicBezTo>
                <a:moveTo>
                  <a:pt x="4760" y="2933"/>
                </a:moveTo>
                <a:lnTo>
                  <a:pt x="4760" y="2928"/>
                </a:lnTo>
                <a:cubicBezTo>
                  <a:pt x="4768" y="2925"/>
                  <a:pt x="4768" y="2933"/>
                  <a:pt x="4768" y="2938"/>
                </a:cubicBezTo>
                <a:cubicBezTo>
                  <a:pt x="4768" y="2944"/>
                  <a:pt x="4765" y="2933"/>
                  <a:pt x="4760" y="2933"/>
                </a:cubicBezTo>
                <a:moveTo>
                  <a:pt x="4701" y="2946"/>
                </a:moveTo>
                <a:cubicBezTo>
                  <a:pt x="4683" y="2944"/>
                  <a:pt x="4701" y="2917"/>
                  <a:pt x="4709" y="2914"/>
                </a:cubicBezTo>
                <a:lnTo>
                  <a:pt x="4709" y="2914"/>
                </a:lnTo>
                <a:cubicBezTo>
                  <a:pt x="4705" y="2925"/>
                  <a:pt x="4703" y="2935"/>
                  <a:pt x="4701" y="2946"/>
                </a:cubicBezTo>
                <a:moveTo>
                  <a:pt x="4770" y="2904"/>
                </a:moveTo>
                <a:cubicBezTo>
                  <a:pt x="4770" y="2904"/>
                  <a:pt x="4768" y="2928"/>
                  <a:pt x="4770" y="2904"/>
                </a:cubicBezTo>
                <a:moveTo>
                  <a:pt x="4770" y="2893"/>
                </a:moveTo>
                <a:cubicBezTo>
                  <a:pt x="4770" y="2888"/>
                  <a:pt x="4778" y="2883"/>
                  <a:pt x="4770" y="2883"/>
                </a:cubicBezTo>
                <a:cubicBezTo>
                  <a:pt x="4762" y="2883"/>
                  <a:pt x="4777" y="2880"/>
                  <a:pt x="4783" y="2877"/>
                </a:cubicBezTo>
                <a:cubicBezTo>
                  <a:pt x="4788" y="2875"/>
                  <a:pt x="4783" y="2899"/>
                  <a:pt x="4770" y="2893"/>
                </a:cubicBezTo>
                <a:moveTo>
                  <a:pt x="4691" y="2869"/>
                </a:moveTo>
                <a:lnTo>
                  <a:pt x="4691" y="2869"/>
                </a:lnTo>
                <a:moveTo>
                  <a:pt x="4783" y="2856"/>
                </a:moveTo>
                <a:cubicBezTo>
                  <a:pt x="4783" y="2856"/>
                  <a:pt x="4773" y="2869"/>
                  <a:pt x="4783" y="2856"/>
                </a:cubicBezTo>
                <a:moveTo>
                  <a:pt x="4783" y="2848"/>
                </a:moveTo>
                <a:cubicBezTo>
                  <a:pt x="4773" y="2843"/>
                  <a:pt x="4783" y="2825"/>
                  <a:pt x="4794" y="2827"/>
                </a:cubicBezTo>
                <a:cubicBezTo>
                  <a:pt x="4805" y="2830"/>
                  <a:pt x="4783" y="2838"/>
                  <a:pt x="4783" y="2848"/>
                </a:cubicBezTo>
                <a:moveTo>
                  <a:pt x="5053" y="3385"/>
                </a:moveTo>
                <a:cubicBezTo>
                  <a:pt x="5080" y="3232"/>
                  <a:pt x="5151" y="3039"/>
                  <a:pt x="5122" y="2814"/>
                </a:cubicBezTo>
                <a:cubicBezTo>
                  <a:pt x="5143" y="2840"/>
                  <a:pt x="5122" y="2881"/>
                  <a:pt x="5146" y="2899"/>
                </a:cubicBezTo>
                <a:cubicBezTo>
                  <a:pt x="5170" y="2918"/>
                  <a:pt x="5146" y="2973"/>
                  <a:pt x="5149" y="3023"/>
                </a:cubicBezTo>
                <a:lnTo>
                  <a:pt x="5149" y="3023"/>
                </a:lnTo>
                <a:cubicBezTo>
                  <a:pt x="5147" y="3021"/>
                  <a:pt x="5146" y="3020"/>
                  <a:pt x="5145" y="3019"/>
                </a:cubicBezTo>
                <a:cubicBezTo>
                  <a:pt x="5142" y="3018"/>
                  <a:pt x="5140" y="3018"/>
                  <a:pt x="5138" y="3018"/>
                </a:cubicBezTo>
                <a:lnTo>
                  <a:pt x="5138" y="3018"/>
                </a:lnTo>
                <a:cubicBezTo>
                  <a:pt x="5149" y="3023"/>
                  <a:pt x="5151" y="3036"/>
                  <a:pt x="5149" y="3057"/>
                </a:cubicBezTo>
                <a:lnTo>
                  <a:pt x="5133" y="3057"/>
                </a:lnTo>
                <a:lnTo>
                  <a:pt x="5133" y="3026"/>
                </a:lnTo>
                <a:cubicBezTo>
                  <a:pt x="5125" y="3036"/>
                  <a:pt x="5119" y="3069"/>
                  <a:pt x="5146" y="3063"/>
                </a:cubicBezTo>
                <a:cubicBezTo>
                  <a:pt x="5172" y="3058"/>
                  <a:pt x="5119" y="3101"/>
                  <a:pt x="5146" y="3108"/>
                </a:cubicBezTo>
                <a:cubicBezTo>
                  <a:pt x="5172" y="3116"/>
                  <a:pt x="5133" y="3115"/>
                  <a:pt x="5130" y="3123"/>
                </a:cubicBezTo>
                <a:cubicBezTo>
                  <a:pt x="5127" y="3131"/>
                  <a:pt x="5138" y="3115"/>
                  <a:pt x="5146" y="3126"/>
                </a:cubicBezTo>
                <a:cubicBezTo>
                  <a:pt x="5154" y="3137"/>
                  <a:pt x="5143" y="3153"/>
                  <a:pt x="5125" y="3150"/>
                </a:cubicBezTo>
                <a:cubicBezTo>
                  <a:pt x="5106" y="3147"/>
                  <a:pt x="5135" y="3168"/>
                  <a:pt x="5133" y="3190"/>
                </a:cubicBezTo>
                <a:lnTo>
                  <a:pt x="5119" y="3190"/>
                </a:lnTo>
                <a:cubicBezTo>
                  <a:pt x="5109" y="3205"/>
                  <a:pt x="5133" y="3192"/>
                  <a:pt x="5130" y="3208"/>
                </a:cubicBezTo>
                <a:cubicBezTo>
                  <a:pt x="5127" y="3224"/>
                  <a:pt x="5096" y="3248"/>
                  <a:pt x="5104" y="3272"/>
                </a:cubicBezTo>
                <a:lnTo>
                  <a:pt x="5088" y="3272"/>
                </a:lnTo>
                <a:cubicBezTo>
                  <a:pt x="5104" y="3324"/>
                  <a:pt x="5048" y="3367"/>
                  <a:pt x="5059" y="3425"/>
                </a:cubicBezTo>
                <a:cubicBezTo>
                  <a:pt x="5048" y="3420"/>
                  <a:pt x="5045" y="3426"/>
                  <a:pt x="5043" y="3428"/>
                </a:cubicBezTo>
                <a:cubicBezTo>
                  <a:pt x="5040" y="3431"/>
                  <a:pt x="5035" y="3454"/>
                  <a:pt x="5040" y="3475"/>
                </a:cubicBezTo>
                <a:cubicBezTo>
                  <a:pt x="5045" y="3496"/>
                  <a:pt x="5030" y="3470"/>
                  <a:pt x="5027" y="3470"/>
                </a:cubicBezTo>
                <a:cubicBezTo>
                  <a:pt x="5024" y="3470"/>
                  <a:pt x="5019" y="3484"/>
                  <a:pt x="5019" y="3494"/>
                </a:cubicBezTo>
                <a:cubicBezTo>
                  <a:pt x="5019" y="3505"/>
                  <a:pt x="5019" y="3481"/>
                  <a:pt x="5027" y="3478"/>
                </a:cubicBezTo>
                <a:cubicBezTo>
                  <a:pt x="5035" y="3475"/>
                  <a:pt x="5016" y="3494"/>
                  <a:pt x="5030" y="3494"/>
                </a:cubicBezTo>
                <a:cubicBezTo>
                  <a:pt x="4987" y="3547"/>
                  <a:pt x="4979" y="3652"/>
                  <a:pt x="4913" y="3692"/>
                </a:cubicBezTo>
                <a:lnTo>
                  <a:pt x="4913" y="3692"/>
                </a:lnTo>
                <a:cubicBezTo>
                  <a:pt x="4957" y="3583"/>
                  <a:pt x="4999" y="3492"/>
                  <a:pt x="5053" y="3388"/>
                </a:cubicBezTo>
                <a:lnTo>
                  <a:pt x="5053" y="3385"/>
                </a:lnTo>
                <a:moveTo>
                  <a:pt x="5162" y="2838"/>
                </a:moveTo>
                <a:cubicBezTo>
                  <a:pt x="5159" y="2830"/>
                  <a:pt x="5146" y="2825"/>
                  <a:pt x="5151" y="2814"/>
                </a:cubicBezTo>
                <a:cubicBezTo>
                  <a:pt x="5204" y="2869"/>
                  <a:pt x="5196" y="2975"/>
                  <a:pt x="5201" y="3033"/>
                </a:cubicBezTo>
                <a:lnTo>
                  <a:pt x="5186" y="3033"/>
                </a:lnTo>
                <a:lnTo>
                  <a:pt x="5186" y="3033"/>
                </a:lnTo>
                <a:cubicBezTo>
                  <a:pt x="5188" y="3036"/>
                  <a:pt x="5189" y="3039"/>
                  <a:pt x="5191" y="3042"/>
                </a:cubicBezTo>
                <a:cubicBezTo>
                  <a:pt x="5199" y="3056"/>
                  <a:pt x="5203" y="3070"/>
                  <a:pt x="5203" y="3086"/>
                </a:cubicBezTo>
                <a:cubicBezTo>
                  <a:pt x="5203" y="3092"/>
                  <a:pt x="5202" y="3097"/>
                  <a:pt x="5201" y="3102"/>
                </a:cubicBezTo>
                <a:lnTo>
                  <a:pt x="5199" y="3102"/>
                </a:lnTo>
                <a:cubicBezTo>
                  <a:pt x="5196" y="3121"/>
                  <a:pt x="5178" y="3140"/>
                  <a:pt x="5183" y="3174"/>
                </a:cubicBezTo>
                <a:cubicBezTo>
                  <a:pt x="5188" y="3209"/>
                  <a:pt x="5175" y="3174"/>
                  <a:pt x="5164" y="3174"/>
                </a:cubicBezTo>
                <a:cubicBezTo>
                  <a:pt x="5159" y="3219"/>
                  <a:pt x="5175" y="3269"/>
                  <a:pt x="5146" y="3295"/>
                </a:cubicBezTo>
                <a:cubicBezTo>
                  <a:pt x="5117" y="3322"/>
                  <a:pt x="5151" y="3303"/>
                  <a:pt x="5159" y="3303"/>
                </a:cubicBezTo>
                <a:cubicBezTo>
                  <a:pt x="5167" y="3303"/>
                  <a:pt x="5146" y="3332"/>
                  <a:pt x="5130" y="3324"/>
                </a:cubicBezTo>
                <a:cubicBezTo>
                  <a:pt x="5114" y="3317"/>
                  <a:pt x="5137" y="3332"/>
                  <a:pt x="5143" y="3335"/>
                </a:cubicBezTo>
                <a:cubicBezTo>
                  <a:pt x="5148" y="3338"/>
                  <a:pt x="5133" y="3351"/>
                  <a:pt x="5130" y="3364"/>
                </a:cubicBezTo>
                <a:lnTo>
                  <a:pt x="5130" y="3364"/>
                </a:lnTo>
                <a:cubicBezTo>
                  <a:pt x="5132" y="3370"/>
                  <a:pt x="5133" y="3374"/>
                  <a:pt x="5133" y="3380"/>
                </a:cubicBezTo>
                <a:cubicBezTo>
                  <a:pt x="5133" y="3390"/>
                  <a:pt x="5130" y="3398"/>
                  <a:pt x="5125" y="3407"/>
                </a:cubicBezTo>
                <a:cubicBezTo>
                  <a:pt x="5122" y="3413"/>
                  <a:pt x="5117" y="3418"/>
                  <a:pt x="5112" y="3422"/>
                </a:cubicBezTo>
                <a:cubicBezTo>
                  <a:pt x="5112" y="3414"/>
                  <a:pt x="5111" y="3404"/>
                  <a:pt x="5106" y="3409"/>
                </a:cubicBezTo>
                <a:cubicBezTo>
                  <a:pt x="5100" y="3414"/>
                  <a:pt x="5117" y="3402"/>
                  <a:pt x="5112" y="3391"/>
                </a:cubicBezTo>
                <a:cubicBezTo>
                  <a:pt x="5106" y="3381"/>
                  <a:pt x="5116" y="3426"/>
                  <a:pt x="5098" y="3428"/>
                </a:cubicBezTo>
                <a:cubicBezTo>
                  <a:pt x="5079" y="3431"/>
                  <a:pt x="5111" y="3433"/>
                  <a:pt x="5119" y="3433"/>
                </a:cubicBezTo>
                <a:cubicBezTo>
                  <a:pt x="5126" y="3433"/>
                  <a:pt x="5085" y="3438"/>
                  <a:pt x="5085" y="3454"/>
                </a:cubicBezTo>
                <a:cubicBezTo>
                  <a:pt x="5085" y="3470"/>
                  <a:pt x="5106" y="3459"/>
                  <a:pt x="5112" y="3462"/>
                </a:cubicBezTo>
                <a:cubicBezTo>
                  <a:pt x="5117" y="3465"/>
                  <a:pt x="5104" y="3468"/>
                  <a:pt x="5112" y="3486"/>
                </a:cubicBezTo>
                <a:cubicBezTo>
                  <a:pt x="5119" y="3505"/>
                  <a:pt x="5098" y="3486"/>
                  <a:pt x="5104" y="3494"/>
                </a:cubicBezTo>
                <a:cubicBezTo>
                  <a:pt x="5109" y="3502"/>
                  <a:pt x="5059" y="3492"/>
                  <a:pt x="5048" y="3502"/>
                </a:cubicBezTo>
                <a:cubicBezTo>
                  <a:pt x="5037" y="3513"/>
                  <a:pt x="5067" y="3486"/>
                  <a:pt x="5080" y="3481"/>
                </a:cubicBezTo>
                <a:lnTo>
                  <a:pt x="5080" y="3481"/>
                </a:lnTo>
                <a:cubicBezTo>
                  <a:pt x="5079" y="3480"/>
                  <a:pt x="5078" y="3479"/>
                  <a:pt x="5078" y="3478"/>
                </a:cubicBezTo>
                <a:cubicBezTo>
                  <a:pt x="5075" y="3474"/>
                  <a:pt x="5075" y="3470"/>
                  <a:pt x="5075" y="3465"/>
                </a:cubicBezTo>
                <a:cubicBezTo>
                  <a:pt x="5075" y="3460"/>
                  <a:pt x="5076" y="3456"/>
                  <a:pt x="5078" y="3452"/>
                </a:cubicBezTo>
                <a:cubicBezTo>
                  <a:pt x="5079" y="3450"/>
                  <a:pt x="5081" y="3448"/>
                  <a:pt x="5082" y="3446"/>
                </a:cubicBezTo>
                <a:cubicBezTo>
                  <a:pt x="5082" y="3433"/>
                  <a:pt x="5069" y="3454"/>
                  <a:pt x="5069" y="3441"/>
                </a:cubicBezTo>
                <a:cubicBezTo>
                  <a:pt x="5069" y="3428"/>
                  <a:pt x="5072" y="3434"/>
                  <a:pt x="5080" y="3428"/>
                </a:cubicBezTo>
                <a:cubicBezTo>
                  <a:pt x="5088" y="3423"/>
                  <a:pt x="5122" y="3351"/>
                  <a:pt x="5106" y="3324"/>
                </a:cubicBezTo>
                <a:cubicBezTo>
                  <a:pt x="5170" y="3203"/>
                  <a:pt x="5191" y="2991"/>
                  <a:pt x="5151" y="2838"/>
                </a:cubicBezTo>
                <a:lnTo>
                  <a:pt x="5162" y="2838"/>
                </a:lnTo>
                <a:moveTo>
                  <a:pt x="4709" y="2904"/>
                </a:moveTo>
                <a:cubicBezTo>
                  <a:pt x="4701" y="2869"/>
                  <a:pt x="4733" y="2825"/>
                  <a:pt x="4733" y="2785"/>
                </a:cubicBezTo>
                <a:lnTo>
                  <a:pt x="4733" y="2785"/>
                </a:lnTo>
                <a:cubicBezTo>
                  <a:pt x="4735" y="2787"/>
                  <a:pt x="4737" y="2789"/>
                  <a:pt x="4739" y="2792"/>
                </a:cubicBezTo>
                <a:cubicBezTo>
                  <a:pt x="4741" y="2796"/>
                  <a:pt x="4743" y="2801"/>
                  <a:pt x="4743" y="2806"/>
                </a:cubicBezTo>
                <a:cubicBezTo>
                  <a:pt x="4743" y="2812"/>
                  <a:pt x="4741" y="2816"/>
                  <a:pt x="4739" y="2821"/>
                </a:cubicBezTo>
                <a:cubicBezTo>
                  <a:pt x="4737" y="2825"/>
                  <a:pt x="4734" y="2827"/>
                  <a:pt x="4731" y="2830"/>
                </a:cubicBezTo>
                <a:cubicBezTo>
                  <a:pt x="4741" y="2838"/>
                  <a:pt x="4744" y="2857"/>
                  <a:pt x="4723" y="2854"/>
                </a:cubicBezTo>
                <a:cubicBezTo>
                  <a:pt x="4701" y="2852"/>
                  <a:pt x="4717" y="2888"/>
                  <a:pt x="4709" y="2904"/>
                </a:cubicBezTo>
                <a:moveTo>
                  <a:pt x="5112" y="2785"/>
                </a:moveTo>
                <a:cubicBezTo>
                  <a:pt x="5112" y="2785"/>
                  <a:pt x="5109" y="2809"/>
                  <a:pt x="5112" y="2785"/>
                </a:cubicBezTo>
                <a:moveTo>
                  <a:pt x="5146" y="2790"/>
                </a:moveTo>
                <a:cubicBezTo>
                  <a:pt x="5138" y="2787"/>
                  <a:pt x="5138" y="2782"/>
                  <a:pt x="5138" y="2774"/>
                </a:cubicBezTo>
                <a:lnTo>
                  <a:pt x="5138" y="2774"/>
                </a:lnTo>
                <a:cubicBezTo>
                  <a:pt x="5140" y="2774"/>
                  <a:pt x="5141" y="2776"/>
                  <a:pt x="5142" y="2776"/>
                </a:cubicBezTo>
                <a:cubicBezTo>
                  <a:pt x="5144" y="2778"/>
                  <a:pt x="5145" y="2778"/>
                  <a:pt x="5146" y="2779"/>
                </a:cubicBezTo>
                <a:cubicBezTo>
                  <a:pt x="5147" y="2781"/>
                  <a:pt x="5147" y="2783"/>
                  <a:pt x="5147" y="2785"/>
                </a:cubicBezTo>
                <a:cubicBezTo>
                  <a:pt x="5147" y="2787"/>
                  <a:pt x="5147" y="2788"/>
                  <a:pt x="5146" y="2790"/>
                </a:cubicBezTo>
                <a:moveTo>
                  <a:pt x="4741" y="2777"/>
                </a:moveTo>
                <a:cubicBezTo>
                  <a:pt x="4741" y="2777"/>
                  <a:pt x="4741" y="2782"/>
                  <a:pt x="4741" y="2777"/>
                </a:cubicBezTo>
                <a:moveTo>
                  <a:pt x="4720" y="2790"/>
                </a:moveTo>
                <a:cubicBezTo>
                  <a:pt x="4709" y="2787"/>
                  <a:pt x="4707" y="2774"/>
                  <a:pt x="4723" y="2774"/>
                </a:cubicBezTo>
                <a:cubicBezTo>
                  <a:pt x="4738" y="2774"/>
                  <a:pt x="4720" y="2785"/>
                  <a:pt x="4720" y="2790"/>
                </a:cubicBezTo>
                <a:moveTo>
                  <a:pt x="4799" y="2772"/>
                </a:moveTo>
                <a:cubicBezTo>
                  <a:pt x="4799" y="2772"/>
                  <a:pt x="4813" y="2774"/>
                  <a:pt x="4799" y="2772"/>
                </a:cubicBezTo>
                <a:moveTo>
                  <a:pt x="4723" y="2769"/>
                </a:moveTo>
                <a:cubicBezTo>
                  <a:pt x="4723" y="2769"/>
                  <a:pt x="4723" y="2772"/>
                  <a:pt x="4723" y="2769"/>
                </a:cubicBezTo>
                <a:moveTo>
                  <a:pt x="4728" y="2758"/>
                </a:moveTo>
                <a:cubicBezTo>
                  <a:pt x="4728" y="2758"/>
                  <a:pt x="4731" y="2761"/>
                  <a:pt x="4728" y="2758"/>
                </a:cubicBezTo>
                <a:moveTo>
                  <a:pt x="4813" y="2716"/>
                </a:moveTo>
                <a:lnTo>
                  <a:pt x="4823" y="2716"/>
                </a:lnTo>
                <a:lnTo>
                  <a:pt x="4823" y="2724"/>
                </a:lnTo>
                <a:lnTo>
                  <a:pt x="4813" y="2724"/>
                </a:lnTo>
                <a:lnTo>
                  <a:pt x="4813" y="2716"/>
                </a:lnTo>
                <a:moveTo>
                  <a:pt x="4768" y="2729"/>
                </a:moveTo>
                <a:cubicBezTo>
                  <a:pt x="4754" y="2732"/>
                  <a:pt x="4754" y="2721"/>
                  <a:pt x="4760" y="2716"/>
                </a:cubicBezTo>
                <a:lnTo>
                  <a:pt x="4760" y="2716"/>
                </a:lnTo>
                <a:cubicBezTo>
                  <a:pt x="4760" y="2716"/>
                  <a:pt x="4760" y="2717"/>
                  <a:pt x="4761" y="2717"/>
                </a:cubicBezTo>
                <a:cubicBezTo>
                  <a:pt x="4762" y="2719"/>
                  <a:pt x="4765" y="2720"/>
                  <a:pt x="4766" y="2722"/>
                </a:cubicBezTo>
                <a:cubicBezTo>
                  <a:pt x="4767" y="2725"/>
                  <a:pt x="4768" y="2726"/>
                  <a:pt x="4768" y="2728"/>
                </a:cubicBezTo>
                <a:cubicBezTo>
                  <a:pt x="4768" y="2729"/>
                  <a:pt x="4768" y="2729"/>
                  <a:pt x="4768" y="2729"/>
                </a:cubicBezTo>
                <a:moveTo>
                  <a:pt x="4847" y="2708"/>
                </a:moveTo>
                <a:cubicBezTo>
                  <a:pt x="4847" y="2708"/>
                  <a:pt x="4852" y="2721"/>
                  <a:pt x="4847" y="2708"/>
                </a:cubicBezTo>
                <a:moveTo>
                  <a:pt x="4820" y="2708"/>
                </a:moveTo>
                <a:cubicBezTo>
                  <a:pt x="4820" y="2708"/>
                  <a:pt x="4820" y="2711"/>
                  <a:pt x="4820" y="2708"/>
                </a:cubicBezTo>
                <a:moveTo>
                  <a:pt x="4770" y="2708"/>
                </a:moveTo>
                <a:cubicBezTo>
                  <a:pt x="4770" y="2708"/>
                  <a:pt x="4778" y="2721"/>
                  <a:pt x="4770" y="2708"/>
                </a:cubicBezTo>
                <a:moveTo>
                  <a:pt x="4744" y="2856"/>
                </a:moveTo>
                <a:cubicBezTo>
                  <a:pt x="4768" y="2809"/>
                  <a:pt x="4773" y="2748"/>
                  <a:pt x="4794" y="2692"/>
                </a:cubicBezTo>
                <a:lnTo>
                  <a:pt x="4794" y="2692"/>
                </a:lnTo>
                <a:cubicBezTo>
                  <a:pt x="4794" y="2694"/>
                  <a:pt x="4794" y="2695"/>
                  <a:pt x="4794" y="2697"/>
                </a:cubicBezTo>
                <a:cubicBezTo>
                  <a:pt x="4794" y="2754"/>
                  <a:pt x="4781" y="2803"/>
                  <a:pt x="4752" y="2853"/>
                </a:cubicBezTo>
                <a:cubicBezTo>
                  <a:pt x="4752" y="2853"/>
                  <a:pt x="4752" y="2853"/>
                  <a:pt x="4752" y="2854"/>
                </a:cubicBezTo>
                <a:cubicBezTo>
                  <a:pt x="4757" y="2925"/>
                  <a:pt x="4717" y="3004"/>
                  <a:pt x="4707" y="3073"/>
                </a:cubicBezTo>
                <a:cubicBezTo>
                  <a:pt x="4688" y="3018"/>
                  <a:pt x="4744" y="2930"/>
                  <a:pt x="4744" y="2856"/>
                </a:cubicBezTo>
                <a:moveTo>
                  <a:pt x="4844" y="3824"/>
                </a:moveTo>
                <a:cubicBezTo>
                  <a:pt x="4783" y="3896"/>
                  <a:pt x="4770" y="4012"/>
                  <a:pt x="4662" y="4041"/>
                </a:cubicBezTo>
                <a:cubicBezTo>
                  <a:pt x="4635" y="3980"/>
                  <a:pt x="4635" y="3904"/>
                  <a:pt x="4643" y="3830"/>
                </a:cubicBezTo>
                <a:cubicBezTo>
                  <a:pt x="4638" y="3819"/>
                  <a:pt x="4627" y="3838"/>
                  <a:pt x="4625" y="3827"/>
                </a:cubicBezTo>
                <a:cubicBezTo>
                  <a:pt x="4622" y="3816"/>
                  <a:pt x="4635" y="3814"/>
                  <a:pt x="4643" y="3811"/>
                </a:cubicBezTo>
                <a:lnTo>
                  <a:pt x="4643" y="3811"/>
                </a:lnTo>
                <a:cubicBezTo>
                  <a:pt x="4652" y="3675"/>
                  <a:pt x="4669" y="3560"/>
                  <a:pt x="4701" y="3428"/>
                </a:cubicBezTo>
                <a:cubicBezTo>
                  <a:pt x="4694" y="3425"/>
                  <a:pt x="4696" y="3414"/>
                  <a:pt x="4688" y="3414"/>
                </a:cubicBezTo>
                <a:lnTo>
                  <a:pt x="4688" y="3414"/>
                </a:lnTo>
                <a:cubicBezTo>
                  <a:pt x="4691" y="3411"/>
                  <a:pt x="4692" y="3409"/>
                  <a:pt x="4695" y="3405"/>
                </a:cubicBezTo>
                <a:cubicBezTo>
                  <a:pt x="4700" y="3395"/>
                  <a:pt x="4704" y="3384"/>
                  <a:pt x="4704" y="3372"/>
                </a:cubicBezTo>
                <a:cubicBezTo>
                  <a:pt x="4696" y="3372"/>
                  <a:pt x="4701" y="3383"/>
                  <a:pt x="4691" y="3383"/>
                </a:cubicBezTo>
                <a:lnTo>
                  <a:pt x="4691" y="3383"/>
                </a:lnTo>
                <a:cubicBezTo>
                  <a:pt x="4701" y="3329"/>
                  <a:pt x="4714" y="3285"/>
                  <a:pt x="4733" y="3235"/>
                </a:cubicBezTo>
                <a:cubicBezTo>
                  <a:pt x="4733" y="3232"/>
                  <a:pt x="4728" y="3232"/>
                  <a:pt x="4723" y="3232"/>
                </a:cubicBezTo>
                <a:cubicBezTo>
                  <a:pt x="4768" y="3129"/>
                  <a:pt x="4765" y="3026"/>
                  <a:pt x="4810" y="2912"/>
                </a:cubicBezTo>
                <a:cubicBezTo>
                  <a:pt x="4810" y="2903"/>
                  <a:pt x="4805" y="2900"/>
                  <a:pt x="4794" y="2904"/>
                </a:cubicBezTo>
                <a:cubicBezTo>
                  <a:pt x="4834" y="2843"/>
                  <a:pt x="4852" y="2758"/>
                  <a:pt x="4863" y="2684"/>
                </a:cubicBezTo>
                <a:cubicBezTo>
                  <a:pt x="4892" y="2674"/>
                  <a:pt x="4963" y="2634"/>
                  <a:pt x="5000" y="2674"/>
                </a:cubicBezTo>
                <a:cubicBezTo>
                  <a:pt x="5104" y="2814"/>
                  <a:pt x="5106" y="3047"/>
                  <a:pt x="5067" y="3213"/>
                </a:cubicBezTo>
                <a:cubicBezTo>
                  <a:pt x="5027" y="3380"/>
                  <a:pt x="4950" y="3568"/>
                  <a:pt x="4884" y="3734"/>
                </a:cubicBezTo>
                <a:cubicBezTo>
                  <a:pt x="4879" y="3753"/>
                  <a:pt x="4897" y="3750"/>
                  <a:pt x="4887" y="3766"/>
                </a:cubicBezTo>
                <a:lnTo>
                  <a:pt x="4879" y="3766"/>
                </a:lnTo>
                <a:lnTo>
                  <a:pt x="4879" y="3753"/>
                </a:lnTo>
                <a:lnTo>
                  <a:pt x="4879" y="3753"/>
                </a:lnTo>
                <a:cubicBezTo>
                  <a:pt x="4872" y="3761"/>
                  <a:pt x="4866" y="3768"/>
                  <a:pt x="4862" y="3776"/>
                </a:cubicBezTo>
                <a:cubicBezTo>
                  <a:pt x="4852" y="3792"/>
                  <a:pt x="4848" y="3807"/>
                  <a:pt x="4844" y="3824"/>
                </a:cubicBezTo>
                <a:moveTo>
                  <a:pt x="4783" y="2552"/>
                </a:moveTo>
                <a:cubicBezTo>
                  <a:pt x="4783" y="2552"/>
                  <a:pt x="4799" y="2555"/>
                  <a:pt x="4783" y="2552"/>
                </a:cubicBezTo>
                <a:moveTo>
                  <a:pt x="4810" y="2549"/>
                </a:moveTo>
                <a:cubicBezTo>
                  <a:pt x="4797" y="2541"/>
                  <a:pt x="4813" y="2537"/>
                  <a:pt x="4810" y="2526"/>
                </a:cubicBezTo>
                <a:cubicBezTo>
                  <a:pt x="4807" y="2516"/>
                  <a:pt x="4807" y="2539"/>
                  <a:pt x="4810" y="2549"/>
                </a:cubicBezTo>
                <a:moveTo>
                  <a:pt x="4794" y="2515"/>
                </a:moveTo>
                <a:lnTo>
                  <a:pt x="4794" y="2515"/>
                </a:lnTo>
                <a:moveTo>
                  <a:pt x="4823" y="2497"/>
                </a:moveTo>
                <a:cubicBezTo>
                  <a:pt x="4823" y="2497"/>
                  <a:pt x="4813" y="2510"/>
                  <a:pt x="4823" y="2497"/>
                </a:cubicBezTo>
                <a:moveTo>
                  <a:pt x="4807" y="2497"/>
                </a:moveTo>
                <a:cubicBezTo>
                  <a:pt x="4797" y="2497"/>
                  <a:pt x="4805" y="2483"/>
                  <a:pt x="4805" y="2475"/>
                </a:cubicBezTo>
                <a:cubicBezTo>
                  <a:pt x="4805" y="2467"/>
                  <a:pt x="4810" y="2491"/>
                  <a:pt x="4807" y="2497"/>
                </a:cubicBezTo>
                <a:moveTo>
                  <a:pt x="5305" y="2449"/>
                </a:moveTo>
                <a:cubicBezTo>
                  <a:pt x="5318" y="2433"/>
                  <a:pt x="5318" y="2460"/>
                  <a:pt x="5305" y="2449"/>
                </a:cubicBezTo>
                <a:cubicBezTo>
                  <a:pt x="5291" y="2439"/>
                  <a:pt x="5299" y="2452"/>
                  <a:pt x="5299" y="2457"/>
                </a:cubicBezTo>
                <a:cubicBezTo>
                  <a:pt x="5299" y="2462"/>
                  <a:pt x="5294" y="2444"/>
                  <a:pt x="5305" y="2449"/>
                </a:cubicBezTo>
                <a:moveTo>
                  <a:pt x="4834" y="2465"/>
                </a:moveTo>
                <a:cubicBezTo>
                  <a:pt x="4831" y="2452"/>
                  <a:pt x="4839" y="2452"/>
                  <a:pt x="4839" y="2446"/>
                </a:cubicBezTo>
                <a:cubicBezTo>
                  <a:pt x="4839" y="2441"/>
                  <a:pt x="4839" y="2462"/>
                  <a:pt x="4839" y="2465"/>
                </a:cubicBezTo>
                <a:cubicBezTo>
                  <a:pt x="4839" y="2465"/>
                  <a:pt x="4823" y="2470"/>
                  <a:pt x="4834" y="2465"/>
                </a:cubicBezTo>
                <a:moveTo>
                  <a:pt x="4852" y="2436"/>
                </a:moveTo>
                <a:cubicBezTo>
                  <a:pt x="4852" y="2436"/>
                  <a:pt x="4860" y="2449"/>
                  <a:pt x="4852" y="2436"/>
                </a:cubicBezTo>
                <a:moveTo>
                  <a:pt x="4823" y="2446"/>
                </a:moveTo>
                <a:cubicBezTo>
                  <a:pt x="4810" y="2438"/>
                  <a:pt x="4826" y="2433"/>
                  <a:pt x="4823" y="2420"/>
                </a:cubicBezTo>
                <a:cubicBezTo>
                  <a:pt x="4820" y="2407"/>
                  <a:pt x="4823" y="2436"/>
                  <a:pt x="4823" y="2446"/>
                </a:cubicBezTo>
                <a:moveTo>
                  <a:pt x="4844" y="2417"/>
                </a:moveTo>
                <a:cubicBezTo>
                  <a:pt x="4850" y="2417"/>
                  <a:pt x="4849" y="2412"/>
                  <a:pt x="4860" y="2412"/>
                </a:cubicBezTo>
                <a:cubicBezTo>
                  <a:pt x="4870" y="2412"/>
                  <a:pt x="4839" y="2433"/>
                  <a:pt x="4844" y="2417"/>
                </a:cubicBezTo>
                <a:moveTo>
                  <a:pt x="4924" y="2377"/>
                </a:moveTo>
                <a:cubicBezTo>
                  <a:pt x="4924" y="2377"/>
                  <a:pt x="4940" y="2380"/>
                  <a:pt x="4924" y="2377"/>
                </a:cubicBezTo>
                <a:moveTo>
                  <a:pt x="4865" y="2377"/>
                </a:moveTo>
                <a:lnTo>
                  <a:pt x="4865" y="2356"/>
                </a:lnTo>
                <a:cubicBezTo>
                  <a:pt x="4879" y="2351"/>
                  <a:pt x="4879" y="2383"/>
                  <a:pt x="4865" y="2377"/>
                </a:cubicBezTo>
                <a:moveTo>
                  <a:pt x="4847" y="2536"/>
                </a:moveTo>
                <a:lnTo>
                  <a:pt x="4847" y="2536"/>
                </a:lnTo>
                <a:cubicBezTo>
                  <a:pt x="4862" y="2470"/>
                  <a:pt x="4880" y="2414"/>
                  <a:pt x="4905" y="2351"/>
                </a:cubicBezTo>
                <a:cubicBezTo>
                  <a:pt x="4903" y="2404"/>
                  <a:pt x="4873" y="2475"/>
                  <a:pt x="4847" y="2536"/>
                </a:cubicBezTo>
                <a:moveTo>
                  <a:pt x="4940" y="2354"/>
                </a:moveTo>
                <a:cubicBezTo>
                  <a:pt x="4929" y="2354"/>
                  <a:pt x="4936" y="2335"/>
                  <a:pt x="4947" y="2340"/>
                </a:cubicBezTo>
                <a:cubicBezTo>
                  <a:pt x="4957" y="2346"/>
                  <a:pt x="4940" y="2346"/>
                  <a:pt x="4940" y="2354"/>
                </a:cubicBezTo>
                <a:moveTo>
                  <a:pt x="4873" y="2351"/>
                </a:moveTo>
                <a:cubicBezTo>
                  <a:pt x="4871" y="2335"/>
                  <a:pt x="4879" y="2335"/>
                  <a:pt x="4884" y="2330"/>
                </a:cubicBezTo>
                <a:cubicBezTo>
                  <a:pt x="4889" y="2325"/>
                  <a:pt x="4887" y="2351"/>
                  <a:pt x="4873" y="2351"/>
                </a:cubicBezTo>
                <a:moveTo>
                  <a:pt x="4913" y="2346"/>
                </a:moveTo>
                <a:cubicBezTo>
                  <a:pt x="4905" y="2317"/>
                  <a:pt x="4929" y="2295"/>
                  <a:pt x="4929" y="2274"/>
                </a:cubicBezTo>
                <a:cubicBezTo>
                  <a:pt x="4929" y="2253"/>
                  <a:pt x="4937" y="2280"/>
                  <a:pt x="4942" y="2280"/>
                </a:cubicBezTo>
                <a:lnTo>
                  <a:pt x="4942" y="2280"/>
                </a:lnTo>
                <a:cubicBezTo>
                  <a:pt x="4940" y="2283"/>
                  <a:pt x="4938" y="2287"/>
                  <a:pt x="4936" y="2290"/>
                </a:cubicBezTo>
                <a:cubicBezTo>
                  <a:pt x="4925" y="2309"/>
                  <a:pt x="4918" y="2325"/>
                  <a:pt x="4913" y="2346"/>
                </a:cubicBezTo>
                <a:moveTo>
                  <a:pt x="4879" y="2269"/>
                </a:moveTo>
                <a:cubicBezTo>
                  <a:pt x="4879" y="2269"/>
                  <a:pt x="4871" y="2282"/>
                  <a:pt x="4879" y="2269"/>
                </a:cubicBezTo>
                <a:moveTo>
                  <a:pt x="4905" y="2269"/>
                </a:moveTo>
                <a:cubicBezTo>
                  <a:pt x="4897" y="2264"/>
                  <a:pt x="4900" y="2257"/>
                  <a:pt x="4905" y="2251"/>
                </a:cubicBezTo>
                <a:cubicBezTo>
                  <a:pt x="4910" y="2246"/>
                  <a:pt x="4903" y="2264"/>
                  <a:pt x="4905" y="2269"/>
                </a:cubicBezTo>
                <a:moveTo>
                  <a:pt x="4979" y="2235"/>
                </a:moveTo>
                <a:cubicBezTo>
                  <a:pt x="4979" y="2235"/>
                  <a:pt x="4979" y="2237"/>
                  <a:pt x="4979" y="2235"/>
                </a:cubicBezTo>
                <a:moveTo>
                  <a:pt x="4940" y="2269"/>
                </a:moveTo>
                <a:cubicBezTo>
                  <a:pt x="4942" y="2248"/>
                  <a:pt x="4947" y="2248"/>
                  <a:pt x="4953" y="2229"/>
                </a:cubicBezTo>
                <a:cubicBezTo>
                  <a:pt x="4958" y="2211"/>
                  <a:pt x="4953" y="2269"/>
                  <a:pt x="4940" y="2269"/>
                </a:cubicBezTo>
                <a:moveTo>
                  <a:pt x="4974" y="2174"/>
                </a:moveTo>
                <a:cubicBezTo>
                  <a:pt x="4974" y="2163"/>
                  <a:pt x="4979" y="2169"/>
                  <a:pt x="4987" y="2169"/>
                </a:cubicBezTo>
                <a:lnTo>
                  <a:pt x="4974" y="2174"/>
                </a:lnTo>
                <a:moveTo>
                  <a:pt x="5014" y="2150"/>
                </a:moveTo>
                <a:cubicBezTo>
                  <a:pt x="5014" y="2150"/>
                  <a:pt x="5016" y="2153"/>
                  <a:pt x="5014" y="2150"/>
                </a:cubicBezTo>
                <a:moveTo>
                  <a:pt x="4992" y="2139"/>
                </a:moveTo>
                <a:cubicBezTo>
                  <a:pt x="4990" y="2139"/>
                  <a:pt x="4990" y="2134"/>
                  <a:pt x="4990" y="2131"/>
                </a:cubicBezTo>
                <a:cubicBezTo>
                  <a:pt x="4990" y="2129"/>
                  <a:pt x="4995" y="2134"/>
                  <a:pt x="5000" y="2137"/>
                </a:cubicBezTo>
                <a:lnTo>
                  <a:pt x="4992" y="2137"/>
                </a:lnTo>
                <a:lnTo>
                  <a:pt x="4992" y="2139"/>
                </a:lnTo>
                <a:moveTo>
                  <a:pt x="5048" y="2118"/>
                </a:moveTo>
                <a:lnTo>
                  <a:pt x="5048" y="2118"/>
                </a:lnTo>
                <a:moveTo>
                  <a:pt x="4969" y="2108"/>
                </a:moveTo>
                <a:cubicBezTo>
                  <a:pt x="4969" y="2108"/>
                  <a:pt x="4977" y="2121"/>
                  <a:pt x="4969" y="2108"/>
                </a:cubicBezTo>
                <a:moveTo>
                  <a:pt x="5000" y="2124"/>
                </a:moveTo>
                <a:cubicBezTo>
                  <a:pt x="4987" y="2118"/>
                  <a:pt x="5000" y="2105"/>
                  <a:pt x="5003" y="2097"/>
                </a:cubicBezTo>
                <a:cubicBezTo>
                  <a:pt x="5006" y="2089"/>
                  <a:pt x="5000" y="2118"/>
                  <a:pt x="5000" y="2124"/>
                </a:cubicBezTo>
                <a:moveTo>
                  <a:pt x="5008" y="2089"/>
                </a:moveTo>
                <a:cubicBezTo>
                  <a:pt x="5008" y="2089"/>
                  <a:pt x="5000" y="2102"/>
                  <a:pt x="5008" y="2089"/>
                </a:cubicBezTo>
                <a:moveTo>
                  <a:pt x="5019" y="2069"/>
                </a:moveTo>
                <a:cubicBezTo>
                  <a:pt x="5019" y="2069"/>
                  <a:pt x="5032" y="2072"/>
                  <a:pt x="5019" y="2069"/>
                </a:cubicBezTo>
                <a:moveTo>
                  <a:pt x="5027" y="2053"/>
                </a:moveTo>
                <a:cubicBezTo>
                  <a:pt x="5027" y="2053"/>
                  <a:pt x="5019" y="2056"/>
                  <a:pt x="5027" y="2053"/>
                </a:cubicBezTo>
                <a:moveTo>
                  <a:pt x="5032" y="2040"/>
                </a:moveTo>
                <a:lnTo>
                  <a:pt x="5032" y="2040"/>
                </a:lnTo>
                <a:moveTo>
                  <a:pt x="5014" y="1998"/>
                </a:moveTo>
                <a:cubicBezTo>
                  <a:pt x="5014" y="1998"/>
                  <a:pt x="5030" y="2000"/>
                  <a:pt x="5014" y="1998"/>
                </a:cubicBezTo>
                <a:moveTo>
                  <a:pt x="4953" y="2393"/>
                </a:moveTo>
                <a:cubicBezTo>
                  <a:pt x="4990" y="2338"/>
                  <a:pt x="4979" y="2288"/>
                  <a:pt x="5022" y="2232"/>
                </a:cubicBezTo>
                <a:cubicBezTo>
                  <a:pt x="5022" y="2219"/>
                  <a:pt x="5008" y="2221"/>
                  <a:pt x="5014" y="2208"/>
                </a:cubicBezTo>
                <a:cubicBezTo>
                  <a:pt x="5019" y="2195"/>
                  <a:pt x="5045" y="2179"/>
                  <a:pt x="5030" y="2169"/>
                </a:cubicBezTo>
                <a:cubicBezTo>
                  <a:pt x="5112" y="2016"/>
                  <a:pt x="5175" y="1863"/>
                  <a:pt x="5241" y="1715"/>
                </a:cubicBezTo>
                <a:cubicBezTo>
                  <a:pt x="5281" y="1648"/>
                  <a:pt x="5342" y="1558"/>
                  <a:pt x="5405" y="1463"/>
                </a:cubicBezTo>
                <a:cubicBezTo>
                  <a:pt x="5418" y="1442"/>
                  <a:pt x="5424" y="1402"/>
                  <a:pt x="5448" y="1373"/>
                </a:cubicBezTo>
                <a:cubicBezTo>
                  <a:pt x="5471" y="1344"/>
                  <a:pt x="5548" y="1310"/>
                  <a:pt x="5498" y="1236"/>
                </a:cubicBezTo>
                <a:lnTo>
                  <a:pt x="5498" y="1236"/>
                </a:lnTo>
                <a:cubicBezTo>
                  <a:pt x="5492" y="1232"/>
                  <a:pt x="5488" y="1230"/>
                  <a:pt x="5482" y="1227"/>
                </a:cubicBezTo>
                <a:cubicBezTo>
                  <a:pt x="5468" y="1218"/>
                  <a:pt x="5455" y="1211"/>
                  <a:pt x="5440" y="1204"/>
                </a:cubicBezTo>
                <a:lnTo>
                  <a:pt x="5440" y="1204"/>
                </a:lnTo>
                <a:cubicBezTo>
                  <a:pt x="5433" y="1203"/>
                  <a:pt x="5427" y="1202"/>
                  <a:pt x="5421" y="1202"/>
                </a:cubicBezTo>
                <a:cubicBezTo>
                  <a:pt x="5406" y="1202"/>
                  <a:pt x="5392" y="1205"/>
                  <a:pt x="5379" y="1212"/>
                </a:cubicBezTo>
                <a:lnTo>
                  <a:pt x="5379" y="1212"/>
                </a:lnTo>
                <a:cubicBezTo>
                  <a:pt x="5310" y="1309"/>
                  <a:pt x="5256" y="1394"/>
                  <a:pt x="5197" y="1498"/>
                </a:cubicBezTo>
                <a:cubicBezTo>
                  <a:pt x="5050" y="1752"/>
                  <a:pt x="4949" y="1980"/>
                  <a:pt x="4860" y="2258"/>
                </a:cubicBezTo>
                <a:lnTo>
                  <a:pt x="4860" y="2258"/>
                </a:lnTo>
                <a:cubicBezTo>
                  <a:pt x="4811" y="2356"/>
                  <a:pt x="4782" y="2444"/>
                  <a:pt x="4765" y="2552"/>
                </a:cubicBezTo>
                <a:cubicBezTo>
                  <a:pt x="4733" y="2576"/>
                  <a:pt x="4696" y="2597"/>
                  <a:pt x="4691" y="2645"/>
                </a:cubicBezTo>
                <a:lnTo>
                  <a:pt x="4691" y="2645"/>
                </a:lnTo>
                <a:cubicBezTo>
                  <a:pt x="4695" y="2646"/>
                  <a:pt x="4698" y="2648"/>
                  <a:pt x="4702" y="2650"/>
                </a:cubicBezTo>
                <a:cubicBezTo>
                  <a:pt x="4709" y="2654"/>
                  <a:pt x="4714" y="2658"/>
                  <a:pt x="4720" y="2663"/>
                </a:cubicBezTo>
                <a:cubicBezTo>
                  <a:pt x="4717" y="2671"/>
                  <a:pt x="4723" y="2671"/>
                  <a:pt x="4723" y="2682"/>
                </a:cubicBezTo>
                <a:lnTo>
                  <a:pt x="4723" y="2682"/>
                </a:lnTo>
                <a:cubicBezTo>
                  <a:pt x="4640" y="2979"/>
                  <a:pt x="4584" y="3234"/>
                  <a:pt x="4535" y="3539"/>
                </a:cubicBezTo>
                <a:cubicBezTo>
                  <a:pt x="4514" y="3679"/>
                  <a:pt x="4495" y="3851"/>
                  <a:pt x="4548" y="4007"/>
                </a:cubicBezTo>
                <a:cubicBezTo>
                  <a:pt x="4556" y="4018"/>
                  <a:pt x="4561" y="3999"/>
                  <a:pt x="4564" y="4010"/>
                </a:cubicBezTo>
                <a:cubicBezTo>
                  <a:pt x="4598" y="4089"/>
                  <a:pt x="4641" y="4176"/>
                  <a:pt x="4754" y="4160"/>
                </a:cubicBezTo>
                <a:cubicBezTo>
                  <a:pt x="4992" y="4039"/>
                  <a:pt x="5056" y="3711"/>
                  <a:pt x="5151" y="3486"/>
                </a:cubicBezTo>
                <a:lnTo>
                  <a:pt x="5146" y="3486"/>
                </a:lnTo>
                <a:cubicBezTo>
                  <a:pt x="5151" y="3475"/>
                  <a:pt x="5157" y="3470"/>
                  <a:pt x="5170" y="3475"/>
                </a:cubicBezTo>
                <a:lnTo>
                  <a:pt x="5170" y="3475"/>
                </a:lnTo>
                <a:cubicBezTo>
                  <a:pt x="5176" y="3421"/>
                  <a:pt x="5188" y="3375"/>
                  <a:pt x="5209" y="3324"/>
                </a:cubicBezTo>
                <a:cubicBezTo>
                  <a:pt x="5257" y="3134"/>
                  <a:pt x="5281" y="2713"/>
                  <a:pt x="5043" y="2621"/>
                </a:cubicBezTo>
                <a:lnTo>
                  <a:pt x="5043" y="2621"/>
                </a:lnTo>
                <a:cubicBezTo>
                  <a:pt x="5143" y="2606"/>
                  <a:pt x="5225" y="2578"/>
                  <a:pt x="5313" y="2528"/>
                </a:cubicBezTo>
                <a:cubicBezTo>
                  <a:pt x="5315" y="2510"/>
                  <a:pt x="5313" y="2497"/>
                  <a:pt x="5305" y="2491"/>
                </a:cubicBezTo>
                <a:cubicBezTo>
                  <a:pt x="5297" y="2486"/>
                  <a:pt x="5360" y="2465"/>
                  <a:pt x="5360" y="2441"/>
                </a:cubicBezTo>
                <a:cubicBezTo>
                  <a:pt x="5360" y="2417"/>
                  <a:pt x="5328" y="2446"/>
                  <a:pt x="5326" y="2441"/>
                </a:cubicBezTo>
                <a:cubicBezTo>
                  <a:pt x="5323" y="2436"/>
                  <a:pt x="5344" y="2441"/>
                  <a:pt x="5344" y="2428"/>
                </a:cubicBezTo>
                <a:cubicBezTo>
                  <a:pt x="5209" y="2430"/>
                  <a:pt x="5072" y="2491"/>
                  <a:pt x="4924" y="2491"/>
                </a:cubicBezTo>
                <a:cubicBezTo>
                  <a:pt x="4926" y="2446"/>
                  <a:pt x="4963" y="2426"/>
                  <a:pt x="4953" y="2391"/>
                </a:cubicBezTo>
                <a:cubicBezTo>
                  <a:pt x="4942" y="2357"/>
                  <a:pt x="4953" y="2380"/>
                  <a:pt x="4953" y="2391"/>
                </a:cubicBezTo>
                <a:lnTo>
                  <a:pt x="4953" y="2393"/>
                </a:lnTo>
                <a:moveTo>
                  <a:pt x="3424" y="2634"/>
                </a:moveTo>
                <a:cubicBezTo>
                  <a:pt x="3424" y="2629"/>
                  <a:pt x="3429" y="2629"/>
                  <a:pt x="3424" y="2634"/>
                </a:cubicBezTo>
                <a:moveTo>
                  <a:pt x="3730" y="2581"/>
                </a:moveTo>
                <a:lnTo>
                  <a:pt x="3736" y="2581"/>
                </a:lnTo>
                <a:lnTo>
                  <a:pt x="3736" y="2573"/>
                </a:lnTo>
                <a:lnTo>
                  <a:pt x="3730" y="2573"/>
                </a:lnTo>
                <a:lnTo>
                  <a:pt x="3730" y="2581"/>
                </a:lnTo>
                <a:moveTo>
                  <a:pt x="3445" y="2560"/>
                </a:moveTo>
                <a:cubicBezTo>
                  <a:pt x="3442" y="2581"/>
                  <a:pt x="3424" y="2602"/>
                  <a:pt x="3429" y="2623"/>
                </a:cubicBezTo>
                <a:cubicBezTo>
                  <a:pt x="3429" y="2602"/>
                  <a:pt x="3455" y="2573"/>
                  <a:pt x="3445" y="2560"/>
                </a:cubicBezTo>
                <a:moveTo>
                  <a:pt x="4021" y="2541"/>
                </a:moveTo>
                <a:cubicBezTo>
                  <a:pt x="4024" y="2528"/>
                  <a:pt x="4014" y="2560"/>
                  <a:pt x="4021" y="2541"/>
                </a:cubicBezTo>
                <a:moveTo>
                  <a:pt x="3461" y="2528"/>
                </a:moveTo>
                <a:cubicBezTo>
                  <a:pt x="3463" y="2534"/>
                  <a:pt x="3444" y="2549"/>
                  <a:pt x="3455" y="2557"/>
                </a:cubicBezTo>
                <a:cubicBezTo>
                  <a:pt x="3465" y="2565"/>
                  <a:pt x="3479" y="2534"/>
                  <a:pt x="3461" y="2528"/>
                </a:cubicBezTo>
                <a:moveTo>
                  <a:pt x="4021" y="2510"/>
                </a:moveTo>
                <a:cubicBezTo>
                  <a:pt x="4021" y="2520"/>
                  <a:pt x="4013" y="2534"/>
                  <a:pt x="4024" y="2534"/>
                </a:cubicBezTo>
                <a:cubicBezTo>
                  <a:pt x="4034" y="2534"/>
                  <a:pt x="4027" y="2499"/>
                  <a:pt x="4021" y="2510"/>
                </a:cubicBezTo>
                <a:moveTo>
                  <a:pt x="3712" y="2510"/>
                </a:moveTo>
                <a:cubicBezTo>
                  <a:pt x="3709" y="2510"/>
                  <a:pt x="3712" y="2518"/>
                  <a:pt x="3712" y="2510"/>
                </a:cubicBezTo>
                <a:moveTo>
                  <a:pt x="3469" y="2510"/>
                </a:moveTo>
                <a:cubicBezTo>
                  <a:pt x="3469" y="2510"/>
                  <a:pt x="3479" y="2504"/>
                  <a:pt x="3469" y="2510"/>
                </a:cubicBezTo>
                <a:moveTo>
                  <a:pt x="4021" y="2507"/>
                </a:moveTo>
                <a:cubicBezTo>
                  <a:pt x="4021" y="2507"/>
                  <a:pt x="4021" y="2494"/>
                  <a:pt x="4021" y="2507"/>
                </a:cubicBezTo>
                <a:moveTo>
                  <a:pt x="3717" y="2499"/>
                </a:moveTo>
                <a:cubicBezTo>
                  <a:pt x="3717" y="2499"/>
                  <a:pt x="3728" y="2486"/>
                  <a:pt x="3717" y="2499"/>
                </a:cubicBezTo>
                <a:moveTo>
                  <a:pt x="3490" y="2491"/>
                </a:moveTo>
                <a:cubicBezTo>
                  <a:pt x="3479" y="2486"/>
                  <a:pt x="3468" y="2499"/>
                  <a:pt x="3479" y="2504"/>
                </a:cubicBezTo>
                <a:cubicBezTo>
                  <a:pt x="3489" y="2510"/>
                  <a:pt x="3487" y="2497"/>
                  <a:pt x="3490" y="2491"/>
                </a:cubicBezTo>
                <a:moveTo>
                  <a:pt x="4024" y="2470"/>
                </a:moveTo>
                <a:lnTo>
                  <a:pt x="4024" y="2486"/>
                </a:lnTo>
                <a:cubicBezTo>
                  <a:pt x="4024" y="2483"/>
                  <a:pt x="4024" y="2481"/>
                  <a:pt x="4027" y="2483"/>
                </a:cubicBezTo>
                <a:cubicBezTo>
                  <a:pt x="4029" y="2486"/>
                  <a:pt x="4027" y="2470"/>
                  <a:pt x="4024" y="2470"/>
                </a:cubicBezTo>
                <a:moveTo>
                  <a:pt x="3500" y="2454"/>
                </a:moveTo>
                <a:cubicBezTo>
                  <a:pt x="3503" y="2465"/>
                  <a:pt x="3489" y="2465"/>
                  <a:pt x="3492" y="2478"/>
                </a:cubicBezTo>
                <a:cubicBezTo>
                  <a:pt x="3494" y="2491"/>
                  <a:pt x="3508" y="2457"/>
                  <a:pt x="3500" y="2454"/>
                </a:cubicBezTo>
                <a:moveTo>
                  <a:pt x="3736" y="2452"/>
                </a:moveTo>
                <a:lnTo>
                  <a:pt x="3717" y="2470"/>
                </a:lnTo>
                <a:cubicBezTo>
                  <a:pt x="3728" y="2465"/>
                  <a:pt x="3741" y="2467"/>
                  <a:pt x="3736" y="2452"/>
                </a:cubicBezTo>
                <a:moveTo>
                  <a:pt x="3757" y="2452"/>
                </a:moveTo>
                <a:cubicBezTo>
                  <a:pt x="3757" y="2452"/>
                  <a:pt x="3762" y="2441"/>
                  <a:pt x="3757" y="2452"/>
                </a:cubicBezTo>
                <a:moveTo>
                  <a:pt x="3736" y="2452"/>
                </a:moveTo>
                <a:cubicBezTo>
                  <a:pt x="3752" y="2454"/>
                  <a:pt x="3749" y="2444"/>
                  <a:pt x="3752" y="2441"/>
                </a:cubicBezTo>
                <a:cubicBezTo>
                  <a:pt x="3754" y="2438"/>
                  <a:pt x="3744" y="2446"/>
                  <a:pt x="3736" y="2452"/>
                </a:cubicBezTo>
                <a:moveTo>
                  <a:pt x="3789" y="2428"/>
                </a:moveTo>
                <a:lnTo>
                  <a:pt x="3781" y="2428"/>
                </a:lnTo>
                <a:lnTo>
                  <a:pt x="3781" y="2433"/>
                </a:lnTo>
                <a:cubicBezTo>
                  <a:pt x="3789" y="2441"/>
                  <a:pt x="3789" y="2430"/>
                  <a:pt x="3789" y="2428"/>
                </a:cubicBezTo>
                <a:moveTo>
                  <a:pt x="3789" y="2428"/>
                </a:moveTo>
                <a:cubicBezTo>
                  <a:pt x="3789" y="2428"/>
                  <a:pt x="3789" y="2415"/>
                  <a:pt x="3789" y="2428"/>
                </a:cubicBezTo>
                <a:moveTo>
                  <a:pt x="3712" y="2454"/>
                </a:moveTo>
                <a:cubicBezTo>
                  <a:pt x="3725" y="2459"/>
                  <a:pt x="3723" y="2444"/>
                  <a:pt x="3736" y="2446"/>
                </a:cubicBezTo>
                <a:cubicBezTo>
                  <a:pt x="3749" y="2449"/>
                  <a:pt x="3728" y="2441"/>
                  <a:pt x="3736" y="2430"/>
                </a:cubicBezTo>
                <a:cubicBezTo>
                  <a:pt x="3744" y="2420"/>
                  <a:pt x="3728" y="2420"/>
                  <a:pt x="3723" y="2417"/>
                </a:cubicBezTo>
                <a:cubicBezTo>
                  <a:pt x="3717" y="2415"/>
                  <a:pt x="3723" y="2430"/>
                  <a:pt x="3723" y="2441"/>
                </a:cubicBezTo>
                <a:lnTo>
                  <a:pt x="3723" y="2441"/>
                </a:lnTo>
                <a:cubicBezTo>
                  <a:pt x="3720" y="2441"/>
                  <a:pt x="3719" y="2441"/>
                  <a:pt x="3717" y="2441"/>
                </a:cubicBezTo>
                <a:cubicBezTo>
                  <a:pt x="3709" y="2441"/>
                  <a:pt x="3701" y="2442"/>
                  <a:pt x="3695" y="2446"/>
                </a:cubicBezTo>
                <a:cubicBezTo>
                  <a:pt x="3692" y="2448"/>
                  <a:pt x="3690" y="2449"/>
                  <a:pt x="3688" y="2452"/>
                </a:cubicBezTo>
                <a:cubicBezTo>
                  <a:pt x="3688" y="2459"/>
                  <a:pt x="3712" y="2433"/>
                  <a:pt x="3712" y="2454"/>
                </a:cubicBezTo>
                <a:moveTo>
                  <a:pt x="3744" y="2404"/>
                </a:moveTo>
                <a:cubicBezTo>
                  <a:pt x="3744" y="2404"/>
                  <a:pt x="3757" y="2393"/>
                  <a:pt x="3744" y="2404"/>
                </a:cubicBezTo>
                <a:moveTo>
                  <a:pt x="3791" y="2393"/>
                </a:moveTo>
                <a:lnTo>
                  <a:pt x="3791" y="2393"/>
                </a:lnTo>
                <a:lnTo>
                  <a:pt x="3791" y="2393"/>
                </a:lnTo>
                <a:cubicBezTo>
                  <a:pt x="3789" y="2393"/>
                  <a:pt x="3788" y="2394"/>
                  <a:pt x="3786" y="2395"/>
                </a:cubicBezTo>
                <a:cubicBezTo>
                  <a:pt x="3784" y="2396"/>
                  <a:pt x="3783" y="2398"/>
                  <a:pt x="3782" y="2399"/>
                </a:cubicBezTo>
                <a:cubicBezTo>
                  <a:pt x="3781" y="2401"/>
                  <a:pt x="3781" y="2402"/>
                  <a:pt x="3781" y="2404"/>
                </a:cubicBezTo>
                <a:lnTo>
                  <a:pt x="3781" y="2404"/>
                </a:lnTo>
                <a:cubicBezTo>
                  <a:pt x="3789" y="2407"/>
                  <a:pt x="3791" y="2404"/>
                  <a:pt x="3791" y="2393"/>
                </a:cubicBezTo>
                <a:moveTo>
                  <a:pt x="3839" y="2393"/>
                </a:moveTo>
                <a:lnTo>
                  <a:pt x="3839" y="2393"/>
                </a:lnTo>
                <a:cubicBezTo>
                  <a:pt x="3831" y="2393"/>
                  <a:pt x="3834" y="2396"/>
                  <a:pt x="3839" y="2396"/>
                </a:cubicBezTo>
                <a:lnTo>
                  <a:pt x="3839" y="2393"/>
                </a:lnTo>
                <a:moveTo>
                  <a:pt x="3791" y="2396"/>
                </a:moveTo>
                <a:cubicBezTo>
                  <a:pt x="3791" y="2396"/>
                  <a:pt x="3791" y="2383"/>
                  <a:pt x="3791" y="2396"/>
                </a:cubicBezTo>
                <a:moveTo>
                  <a:pt x="3812" y="2377"/>
                </a:moveTo>
                <a:cubicBezTo>
                  <a:pt x="3805" y="2377"/>
                  <a:pt x="3805" y="2381"/>
                  <a:pt x="3805" y="2383"/>
                </a:cubicBezTo>
                <a:cubicBezTo>
                  <a:pt x="3805" y="2386"/>
                  <a:pt x="3812" y="2380"/>
                  <a:pt x="3812" y="2377"/>
                </a:cubicBezTo>
                <a:moveTo>
                  <a:pt x="3807" y="2351"/>
                </a:moveTo>
                <a:lnTo>
                  <a:pt x="3807" y="2351"/>
                </a:lnTo>
                <a:moveTo>
                  <a:pt x="3855" y="2348"/>
                </a:moveTo>
                <a:cubicBezTo>
                  <a:pt x="3839" y="2348"/>
                  <a:pt x="3830" y="2351"/>
                  <a:pt x="3828" y="2367"/>
                </a:cubicBezTo>
                <a:cubicBezTo>
                  <a:pt x="3825" y="2383"/>
                  <a:pt x="3844" y="2351"/>
                  <a:pt x="3855" y="2348"/>
                </a:cubicBezTo>
                <a:moveTo>
                  <a:pt x="3842" y="2340"/>
                </a:moveTo>
                <a:lnTo>
                  <a:pt x="3847" y="2340"/>
                </a:lnTo>
                <a:lnTo>
                  <a:pt x="3847" y="2330"/>
                </a:lnTo>
                <a:lnTo>
                  <a:pt x="3842" y="2330"/>
                </a:lnTo>
                <a:lnTo>
                  <a:pt x="3842" y="2340"/>
                </a:lnTo>
                <a:moveTo>
                  <a:pt x="3860" y="2330"/>
                </a:moveTo>
                <a:cubicBezTo>
                  <a:pt x="3860" y="2330"/>
                  <a:pt x="3865" y="2343"/>
                  <a:pt x="3860" y="2330"/>
                </a:cubicBezTo>
                <a:moveTo>
                  <a:pt x="3881" y="2319"/>
                </a:moveTo>
                <a:lnTo>
                  <a:pt x="3894" y="2319"/>
                </a:lnTo>
                <a:lnTo>
                  <a:pt x="3894" y="2330"/>
                </a:lnTo>
                <a:lnTo>
                  <a:pt x="3881" y="2330"/>
                </a:lnTo>
                <a:lnTo>
                  <a:pt x="3881" y="2319"/>
                </a:lnTo>
                <a:moveTo>
                  <a:pt x="3860" y="2330"/>
                </a:moveTo>
                <a:cubicBezTo>
                  <a:pt x="3873" y="2330"/>
                  <a:pt x="3865" y="2311"/>
                  <a:pt x="3855" y="2314"/>
                </a:cubicBezTo>
                <a:cubicBezTo>
                  <a:pt x="3844" y="2317"/>
                  <a:pt x="3860" y="2319"/>
                  <a:pt x="3860" y="2330"/>
                </a:cubicBezTo>
                <a:moveTo>
                  <a:pt x="3894" y="2311"/>
                </a:moveTo>
                <a:cubicBezTo>
                  <a:pt x="3894" y="2311"/>
                  <a:pt x="3897" y="2301"/>
                  <a:pt x="3894" y="2311"/>
                </a:cubicBezTo>
                <a:moveTo>
                  <a:pt x="3873" y="2306"/>
                </a:moveTo>
                <a:lnTo>
                  <a:pt x="3873" y="2306"/>
                </a:lnTo>
                <a:moveTo>
                  <a:pt x="3987" y="2195"/>
                </a:moveTo>
                <a:lnTo>
                  <a:pt x="3987" y="2195"/>
                </a:lnTo>
                <a:moveTo>
                  <a:pt x="3987" y="2195"/>
                </a:moveTo>
                <a:cubicBezTo>
                  <a:pt x="3987" y="2195"/>
                  <a:pt x="3979" y="2195"/>
                  <a:pt x="3987" y="2195"/>
                </a:cubicBezTo>
                <a:moveTo>
                  <a:pt x="3966" y="2862"/>
                </a:moveTo>
                <a:cubicBezTo>
                  <a:pt x="3966" y="2862"/>
                  <a:pt x="3966" y="2864"/>
                  <a:pt x="3966" y="2862"/>
                </a:cubicBezTo>
                <a:moveTo>
                  <a:pt x="3601" y="2605"/>
                </a:moveTo>
                <a:cubicBezTo>
                  <a:pt x="3601" y="2605"/>
                  <a:pt x="3606" y="2623"/>
                  <a:pt x="3601" y="2605"/>
                </a:cubicBezTo>
                <a:moveTo>
                  <a:pt x="3609" y="2597"/>
                </a:moveTo>
                <a:cubicBezTo>
                  <a:pt x="3609" y="2597"/>
                  <a:pt x="3622" y="2600"/>
                  <a:pt x="3609" y="2597"/>
                </a:cubicBezTo>
                <a:moveTo>
                  <a:pt x="3643" y="2584"/>
                </a:moveTo>
                <a:lnTo>
                  <a:pt x="3651" y="2584"/>
                </a:lnTo>
                <a:lnTo>
                  <a:pt x="3651" y="2597"/>
                </a:lnTo>
                <a:lnTo>
                  <a:pt x="3643" y="2597"/>
                </a:lnTo>
                <a:lnTo>
                  <a:pt x="3643" y="2584"/>
                </a:lnTo>
                <a:moveTo>
                  <a:pt x="3638" y="2597"/>
                </a:moveTo>
                <a:cubicBezTo>
                  <a:pt x="3635" y="2584"/>
                  <a:pt x="3619" y="2587"/>
                  <a:pt x="3619" y="2576"/>
                </a:cubicBezTo>
                <a:cubicBezTo>
                  <a:pt x="3619" y="2566"/>
                  <a:pt x="3643" y="2584"/>
                  <a:pt x="3638" y="2597"/>
                </a:cubicBezTo>
                <a:moveTo>
                  <a:pt x="3638" y="2563"/>
                </a:moveTo>
                <a:lnTo>
                  <a:pt x="3643" y="2563"/>
                </a:lnTo>
                <a:lnTo>
                  <a:pt x="3643" y="2571"/>
                </a:lnTo>
                <a:lnTo>
                  <a:pt x="3638" y="2571"/>
                </a:lnTo>
                <a:lnTo>
                  <a:pt x="3638" y="2563"/>
                </a:lnTo>
                <a:moveTo>
                  <a:pt x="3643" y="2534"/>
                </a:moveTo>
                <a:lnTo>
                  <a:pt x="3643" y="2534"/>
                </a:lnTo>
                <a:moveTo>
                  <a:pt x="3360" y="2515"/>
                </a:moveTo>
                <a:lnTo>
                  <a:pt x="3365" y="2515"/>
                </a:lnTo>
                <a:lnTo>
                  <a:pt x="3365" y="2526"/>
                </a:lnTo>
                <a:lnTo>
                  <a:pt x="3360" y="2526"/>
                </a:lnTo>
                <a:lnTo>
                  <a:pt x="3360" y="2515"/>
                </a:lnTo>
                <a:moveTo>
                  <a:pt x="3619" y="2515"/>
                </a:moveTo>
                <a:lnTo>
                  <a:pt x="3638" y="2515"/>
                </a:lnTo>
                <a:cubicBezTo>
                  <a:pt x="3643" y="2528"/>
                  <a:pt x="3625" y="2518"/>
                  <a:pt x="3619" y="2518"/>
                </a:cubicBezTo>
                <a:lnTo>
                  <a:pt x="3619" y="2515"/>
                </a:lnTo>
                <a:moveTo>
                  <a:pt x="3659" y="2507"/>
                </a:moveTo>
                <a:lnTo>
                  <a:pt x="3659" y="2507"/>
                </a:lnTo>
                <a:moveTo>
                  <a:pt x="3672" y="2507"/>
                </a:moveTo>
                <a:cubicBezTo>
                  <a:pt x="3672" y="2499"/>
                  <a:pt x="3683" y="2499"/>
                  <a:pt x="3688" y="2499"/>
                </a:cubicBezTo>
                <a:cubicBezTo>
                  <a:pt x="3693" y="2499"/>
                  <a:pt x="3683" y="2507"/>
                  <a:pt x="3672" y="2507"/>
                </a:cubicBezTo>
                <a:moveTo>
                  <a:pt x="3664" y="2494"/>
                </a:moveTo>
                <a:cubicBezTo>
                  <a:pt x="3664" y="2494"/>
                  <a:pt x="3656" y="2504"/>
                  <a:pt x="3664" y="2494"/>
                </a:cubicBezTo>
                <a:moveTo>
                  <a:pt x="3638" y="2502"/>
                </a:moveTo>
                <a:cubicBezTo>
                  <a:pt x="3648" y="2518"/>
                  <a:pt x="3643" y="2486"/>
                  <a:pt x="3651" y="2475"/>
                </a:cubicBezTo>
                <a:cubicBezTo>
                  <a:pt x="3659" y="2465"/>
                  <a:pt x="3645" y="2502"/>
                  <a:pt x="3643" y="2515"/>
                </a:cubicBezTo>
                <a:cubicBezTo>
                  <a:pt x="3640" y="2528"/>
                  <a:pt x="3635" y="2515"/>
                  <a:pt x="3638" y="2502"/>
                </a:cubicBezTo>
                <a:moveTo>
                  <a:pt x="4024" y="2452"/>
                </a:moveTo>
                <a:lnTo>
                  <a:pt x="4024" y="2452"/>
                </a:lnTo>
                <a:moveTo>
                  <a:pt x="3712" y="2462"/>
                </a:moveTo>
                <a:cubicBezTo>
                  <a:pt x="3704" y="2459"/>
                  <a:pt x="3696" y="2473"/>
                  <a:pt x="3704" y="2473"/>
                </a:cubicBezTo>
                <a:cubicBezTo>
                  <a:pt x="3712" y="2473"/>
                  <a:pt x="3691" y="2460"/>
                  <a:pt x="3678" y="2465"/>
                </a:cubicBezTo>
                <a:cubicBezTo>
                  <a:pt x="3664" y="2471"/>
                  <a:pt x="3687" y="2467"/>
                  <a:pt x="3685" y="2478"/>
                </a:cubicBezTo>
                <a:cubicBezTo>
                  <a:pt x="3682" y="2489"/>
                  <a:pt x="3675" y="2475"/>
                  <a:pt x="3664" y="2475"/>
                </a:cubicBezTo>
                <a:lnTo>
                  <a:pt x="3664" y="2475"/>
                </a:lnTo>
                <a:cubicBezTo>
                  <a:pt x="3701" y="2429"/>
                  <a:pt x="3739" y="2394"/>
                  <a:pt x="3789" y="2362"/>
                </a:cubicBezTo>
                <a:cubicBezTo>
                  <a:pt x="3802" y="2375"/>
                  <a:pt x="3778" y="2375"/>
                  <a:pt x="3778" y="2383"/>
                </a:cubicBezTo>
                <a:cubicBezTo>
                  <a:pt x="3778" y="2391"/>
                  <a:pt x="3780" y="2388"/>
                  <a:pt x="3783" y="2388"/>
                </a:cubicBezTo>
                <a:cubicBezTo>
                  <a:pt x="3785" y="2388"/>
                  <a:pt x="3794" y="2359"/>
                  <a:pt x="3805" y="2346"/>
                </a:cubicBezTo>
                <a:cubicBezTo>
                  <a:pt x="3815" y="2333"/>
                  <a:pt x="3847" y="2330"/>
                  <a:pt x="3842" y="2309"/>
                </a:cubicBezTo>
                <a:cubicBezTo>
                  <a:pt x="3836" y="2288"/>
                  <a:pt x="3868" y="2277"/>
                  <a:pt x="3881" y="2277"/>
                </a:cubicBezTo>
                <a:cubicBezTo>
                  <a:pt x="3894" y="2277"/>
                  <a:pt x="3873" y="2272"/>
                  <a:pt x="3873" y="2264"/>
                </a:cubicBezTo>
                <a:cubicBezTo>
                  <a:pt x="3873" y="2256"/>
                  <a:pt x="3894" y="2272"/>
                  <a:pt x="3897" y="2264"/>
                </a:cubicBezTo>
                <a:cubicBezTo>
                  <a:pt x="3924" y="2322"/>
                  <a:pt x="3860" y="2362"/>
                  <a:pt x="3844" y="2399"/>
                </a:cubicBezTo>
                <a:lnTo>
                  <a:pt x="3839" y="2399"/>
                </a:lnTo>
                <a:lnTo>
                  <a:pt x="3839" y="2399"/>
                </a:lnTo>
                <a:cubicBezTo>
                  <a:pt x="3806" y="2421"/>
                  <a:pt x="3782" y="2447"/>
                  <a:pt x="3762" y="2482"/>
                </a:cubicBezTo>
                <a:cubicBezTo>
                  <a:pt x="3760" y="2485"/>
                  <a:pt x="3759" y="2488"/>
                  <a:pt x="3757" y="2491"/>
                </a:cubicBezTo>
                <a:cubicBezTo>
                  <a:pt x="3744" y="2491"/>
                  <a:pt x="3735" y="2486"/>
                  <a:pt x="3730" y="2491"/>
                </a:cubicBezTo>
                <a:cubicBezTo>
                  <a:pt x="3724" y="2497"/>
                  <a:pt x="3712" y="2534"/>
                  <a:pt x="3696" y="2539"/>
                </a:cubicBezTo>
                <a:cubicBezTo>
                  <a:pt x="3680" y="2544"/>
                  <a:pt x="3709" y="2542"/>
                  <a:pt x="3696" y="2555"/>
                </a:cubicBezTo>
                <a:cubicBezTo>
                  <a:pt x="3683" y="2569"/>
                  <a:pt x="3688" y="2541"/>
                  <a:pt x="3683" y="2541"/>
                </a:cubicBezTo>
                <a:cubicBezTo>
                  <a:pt x="3678" y="2541"/>
                  <a:pt x="3659" y="2547"/>
                  <a:pt x="3659" y="2563"/>
                </a:cubicBezTo>
                <a:lnTo>
                  <a:pt x="3675" y="2563"/>
                </a:lnTo>
                <a:lnTo>
                  <a:pt x="3675" y="2563"/>
                </a:lnTo>
                <a:cubicBezTo>
                  <a:pt x="3675" y="2564"/>
                  <a:pt x="3675" y="2565"/>
                  <a:pt x="3675" y="2566"/>
                </a:cubicBezTo>
                <a:cubicBezTo>
                  <a:pt x="3675" y="2568"/>
                  <a:pt x="3674" y="2570"/>
                  <a:pt x="3673" y="2572"/>
                </a:cubicBezTo>
                <a:cubicBezTo>
                  <a:pt x="3671" y="2574"/>
                  <a:pt x="3671" y="2576"/>
                  <a:pt x="3669" y="2577"/>
                </a:cubicBezTo>
                <a:cubicBezTo>
                  <a:pt x="3667" y="2578"/>
                  <a:pt x="3664" y="2579"/>
                  <a:pt x="3662" y="2579"/>
                </a:cubicBezTo>
                <a:cubicBezTo>
                  <a:pt x="3661" y="2579"/>
                  <a:pt x="3660" y="2579"/>
                  <a:pt x="3659" y="2579"/>
                </a:cubicBezTo>
                <a:cubicBezTo>
                  <a:pt x="3664" y="2565"/>
                  <a:pt x="3648" y="2573"/>
                  <a:pt x="3643" y="2568"/>
                </a:cubicBezTo>
                <a:lnTo>
                  <a:pt x="3643" y="2568"/>
                </a:lnTo>
                <a:cubicBezTo>
                  <a:pt x="3643" y="2567"/>
                  <a:pt x="3644" y="2567"/>
                  <a:pt x="3644" y="2566"/>
                </a:cubicBezTo>
                <a:cubicBezTo>
                  <a:pt x="3661" y="2536"/>
                  <a:pt x="3683" y="2515"/>
                  <a:pt x="3712" y="2497"/>
                </a:cubicBezTo>
                <a:lnTo>
                  <a:pt x="3712" y="2497"/>
                </a:lnTo>
                <a:cubicBezTo>
                  <a:pt x="3704" y="2493"/>
                  <a:pt x="3696" y="2491"/>
                  <a:pt x="3688" y="2491"/>
                </a:cubicBezTo>
                <a:cubicBezTo>
                  <a:pt x="3687" y="2491"/>
                  <a:pt x="3686" y="2491"/>
                  <a:pt x="3685" y="2491"/>
                </a:cubicBezTo>
                <a:cubicBezTo>
                  <a:pt x="3696" y="2483"/>
                  <a:pt x="3712" y="2486"/>
                  <a:pt x="3712" y="2459"/>
                </a:cubicBezTo>
                <a:lnTo>
                  <a:pt x="3712" y="2462"/>
                </a:lnTo>
                <a:moveTo>
                  <a:pt x="3545" y="2383"/>
                </a:moveTo>
                <a:cubicBezTo>
                  <a:pt x="3574" y="2354"/>
                  <a:pt x="3596" y="2303"/>
                  <a:pt x="3633" y="2293"/>
                </a:cubicBezTo>
                <a:cubicBezTo>
                  <a:pt x="3625" y="2280"/>
                  <a:pt x="3633" y="2280"/>
                  <a:pt x="3638" y="2269"/>
                </a:cubicBezTo>
                <a:cubicBezTo>
                  <a:pt x="3688" y="2243"/>
                  <a:pt x="3736" y="2169"/>
                  <a:pt x="3805" y="2139"/>
                </a:cubicBezTo>
                <a:cubicBezTo>
                  <a:pt x="3818" y="2139"/>
                  <a:pt x="3820" y="2153"/>
                  <a:pt x="3834" y="2150"/>
                </a:cubicBezTo>
                <a:cubicBezTo>
                  <a:pt x="3847" y="2147"/>
                  <a:pt x="3839" y="2139"/>
                  <a:pt x="3847" y="2147"/>
                </a:cubicBezTo>
                <a:cubicBezTo>
                  <a:pt x="3879" y="2069"/>
                  <a:pt x="3778" y="2048"/>
                  <a:pt x="3730" y="2019"/>
                </a:cubicBezTo>
                <a:lnTo>
                  <a:pt x="3730" y="2019"/>
                </a:lnTo>
                <a:cubicBezTo>
                  <a:pt x="3730" y="2019"/>
                  <a:pt x="3729" y="2020"/>
                  <a:pt x="3728" y="2020"/>
                </a:cubicBezTo>
                <a:cubicBezTo>
                  <a:pt x="3713" y="2029"/>
                  <a:pt x="3697" y="2033"/>
                  <a:pt x="3679" y="2033"/>
                </a:cubicBezTo>
                <a:cubicBezTo>
                  <a:pt x="3674" y="2033"/>
                  <a:pt x="3670" y="2033"/>
                  <a:pt x="3664" y="2032"/>
                </a:cubicBezTo>
                <a:cubicBezTo>
                  <a:pt x="3503" y="2171"/>
                  <a:pt x="3336" y="2383"/>
                  <a:pt x="3307" y="2629"/>
                </a:cubicBezTo>
                <a:lnTo>
                  <a:pt x="3307" y="2629"/>
                </a:lnTo>
                <a:cubicBezTo>
                  <a:pt x="3311" y="2634"/>
                  <a:pt x="3315" y="2639"/>
                  <a:pt x="3318" y="2645"/>
                </a:cubicBezTo>
                <a:cubicBezTo>
                  <a:pt x="3331" y="2668"/>
                  <a:pt x="3338" y="2690"/>
                  <a:pt x="3339" y="2716"/>
                </a:cubicBezTo>
                <a:cubicBezTo>
                  <a:pt x="3349" y="2719"/>
                  <a:pt x="3357" y="2724"/>
                  <a:pt x="3352" y="2735"/>
                </a:cubicBezTo>
                <a:lnTo>
                  <a:pt x="3352" y="2735"/>
                </a:lnTo>
                <a:cubicBezTo>
                  <a:pt x="3377" y="2748"/>
                  <a:pt x="3399" y="2759"/>
                  <a:pt x="3426" y="2769"/>
                </a:cubicBezTo>
                <a:cubicBezTo>
                  <a:pt x="3651" y="2729"/>
                  <a:pt x="3744" y="2515"/>
                  <a:pt x="3897" y="2385"/>
                </a:cubicBezTo>
                <a:cubicBezTo>
                  <a:pt x="3887" y="2549"/>
                  <a:pt x="3847" y="2711"/>
                  <a:pt x="3913" y="2838"/>
                </a:cubicBezTo>
                <a:cubicBezTo>
                  <a:pt x="3939" y="2843"/>
                  <a:pt x="3939" y="2862"/>
                  <a:pt x="3958" y="2875"/>
                </a:cubicBezTo>
                <a:cubicBezTo>
                  <a:pt x="3977" y="2888"/>
                  <a:pt x="3974" y="2867"/>
                  <a:pt x="3990" y="2875"/>
                </a:cubicBezTo>
                <a:cubicBezTo>
                  <a:pt x="4006" y="2883"/>
                  <a:pt x="4000" y="2867"/>
                  <a:pt x="4014" y="2864"/>
                </a:cubicBezTo>
                <a:cubicBezTo>
                  <a:pt x="4027" y="2862"/>
                  <a:pt x="4007" y="2798"/>
                  <a:pt x="3984" y="2787"/>
                </a:cubicBezTo>
                <a:cubicBezTo>
                  <a:pt x="3960" y="2777"/>
                  <a:pt x="3995" y="2788"/>
                  <a:pt x="3995" y="2777"/>
                </a:cubicBezTo>
                <a:cubicBezTo>
                  <a:pt x="3995" y="2767"/>
                  <a:pt x="3990" y="2758"/>
                  <a:pt x="3990" y="2745"/>
                </a:cubicBezTo>
                <a:lnTo>
                  <a:pt x="4000" y="2745"/>
                </a:lnTo>
                <a:cubicBezTo>
                  <a:pt x="3979" y="2682"/>
                  <a:pt x="4008" y="2600"/>
                  <a:pt x="4021" y="2515"/>
                </a:cubicBezTo>
                <a:lnTo>
                  <a:pt x="4021" y="2515"/>
                </a:lnTo>
                <a:cubicBezTo>
                  <a:pt x="4014" y="2502"/>
                  <a:pt x="4013" y="2467"/>
                  <a:pt x="4024" y="2459"/>
                </a:cubicBezTo>
                <a:cubicBezTo>
                  <a:pt x="4034" y="2452"/>
                  <a:pt x="4024" y="2473"/>
                  <a:pt x="4027" y="2473"/>
                </a:cubicBezTo>
                <a:cubicBezTo>
                  <a:pt x="4024" y="2356"/>
                  <a:pt x="4096" y="2224"/>
                  <a:pt x="3987" y="2192"/>
                </a:cubicBezTo>
                <a:cubicBezTo>
                  <a:pt x="3995" y="2190"/>
                  <a:pt x="3995" y="2206"/>
                  <a:pt x="3990" y="2203"/>
                </a:cubicBezTo>
                <a:cubicBezTo>
                  <a:pt x="3984" y="2200"/>
                  <a:pt x="3986" y="2211"/>
                  <a:pt x="3984" y="2211"/>
                </a:cubicBezTo>
                <a:cubicBezTo>
                  <a:pt x="3981" y="2211"/>
                  <a:pt x="3958" y="2150"/>
                  <a:pt x="3913" y="2161"/>
                </a:cubicBezTo>
                <a:cubicBezTo>
                  <a:pt x="3757" y="2330"/>
                  <a:pt x="3622" y="2518"/>
                  <a:pt x="3424" y="2655"/>
                </a:cubicBezTo>
                <a:lnTo>
                  <a:pt x="3424" y="2642"/>
                </a:lnTo>
                <a:cubicBezTo>
                  <a:pt x="3418" y="2645"/>
                  <a:pt x="3418" y="2650"/>
                  <a:pt x="3413" y="2647"/>
                </a:cubicBezTo>
                <a:lnTo>
                  <a:pt x="3413" y="2647"/>
                </a:lnTo>
                <a:cubicBezTo>
                  <a:pt x="3435" y="2580"/>
                  <a:pt x="3459" y="2526"/>
                  <a:pt x="3495" y="2464"/>
                </a:cubicBezTo>
                <a:cubicBezTo>
                  <a:pt x="3511" y="2436"/>
                  <a:pt x="3526" y="2412"/>
                  <a:pt x="3545" y="2385"/>
                </a:cubicBezTo>
                <a:lnTo>
                  <a:pt x="3545" y="2385"/>
                </a:lnTo>
                <a:cubicBezTo>
                  <a:pt x="3545" y="2393"/>
                  <a:pt x="3540" y="2399"/>
                  <a:pt x="3540" y="2396"/>
                </a:cubicBezTo>
                <a:cubicBezTo>
                  <a:pt x="3540" y="2393"/>
                  <a:pt x="3545" y="2391"/>
                  <a:pt x="3545" y="2385"/>
                </a:cubicBezTo>
                <a:lnTo>
                  <a:pt x="3545" y="2383"/>
                </a:lnTo>
                <a:moveTo>
                  <a:pt x="3151" y="2737"/>
                </a:moveTo>
                <a:cubicBezTo>
                  <a:pt x="3151" y="2737"/>
                  <a:pt x="3154" y="2721"/>
                  <a:pt x="3151" y="2737"/>
                </a:cubicBezTo>
                <a:moveTo>
                  <a:pt x="3305" y="2541"/>
                </a:moveTo>
                <a:cubicBezTo>
                  <a:pt x="3305" y="2539"/>
                  <a:pt x="3307" y="2547"/>
                  <a:pt x="3305" y="2541"/>
                </a:cubicBezTo>
                <a:moveTo>
                  <a:pt x="3442" y="2446"/>
                </a:moveTo>
                <a:cubicBezTo>
                  <a:pt x="3431" y="2444"/>
                  <a:pt x="3431" y="2460"/>
                  <a:pt x="3424" y="2449"/>
                </a:cubicBezTo>
                <a:cubicBezTo>
                  <a:pt x="3416" y="2439"/>
                  <a:pt x="3447" y="2459"/>
                  <a:pt x="3442" y="2446"/>
                </a:cubicBezTo>
                <a:moveTo>
                  <a:pt x="3582" y="2171"/>
                </a:moveTo>
                <a:lnTo>
                  <a:pt x="3593" y="2171"/>
                </a:lnTo>
                <a:lnTo>
                  <a:pt x="3593" y="2163"/>
                </a:lnTo>
                <a:lnTo>
                  <a:pt x="3582" y="2163"/>
                </a:lnTo>
                <a:lnTo>
                  <a:pt x="3582" y="2171"/>
                </a:lnTo>
                <a:moveTo>
                  <a:pt x="3601" y="2121"/>
                </a:moveTo>
                <a:cubicBezTo>
                  <a:pt x="3601" y="2121"/>
                  <a:pt x="3622" y="2121"/>
                  <a:pt x="3601" y="2121"/>
                </a:cubicBezTo>
                <a:moveTo>
                  <a:pt x="2720" y="1794"/>
                </a:moveTo>
                <a:cubicBezTo>
                  <a:pt x="2715" y="1794"/>
                  <a:pt x="2722" y="1797"/>
                  <a:pt x="2720" y="1794"/>
                </a:cubicBezTo>
                <a:moveTo>
                  <a:pt x="3072" y="1617"/>
                </a:moveTo>
                <a:lnTo>
                  <a:pt x="3072" y="1630"/>
                </a:lnTo>
                <a:cubicBezTo>
                  <a:pt x="3082" y="1638"/>
                  <a:pt x="3082" y="1614"/>
                  <a:pt x="3072" y="1617"/>
                </a:cubicBezTo>
                <a:moveTo>
                  <a:pt x="3082" y="1593"/>
                </a:moveTo>
                <a:cubicBezTo>
                  <a:pt x="3082" y="1593"/>
                  <a:pt x="3088" y="1580"/>
                  <a:pt x="3082" y="1593"/>
                </a:cubicBezTo>
                <a:moveTo>
                  <a:pt x="2696" y="1392"/>
                </a:moveTo>
                <a:lnTo>
                  <a:pt x="2696" y="1392"/>
                </a:lnTo>
                <a:moveTo>
                  <a:pt x="2696" y="1392"/>
                </a:moveTo>
                <a:cubicBezTo>
                  <a:pt x="2696" y="1392"/>
                  <a:pt x="2688" y="1392"/>
                  <a:pt x="2696" y="1392"/>
                </a:cubicBezTo>
                <a:moveTo>
                  <a:pt x="2762" y="1389"/>
                </a:moveTo>
                <a:cubicBezTo>
                  <a:pt x="2762" y="1384"/>
                  <a:pt x="2765" y="1392"/>
                  <a:pt x="2762" y="1389"/>
                </a:cubicBezTo>
                <a:moveTo>
                  <a:pt x="2746" y="1389"/>
                </a:moveTo>
                <a:lnTo>
                  <a:pt x="2746" y="1389"/>
                </a:lnTo>
                <a:cubicBezTo>
                  <a:pt x="2745" y="1388"/>
                  <a:pt x="2745" y="1387"/>
                  <a:pt x="2744" y="1387"/>
                </a:cubicBezTo>
                <a:cubicBezTo>
                  <a:pt x="2741" y="1385"/>
                  <a:pt x="2737" y="1385"/>
                  <a:pt x="2734" y="1385"/>
                </a:cubicBezTo>
                <a:cubicBezTo>
                  <a:pt x="2730" y="1385"/>
                  <a:pt x="2728" y="1385"/>
                  <a:pt x="2725" y="1387"/>
                </a:cubicBezTo>
                <a:cubicBezTo>
                  <a:pt x="2722" y="1388"/>
                  <a:pt x="2721" y="1390"/>
                  <a:pt x="2720" y="1392"/>
                </a:cubicBezTo>
                <a:cubicBezTo>
                  <a:pt x="2736" y="1392"/>
                  <a:pt x="2738" y="1402"/>
                  <a:pt x="2746" y="1389"/>
                </a:cubicBezTo>
                <a:moveTo>
                  <a:pt x="3971" y="1379"/>
                </a:moveTo>
                <a:lnTo>
                  <a:pt x="3971" y="1384"/>
                </a:lnTo>
                <a:cubicBezTo>
                  <a:pt x="3977" y="1384"/>
                  <a:pt x="3984" y="1381"/>
                  <a:pt x="3979" y="1376"/>
                </a:cubicBezTo>
                <a:lnTo>
                  <a:pt x="3971" y="1376"/>
                </a:lnTo>
                <a:lnTo>
                  <a:pt x="3971" y="1379"/>
                </a:lnTo>
                <a:moveTo>
                  <a:pt x="3971" y="1376"/>
                </a:moveTo>
                <a:lnTo>
                  <a:pt x="3971" y="1376"/>
                </a:lnTo>
                <a:cubicBezTo>
                  <a:pt x="3958" y="1376"/>
                  <a:pt x="3958" y="1379"/>
                  <a:pt x="3961" y="1384"/>
                </a:cubicBezTo>
                <a:lnTo>
                  <a:pt x="3971" y="1379"/>
                </a:lnTo>
                <a:lnTo>
                  <a:pt x="3971" y="1376"/>
                </a:lnTo>
                <a:moveTo>
                  <a:pt x="2712" y="1379"/>
                </a:moveTo>
                <a:cubicBezTo>
                  <a:pt x="2712" y="1379"/>
                  <a:pt x="2715" y="1365"/>
                  <a:pt x="2712" y="1379"/>
                </a:cubicBezTo>
                <a:moveTo>
                  <a:pt x="2654" y="1376"/>
                </a:moveTo>
                <a:cubicBezTo>
                  <a:pt x="2654" y="1381"/>
                  <a:pt x="2648" y="1389"/>
                  <a:pt x="2656" y="1389"/>
                </a:cubicBezTo>
                <a:cubicBezTo>
                  <a:pt x="2664" y="1389"/>
                  <a:pt x="2656" y="1381"/>
                  <a:pt x="2659" y="1384"/>
                </a:cubicBezTo>
                <a:cubicBezTo>
                  <a:pt x="2662" y="1387"/>
                  <a:pt x="2659" y="1376"/>
                  <a:pt x="2654" y="1376"/>
                </a:cubicBezTo>
                <a:moveTo>
                  <a:pt x="3442" y="1376"/>
                </a:moveTo>
                <a:cubicBezTo>
                  <a:pt x="3442" y="1376"/>
                  <a:pt x="3450" y="1363"/>
                  <a:pt x="3442" y="1376"/>
                </a:cubicBezTo>
                <a:moveTo>
                  <a:pt x="3847" y="1371"/>
                </a:moveTo>
                <a:cubicBezTo>
                  <a:pt x="3847" y="1371"/>
                  <a:pt x="3847" y="1357"/>
                  <a:pt x="3847" y="1371"/>
                </a:cubicBezTo>
                <a:moveTo>
                  <a:pt x="2966" y="1371"/>
                </a:moveTo>
                <a:lnTo>
                  <a:pt x="2966" y="1371"/>
                </a:lnTo>
                <a:moveTo>
                  <a:pt x="2961" y="1368"/>
                </a:moveTo>
                <a:cubicBezTo>
                  <a:pt x="2955" y="1368"/>
                  <a:pt x="2942" y="1365"/>
                  <a:pt x="2945" y="1376"/>
                </a:cubicBezTo>
                <a:cubicBezTo>
                  <a:pt x="2947" y="1387"/>
                  <a:pt x="2961" y="1376"/>
                  <a:pt x="2961" y="1368"/>
                </a:cubicBezTo>
                <a:moveTo>
                  <a:pt x="3887" y="1368"/>
                </a:moveTo>
                <a:cubicBezTo>
                  <a:pt x="3887" y="1368"/>
                  <a:pt x="3881" y="1368"/>
                  <a:pt x="3887" y="1368"/>
                </a:cubicBezTo>
                <a:moveTo>
                  <a:pt x="3871" y="1368"/>
                </a:moveTo>
                <a:cubicBezTo>
                  <a:pt x="3871" y="1363"/>
                  <a:pt x="3873" y="1365"/>
                  <a:pt x="3871" y="1368"/>
                </a:cubicBezTo>
                <a:moveTo>
                  <a:pt x="3384" y="1365"/>
                </a:moveTo>
                <a:cubicBezTo>
                  <a:pt x="3384" y="1379"/>
                  <a:pt x="3391" y="1379"/>
                  <a:pt x="3402" y="1379"/>
                </a:cubicBezTo>
                <a:cubicBezTo>
                  <a:pt x="3412" y="1379"/>
                  <a:pt x="3400" y="1371"/>
                  <a:pt x="3400" y="1365"/>
                </a:cubicBezTo>
                <a:lnTo>
                  <a:pt x="3384" y="1365"/>
                </a:lnTo>
                <a:moveTo>
                  <a:pt x="3006" y="1368"/>
                </a:moveTo>
                <a:cubicBezTo>
                  <a:pt x="3006" y="1368"/>
                  <a:pt x="3006" y="1363"/>
                  <a:pt x="3006" y="1368"/>
                </a:cubicBezTo>
                <a:moveTo>
                  <a:pt x="2773" y="1365"/>
                </a:moveTo>
                <a:lnTo>
                  <a:pt x="2762" y="1365"/>
                </a:lnTo>
                <a:lnTo>
                  <a:pt x="2762" y="1371"/>
                </a:lnTo>
                <a:cubicBezTo>
                  <a:pt x="2770" y="1376"/>
                  <a:pt x="2770" y="1368"/>
                  <a:pt x="2773" y="1365"/>
                </a:cubicBezTo>
                <a:moveTo>
                  <a:pt x="2275" y="1368"/>
                </a:moveTo>
                <a:cubicBezTo>
                  <a:pt x="2275" y="1368"/>
                  <a:pt x="2289" y="1357"/>
                  <a:pt x="2275" y="1368"/>
                </a:cubicBezTo>
                <a:moveTo>
                  <a:pt x="2323" y="1365"/>
                </a:moveTo>
                <a:cubicBezTo>
                  <a:pt x="2323" y="1365"/>
                  <a:pt x="2331" y="1349"/>
                  <a:pt x="2323" y="1365"/>
                </a:cubicBezTo>
                <a:moveTo>
                  <a:pt x="3842" y="1357"/>
                </a:moveTo>
                <a:cubicBezTo>
                  <a:pt x="3826" y="1357"/>
                  <a:pt x="3812" y="1351"/>
                  <a:pt x="3797" y="1365"/>
                </a:cubicBezTo>
                <a:cubicBezTo>
                  <a:pt x="3781" y="1378"/>
                  <a:pt x="3839" y="1376"/>
                  <a:pt x="3842" y="1357"/>
                </a:cubicBezTo>
                <a:moveTo>
                  <a:pt x="3789" y="1357"/>
                </a:moveTo>
                <a:cubicBezTo>
                  <a:pt x="3783" y="1357"/>
                  <a:pt x="3789" y="1363"/>
                  <a:pt x="3789" y="1357"/>
                </a:cubicBezTo>
                <a:moveTo>
                  <a:pt x="3757" y="1355"/>
                </a:moveTo>
                <a:cubicBezTo>
                  <a:pt x="3762" y="1357"/>
                  <a:pt x="3775" y="1365"/>
                  <a:pt x="3775" y="1355"/>
                </a:cubicBezTo>
                <a:cubicBezTo>
                  <a:pt x="3775" y="1344"/>
                  <a:pt x="3762" y="1344"/>
                  <a:pt x="3757" y="1355"/>
                </a:cubicBezTo>
                <a:moveTo>
                  <a:pt x="3749" y="1355"/>
                </a:moveTo>
                <a:cubicBezTo>
                  <a:pt x="3744" y="1355"/>
                  <a:pt x="3749" y="1357"/>
                  <a:pt x="3749" y="1355"/>
                </a:cubicBezTo>
                <a:moveTo>
                  <a:pt x="3728" y="1355"/>
                </a:moveTo>
                <a:cubicBezTo>
                  <a:pt x="3725" y="1355"/>
                  <a:pt x="3728" y="1357"/>
                  <a:pt x="3728" y="1355"/>
                </a:cubicBezTo>
                <a:moveTo>
                  <a:pt x="3416" y="1352"/>
                </a:moveTo>
                <a:cubicBezTo>
                  <a:pt x="3416" y="1357"/>
                  <a:pt x="3415" y="1362"/>
                  <a:pt x="3410" y="1357"/>
                </a:cubicBezTo>
                <a:cubicBezTo>
                  <a:pt x="3404" y="1351"/>
                  <a:pt x="3410" y="1371"/>
                  <a:pt x="3416" y="1376"/>
                </a:cubicBezTo>
                <a:cubicBezTo>
                  <a:pt x="3421" y="1381"/>
                  <a:pt x="3429" y="1355"/>
                  <a:pt x="3416" y="1352"/>
                </a:cubicBezTo>
                <a:moveTo>
                  <a:pt x="3339" y="1355"/>
                </a:moveTo>
                <a:cubicBezTo>
                  <a:pt x="3339" y="1355"/>
                  <a:pt x="3349" y="1342"/>
                  <a:pt x="3339" y="1355"/>
                </a:cubicBezTo>
                <a:moveTo>
                  <a:pt x="3310" y="1355"/>
                </a:moveTo>
                <a:cubicBezTo>
                  <a:pt x="3310" y="1355"/>
                  <a:pt x="3312" y="1342"/>
                  <a:pt x="3310" y="1355"/>
                </a:cubicBezTo>
                <a:moveTo>
                  <a:pt x="3265" y="1352"/>
                </a:moveTo>
                <a:cubicBezTo>
                  <a:pt x="3265" y="1357"/>
                  <a:pt x="3257" y="1354"/>
                  <a:pt x="3257" y="1357"/>
                </a:cubicBezTo>
                <a:cubicBezTo>
                  <a:pt x="3257" y="1359"/>
                  <a:pt x="3278" y="1355"/>
                  <a:pt x="3265" y="1352"/>
                </a:cubicBezTo>
                <a:moveTo>
                  <a:pt x="2505" y="1355"/>
                </a:moveTo>
                <a:cubicBezTo>
                  <a:pt x="2505" y="1355"/>
                  <a:pt x="2513" y="1342"/>
                  <a:pt x="2505" y="1355"/>
                </a:cubicBezTo>
                <a:moveTo>
                  <a:pt x="2397" y="1355"/>
                </a:moveTo>
                <a:cubicBezTo>
                  <a:pt x="2397" y="1355"/>
                  <a:pt x="2397" y="1344"/>
                  <a:pt x="2397" y="1355"/>
                </a:cubicBezTo>
                <a:moveTo>
                  <a:pt x="2368" y="1352"/>
                </a:moveTo>
                <a:cubicBezTo>
                  <a:pt x="2371" y="1355"/>
                  <a:pt x="2367" y="1362"/>
                  <a:pt x="2373" y="1365"/>
                </a:cubicBezTo>
                <a:cubicBezTo>
                  <a:pt x="2378" y="1367"/>
                  <a:pt x="2381" y="1363"/>
                  <a:pt x="2381" y="1355"/>
                </a:cubicBezTo>
                <a:lnTo>
                  <a:pt x="2368" y="1355"/>
                </a:lnTo>
                <a:lnTo>
                  <a:pt x="2368" y="1352"/>
                </a:lnTo>
                <a:moveTo>
                  <a:pt x="3688" y="1355"/>
                </a:moveTo>
                <a:cubicBezTo>
                  <a:pt x="3683" y="1352"/>
                  <a:pt x="3672" y="1346"/>
                  <a:pt x="3672" y="1357"/>
                </a:cubicBezTo>
                <a:cubicBezTo>
                  <a:pt x="3672" y="1367"/>
                  <a:pt x="3685" y="1360"/>
                  <a:pt x="3688" y="1355"/>
                </a:cubicBezTo>
                <a:moveTo>
                  <a:pt x="3437" y="1357"/>
                </a:moveTo>
                <a:lnTo>
                  <a:pt x="3442" y="1357"/>
                </a:lnTo>
                <a:lnTo>
                  <a:pt x="3442" y="1352"/>
                </a:lnTo>
                <a:lnTo>
                  <a:pt x="3437" y="1352"/>
                </a:lnTo>
                <a:lnTo>
                  <a:pt x="3437" y="1357"/>
                </a:lnTo>
                <a:moveTo>
                  <a:pt x="3400" y="1355"/>
                </a:moveTo>
                <a:cubicBezTo>
                  <a:pt x="3400" y="1355"/>
                  <a:pt x="3405" y="1342"/>
                  <a:pt x="3400" y="1355"/>
                </a:cubicBezTo>
                <a:moveTo>
                  <a:pt x="3897" y="1347"/>
                </a:moveTo>
                <a:lnTo>
                  <a:pt x="3897" y="1357"/>
                </a:lnTo>
                <a:lnTo>
                  <a:pt x="3908" y="1357"/>
                </a:lnTo>
                <a:cubicBezTo>
                  <a:pt x="3908" y="1355"/>
                  <a:pt x="3910" y="1355"/>
                  <a:pt x="3910" y="1347"/>
                </a:cubicBezTo>
                <a:lnTo>
                  <a:pt x="3897" y="1347"/>
                </a:lnTo>
                <a:moveTo>
                  <a:pt x="2961" y="1352"/>
                </a:moveTo>
                <a:cubicBezTo>
                  <a:pt x="2961" y="1347"/>
                  <a:pt x="2966" y="1355"/>
                  <a:pt x="2961" y="1352"/>
                </a:cubicBezTo>
                <a:moveTo>
                  <a:pt x="2699" y="1357"/>
                </a:moveTo>
                <a:cubicBezTo>
                  <a:pt x="2699" y="1357"/>
                  <a:pt x="2707" y="1371"/>
                  <a:pt x="2699" y="1357"/>
                </a:cubicBezTo>
                <a:moveTo>
                  <a:pt x="2683" y="1360"/>
                </a:moveTo>
                <a:cubicBezTo>
                  <a:pt x="2667" y="1357"/>
                  <a:pt x="2661" y="1359"/>
                  <a:pt x="2656" y="1373"/>
                </a:cubicBezTo>
                <a:cubicBezTo>
                  <a:pt x="2650" y="1386"/>
                  <a:pt x="2670" y="1383"/>
                  <a:pt x="2683" y="1381"/>
                </a:cubicBezTo>
                <a:cubicBezTo>
                  <a:pt x="2696" y="1378"/>
                  <a:pt x="2719" y="1384"/>
                  <a:pt x="2722" y="1360"/>
                </a:cubicBezTo>
                <a:cubicBezTo>
                  <a:pt x="2724" y="1336"/>
                  <a:pt x="2722" y="1357"/>
                  <a:pt x="2720" y="1347"/>
                </a:cubicBezTo>
                <a:cubicBezTo>
                  <a:pt x="2717" y="1336"/>
                  <a:pt x="2693" y="1342"/>
                  <a:pt x="2667" y="1347"/>
                </a:cubicBezTo>
                <a:cubicBezTo>
                  <a:pt x="2640" y="1352"/>
                  <a:pt x="2680" y="1360"/>
                  <a:pt x="2683" y="1355"/>
                </a:cubicBezTo>
                <a:lnTo>
                  <a:pt x="2683" y="1360"/>
                </a:lnTo>
                <a:cubicBezTo>
                  <a:pt x="2685" y="1360"/>
                  <a:pt x="2688" y="1365"/>
                  <a:pt x="2683" y="1368"/>
                </a:cubicBezTo>
                <a:lnTo>
                  <a:pt x="2683" y="1360"/>
                </a:lnTo>
                <a:moveTo>
                  <a:pt x="2738" y="1352"/>
                </a:moveTo>
                <a:lnTo>
                  <a:pt x="2746" y="1352"/>
                </a:lnTo>
                <a:cubicBezTo>
                  <a:pt x="2746" y="1334"/>
                  <a:pt x="2735" y="1342"/>
                  <a:pt x="2722" y="1342"/>
                </a:cubicBezTo>
                <a:cubicBezTo>
                  <a:pt x="2708" y="1342"/>
                  <a:pt x="2733" y="1360"/>
                  <a:pt x="2744" y="1368"/>
                </a:cubicBezTo>
                <a:cubicBezTo>
                  <a:pt x="2754" y="1376"/>
                  <a:pt x="2738" y="1355"/>
                  <a:pt x="2738" y="1352"/>
                </a:cubicBezTo>
                <a:cubicBezTo>
                  <a:pt x="2738" y="1349"/>
                  <a:pt x="2733" y="1352"/>
                  <a:pt x="2733" y="1347"/>
                </a:cubicBezTo>
                <a:lnTo>
                  <a:pt x="2733" y="1347"/>
                </a:lnTo>
                <a:lnTo>
                  <a:pt x="2733" y="1347"/>
                </a:lnTo>
                <a:cubicBezTo>
                  <a:pt x="2734" y="1347"/>
                  <a:pt x="2735" y="1347"/>
                  <a:pt x="2736" y="1348"/>
                </a:cubicBezTo>
                <a:cubicBezTo>
                  <a:pt x="2737" y="1348"/>
                  <a:pt x="2737" y="1348"/>
                  <a:pt x="2738" y="1349"/>
                </a:cubicBezTo>
                <a:cubicBezTo>
                  <a:pt x="2739" y="1349"/>
                  <a:pt x="2738" y="1351"/>
                  <a:pt x="2738" y="1352"/>
                </a:cubicBezTo>
                <a:moveTo>
                  <a:pt x="3894" y="1339"/>
                </a:moveTo>
                <a:cubicBezTo>
                  <a:pt x="3894" y="1339"/>
                  <a:pt x="3897" y="1326"/>
                  <a:pt x="3894" y="1339"/>
                </a:cubicBezTo>
                <a:moveTo>
                  <a:pt x="3873" y="1334"/>
                </a:moveTo>
                <a:cubicBezTo>
                  <a:pt x="3873" y="1344"/>
                  <a:pt x="3873" y="1352"/>
                  <a:pt x="3881" y="1352"/>
                </a:cubicBezTo>
                <a:cubicBezTo>
                  <a:pt x="3889" y="1352"/>
                  <a:pt x="3887" y="1334"/>
                  <a:pt x="3873" y="1334"/>
                </a:cubicBezTo>
                <a:moveTo>
                  <a:pt x="3818" y="1339"/>
                </a:moveTo>
                <a:cubicBezTo>
                  <a:pt x="3818" y="1339"/>
                  <a:pt x="3826" y="1326"/>
                  <a:pt x="3818" y="1339"/>
                </a:cubicBezTo>
                <a:moveTo>
                  <a:pt x="3749" y="1339"/>
                </a:moveTo>
                <a:cubicBezTo>
                  <a:pt x="3749" y="1339"/>
                  <a:pt x="3754" y="1326"/>
                  <a:pt x="3749" y="1339"/>
                </a:cubicBezTo>
                <a:moveTo>
                  <a:pt x="3312" y="1339"/>
                </a:moveTo>
                <a:lnTo>
                  <a:pt x="3312" y="1339"/>
                </a:lnTo>
                <a:moveTo>
                  <a:pt x="3855" y="1334"/>
                </a:moveTo>
                <a:cubicBezTo>
                  <a:pt x="3855" y="1334"/>
                  <a:pt x="3860" y="1320"/>
                  <a:pt x="3855" y="1334"/>
                </a:cubicBezTo>
                <a:moveTo>
                  <a:pt x="3831" y="1334"/>
                </a:moveTo>
                <a:cubicBezTo>
                  <a:pt x="3831" y="1334"/>
                  <a:pt x="3834" y="1318"/>
                  <a:pt x="3831" y="1334"/>
                </a:cubicBezTo>
                <a:moveTo>
                  <a:pt x="3778" y="1331"/>
                </a:moveTo>
                <a:cubicBezTo>
                  <a:pt x="3770" y="1342"/>
                  <a:pt x="3791" y="1342"/>
                  <a:pt x="3791" y="1334"/>
                </a:cubicBezTo>
                <a:lnTo>
                  <a:pt x="3778" y="1334"/>
                </a:lnTo>
                <a:lnTo>
                  <a:pt x="3778" y="1331"/>
                </a:lnTo>
                <a:moveTo>
                  <a:pt x="3842" y="1331"/>
                </a:moveTo>
                <a:cubicBezTo>
                  <a:pt x="3844" y="1334"/>
                  <a:pt x="3842" y="1342"/>
                  <a:pt x="3847" y="1342"/>
                </a:cubicBezTo>
                <a:lnTo>
                  <a:pt x="3847" y="1342"/>
                </a:lnTo>
                <a:lnTo>
                  <a:pt x="3847" y="1342"/>
                </a:lnTo>
                <a:cubicBezTo>
                  <a:pt x="3847" y="1341"/>
                  <a:pt x="3847" y="1340"/>
                  <a:pt x="3848" y="1339"/>
                </a:cubicBezTo>
                <a:cubicBezTo>
                  <a:pt x="3848" y="1338"/>
                  <a:pt x="3849" y="1337"/>
                  <a:pt x="3850" y="1337"/>
                </a:cubicBezTo>
                <a:cubicBezTo>
                  <a:pt x="3850" y="1336"/>
                  <a:pt x="3851" y="1336"/>
                  <a:pt x="3852" y="1336"/>
                </a:cubicBezTo>
                <a:lnTo>
                  <a:pt x="3852" y="1336"/>
                </a:lnTo>
                <a:cubicBezTo>
                  <a:pt x="3852" y="1336"/>
                  <a:pt x="3851" y="1335"/>
                  <a:pt x="3851" y="1334"/>
                </a:cubicBezTo>
                <a:cubicBezTo>
                  <a:pt x="3850" y="1333"/>
                  <a:pt x="3849" y="1331"/>
                  <a:pt x="3848" y="1331"/>
                </a:cubicBezTo>
                <a:cubicBezTo>
                  <a:pt x="3846" y="1330"/>
                  <a:pt x="3846" y="1330"/>
                  <a:pt x="3845" y="1330"/>
                </a:cubicBezTo>
                <a:cubicBezTo>
                  <a:pt x="3843" y="1330"/>
                  <a:pt x="3843" y="1331"/>
                  <a:pt x="3842" y="1331"/>
                </a:cubicBezTo>
                <a:moveTo>
                  <a:pt x="3778" y="1331"/>
                </a:moveTo>
                <a:cubicBezTo>
                  <a:pt x="3775" y="1331"/>
                  <a:pt x="3775" y="1334"/>
                  <a:pt x="3778" y="1334"/>
                </a:cubicBezTo>
                <a:lnTo>
                  <a:pt x="3778" y="1331"/>
                </a:lnTo>
                <a:moveTo>
                  <a:pt x="3691" y="1334"/>
                </a:moveTo>
                <a:cubicBezTo>
                  <a:pt x="3691" y="1334"/>
                  <a:pt x="3696" y="1318"/>
                  <a:pt x="3691" y="1334"/>
                </a:cubicBezTo>
                <a:moveTo>
                  <a:pt x="3476" y="1334"/>
                </a:moveTo>
                <a:lnTo>
                  <a:pt x="3476" y="1334"/>
                </a:lnTo>
                <a:moveTo>
                  <a:pt x="3442" y="1334"/>
                </a:moveTo>
                <a:cubicBezTo>
                  <a:pt x="3442" y="1334"/>
                  <a:pt x="3447" y="1320"/>
                  <a:pt x="3442" y="1334"/>
                </a:cubicBezTo>
                <a:moveTo>
                  <a:pt x="3249" y="1334"/>
                </a:moveTo>
                <a:cubicBezTo>
                  <a:pt x="3246" y="1331"/>
                  <a:pt x="3249" y="1336"/>
                  <a:pt x="3249" y="1334"/>
                </a:cubicBezTo>
                <a:moveTo>
                  <a:pt x="3230" y="1334"/>
                </a:moveTo>
                <a:cubicBezTo>
                  <a:pt x="3230" y="1334"/>
                  <a:pt x="3230" y="1320"/>
                  <a:pt x="3230" y="1334"/>
                </a:cubicBezTo>
                <a:moveTo>
                  <a:pt x="3548" y="1331"/>
                </a:moveTo>
                <a:cubicBezTo>
                  <a:pt x="3548" y="1331"/>
                  <a:pt x="3556" y="1315"/>
                  <a:pt x="3548" y="1331"/>
                </a:cubicBezTo>
                <a:moveTo>
                  <a:pt x="3379" y="1331"/>
                </a:moveTo>
                <a:cubicBezTo>
                  <a:pt x="3379" y="1331"/>
                  <a:pt x="3379" y="1318"/>
                  <a:pt x="3379" y="1331"/>
                </a:cubicBezTo>
                <a:moveTo>
                  <a:pt x="2778" y="1318"/>
                </a:moveTo>
                <a:cubicBezTo>
                  <a:pt x="2778" y="1326"/>
                  <a:pt x="2770" y="1323"/>
                  <a:pt x="2773" y="1331"/>
                </a:cubicBezTo>
                <a:lnTo>
                  <a:pt x="2783" y="1331"/>
                </a:lnTo>
                <a:lnTo>
                  <a:pt x="2783" y="1331"/>
                </a:lnTo>
                <a:cubicBezTo>
                  <a:pt x="2783" y="1330"/>
                  <a:pt x="2783" y="1330"/>
                  <a:pt x="2783" y="1330"/>
                </a:cubicBezTo>
                <a:cubicBezTo>
                  <a:pt x="2783" y="1327"/>
                  <a:pt x="2783" y="1324"/>
                  <a:pt x="2781" y="1322"/>
                </a:cubicBezTo>
                <a:cubicBezTo>
                  <a:pt x="2779" y="1320"/>
                  <a:pt x="2779" y="1319"/>
                  <a:pt x="2778" y="1318"/>
                </a:cubicBezTo>
                <a:moveTo>
                  <a:pt x="3736" y="1318"/>
                </a:moveTo>
                <a:cubicBezTo>
                  <a:pt x="3736" y="1318"/>
                  <a:pt x="3749" y="1312"/>
                  <a:pt x="3736" y="1318"/>
                </a:cubicBezTo>
                <a:moveTo>
                  <a:pt x="3715" y="1315"/>
                </a:moveTo>
                <a:lnTo>
                  <a:pt x="3715" y="1315"/>
                </a:lnTo>
                <a:cubicBezTo>
                  <a:pt x="3714" y="1316"/>
                  <a:pt x="3713" y="1317"/>
                  <a:pt x="3712" y="1319"/>
                </a:cubicBezTo>
                <a:cubicBezTo>
                  <a:pt x="3710" y="1322"/>
                  <a:pt x="3709" y="1325"/>
                  <a:pt x="3709" y="1328"/>
                </a:cubicBezTo>
                <a:cubicBezTo>
                  <a:pt x="3715" y="1328"/>
                  <a:pt x="3715" y="1323"/>
                  <a:pt x="3715" y="1315"/>
                </a:cubicBezTo>
                <a:moveTo>
                  <a:pt x="3643" y="1326"/>
                </a:moveTo>
                <a:lnTo>
                  <a:pt x="3651" y="1326"/>
                </a:lnTo>
                <a:lnTo>
                  <a:pt x="3651" y="1315"/>
                </a:lnTo>
                <a:lnTo>
                  <a:pt x="3643" y="1315"/>
                </a:lnTo>
                <a:lnTo>
                  <a:pt x="3643" y="1326"/>
                </a:lnTo>
                <a:moveTo>
                  <a:pt x="3752" y="1305"/>
                </a:moveTo>
                <a:cubicBezTo>
                  <a:pt x="3744" y="1312"/>
                  <a:pt x="3752" y="1310"/>
                  <a:pt x="3752" y="1318"/>
                </a:cubicBezTo>
                <a:cubicBezTo>
                  <a:pt x="3752" y="1326"/>
                  <a:pt x="3765" y="1302"/>
                  <a:pt x="3752" y="1305"/>
                </a:cubicBezTo>
                <a:moveTo>
                  <a:pt x="2884" y="3018"/>
                </a:moveTo>
                <a:cubicBezTo>
                  <a:pt x="2884" y="3018"/>
                  <a:pt x="2892" y="3031"/>
                  <a:pt x="2884" y="3018"/>
                </a:cubicBezTo>
                <a:moveTo>
                  <a:pt x="3297" y="2592"/>
                </a:moveTo>
                <a:lnTo>
                  <a:pt x="3297" y="2592"/>
                </a:lnTo>
                <a:moveTo>
                  <a:pt x="3376" y="2541"/>
                </a:moveTo>
                <a:lnTo>
                  <a:pt x="3376" y="2528"/>
                </a:lnTo>
                <a:cubicBezTo>
                  <a:pt x="3387" y="2526"/>
                  <a:pt x="3387" y="2549"/>
                  <a:pt x="3376" y="2541"/>
                </a:cubicBezTo>
                <a:moveTo>
                  <a:pt x="3360" y="2502"/>
                </a:moveTo>
                <a:lnTo>
                  <a:pt x="3371" y="2502"/>
                </a:lnTo>
                <a:lnTo>
                  <a:pt x="3371" y="2510"/>
                </a:lnTo>
                <a:lnTo>
                  <a:pt x="3360" y="2510"/>
                </a:lnTo>
                <a:lnTo>
                  <a:pt x="3360" y="2502"/>
                </a:lnTo>
                <a:moveTo>
                  <a:pt x="3363" y="2422"/>
                </a:moveTo>
                <a:cubicBezTo>
                  <a:pt x="3363" y="2422"/>
                  <a:pt x="3371" y="2438"/>
                  <a:pt x="3363" y="2422"/>
                </a:cubicBezTo>
                <a:moveTo>
                  <a:pt x="3373" y="2399"/>
                </a:moveTo>
                <a:cubicBezTo>
                  <a:pt x="3376" y="2399"/>
                  <a:pt x="3376" y="2396"/>
                  <a:pt x="3376" y="2393"/>
                </a:cubicBezTo>
                <a:cubicBezTo>
                  <a:pt x="3376" y="2391"/>
                  <a:pt x="3384" y="2399"/>
                  <a:pt x="3379" y="2407"/>
                </a:cubicBezTo>
                <a:lnTo>
                  <a:pt x="3373" y="2407"/>
                </a:lnTo>
                <a:lnTo>
                  <a:pt x="3373" y="2399"/>
                </a:lnTo>
                <a:moveTo>
                  <a:pt x="3392" y="2372"/>
                </a:moveTo>
                <a:lnTo>
                  <a:pt x="3400" y="2372"/>
                </a:lnTo>
                <a:lnTo>
                  <a:pt x="3400" y="2383"/>
                </a:lnTo>
                <a:lnTo>
                  <a:pt x="3392" y="2383"/>
                </a:lnTo>
                <a:lnTo>
                  <a:pt x="3392" y="2372"/>
                </a:lnTo>
                <a:moveTo>
                  <a:pt x="3474" y="2274"/>
                </a:moveTo>
                <a:cubicBezTo>
                  <a:pt x="3474" y="2274"/>
                  <a:pt x="3476" y="2288"/>
                  <a:pt x="3474" y="2274"/>
                </a:cubicBezTo>
                <a:moveTo>
                  <a:pt x="2640" y="2187"/>
                </a:moveTo>
                <a:cubicBezTo>
                  <a:pt x="2640" y="2174"/>
                  <a:pt x="2648" y="2169"/>
                  <a:pt x="2646" y="2150"/>
                </a:cubicBezTo>
                <a:cubicBezTo>
                  <a:pt x="2643" y="2131"/>
                  <a:pt x="2654" y="2187"/>
                  <a:pt x="2640" y="2187"/>
                </a:cubicBezTo>
                <a:moveTo>
                  <a:pt x="2683" y="2124"/>
                </a:moveTo>
                <a:cubicBezTo>
                  <a:pt x="2683" y="2124"/>
                  <a:pt x="2688" y="2139"/>
                  <a:pt x="2683" y="2124"/>
                </a:cubicBezTo>
                <a:moveTo>
                  <a:pt x="2696" y="2066"/>
                </a:moveTo>
                <a:cubicBezTo>
                  <a:pt x="2685" y="2066"/>
                  <a:pt x="2693" y="2053"/>
                  <a:pt x="2696" y="2048"/>
                </a:cubicBezTo>
                <a:cubicBezTo>
                  <a:pt x="2699" y="2043"/>
                  <a:pt x="2696" y="2061"/>
                  <a:pt x="2696" y="2066"/>
                </a:cubicBezTo>
                <a:moveTo>
                  <a:pt x="2656" y="2126"/>
                </a:moveTo>
                <a:cubicBezTo>
                  <a:pt x="2648" y="2094"/>
                  <a:pt x="2667" y="2074"/>
                  <a:pt x="2672" y="2043"/>
                </a:cubicBezTo>
                <a:lnTo>
                  <a:pt x="2672" y="2043"/>
                </a:lnTo>
                <a:cubicBezTo>
                  <a:pt x="2672" y="2042"/>
                  <a:pt x="2672" y="2042"/>
                  <a:pt x="2672" y="2042"/>
                </a:cubicBezTo>
                <a:cubicBezTo>
                  <a:pt x="2673" y="2042"/>
                  <a:pt x="2674" y="2042"/>
                  <a:pt x="2675" y="2042"/>
                </a:cubicBezTo>
                <a:cubicBezTo>
                  <a:pt x="2676" y="2042"/>
                  <a:pt x="2677" y="2041"/>
                  <a:pt x="2678" y="2042"/>
                </a:cubicBezTo>
                <a:cubicBezTo>
                  <a:pt x="2679" y="2042"/>
                  <a:pt x="2679" y="2042"/>
                  <a:pt x="2680" y="2044"/>
                </a:cubicBezTo>
                <a:cubicBezTo>
                  <a:pt x="2680" y="2044"/>
                  <a:pt x="2680" y="2045"/>
                  <a:pt x="2680" y="2045"/>
                </a:cubicBezTo>
                <a:cubicBezTo>
                  <a:pt x="2685" y="2072"/>
                  <a:pt x="2659" y="2097"/>
                  <a:pt x="2656" y="2126"/>
                </a:cubicBezTo>
                <a:moveTo>
                  <a:pt x="2699" y="2021"/>
                </a:moveTo>
                <a:cubicBezTo>
                  <a:pt x="2701" y="2016"/>
                  <a:pt x="2707" y="2012"/>
                  <a:pt x="2707" y="2005"/>
                </a:cubicBezTo>
                <a:cubicBezTo>
                  <a:pt x="2707" y="1997"/>
                  <a:pt x="2709" y="2021"/>
                  <a:pt x="2699" y="2021"/>
                </a:cubicBezTo>
                <a:moveTo>
                  <a:pt x="2675" y="1990"/>
                </a:moveTo>
                <a:lnTo>
                  <a:pt x="2675" y="1990"/>
                </a:lnTo>
                <a:moveTo>
                  <a:pt x="2712" y="1987"/>
                </a:moveTo>
                <a:cubicBezTo>
                  <a:pt x="2707" y="1987"/>
                  <a:pt x="2709" y="1979"/>
                  <a:pt x="2707" y="1971"/>
                </a:cubicBezTo>
                <a:cubicBezTo>
                  <a:pt x="2704" y="1963"/>
                  <a:pt x="2715" y="1976"/>
                  <a:pt x="2715" y="1982"/>
                </a:cubicBezTo>
                <a:cubicBezTo>
                  <a:pt x="2715" y="1987"/>
                  <a:pt x="2712" y="1982"/>
                  <a:pt x="2712" y="1987"/>
                </a:cubicBezTo>
                <a:moveTo>
                  <a:pt x="2693" y="1992"/>
                </a:moveTo>
                <a:cubicBezTo>
                  <a:pt x="2680" y="1987"/>
                  <a:pt x="2685" y="1981"/>
                  <a:pt x="2685" y="1968"/>
                </a:cubicBezTo>
                <a:cubicBezTo>
                  <a:pt x="2685" y="1954"/>
                  <a:pt x="2696" y="1990"/>
                  <a:pt x="2693" y="1992"/>
                </a:cubicBezTo>
                <a:moveTo>
                  <a:pt x="2693" y="1953"/>
                </a:moveTo>
                <a:cubicBezTo>
                  <a:pt x="2693" y="1953"/>
                  <a:pt x="2693" y="1955"/>
                  <a:pt x="2693" y="1953"/>
                </a:cubicBezTo>
                <a:moveTo>
                  <a:pt x="2699" y="1913"/>
                </a:moveTo>
                <a:lnTo>
                  <a:pt x="2699" y="1913"/>
                </a:lnTo>
                <a:lnTo>
                  <a:pt x="2699" y="1912"/>
                </a:lnTo>
                <a:cubicBezTo>
                  <a:pt x="2701" y="1909"/>
                  <a:pt x="2701" y="1907"/>
                  <a:pt x="2701" y="1904"/>
                </a:cubicBezTo>
                <a:cubicBezTo>
                  <a:pt x="2701" y="1903"/>
                  <a:pt x="2701" y="1903"/>
                  <a:pt x="2701" y="1902"/>
                </a:cubicBezTo>
                <a:cubicBezTo>
                  <a:pt x="2712" y="1902"/>
                  <a:pt x="2712" y="1910"/>
                  <a:pt x="2707" y="1913"/>
                </a:cubicBezTo>
                <a:lnTo>
                  <a:pt x="2699" y="1913"/>
                </a:lnTo>
                <a:moveTo>
                  <a:pt x="2707" y="1889"/>
                </a:moveTo>
                <a:cubicBezTo>
                  <a:pt x="2707" y="1889"/>
                  <a:pt x="2701" y="1913"/>
                  <a:pt x="2707" y="1889"/>
                </a:cubicBezTo>
                <a:moveTo>
                  <a:pt x="2725" y="1886"/>
                </a:moveTo>
                <a:cubicBezTo>
                  <a:pt x="2725" y="1886"/>
                  <a:pt x="2733" y="1900"/>
                  <a:pt x="2725" y="1886"/>
                </a:cubicBezTo>
                <a:moveTo>
                  <a:pt x="2699" y="1871"/>
                </a:moveTo>
                <a:cubicBezTo>
                  <a:pt x="2699" y="1871"/>
                  <a:pt x="2701" y="1873"/>
                  <a:pt x="2699" y="1871"/>
                </a:cubicBezTo>
                <a:moveTo>
                  <a:pt x="2738" y="1844"/>
                </a:moveTo>
                <a:cubicBezTo>
                  <a:pt x="2738" y="1844"/>
                  <a:pt x="2744" y="1844"/>
                  <a:pt x="2738" y="1844"/>
                </a:cubicBezTo>
                <a:moveTo>
                  <a:pt x="2707" y="1849"/>
                </a:moveTo>
                <a:cubicBezTo>
                  <a:pt x="2701" y="1826"/>
                  <a:pt x="2712" y="1807"/>
                  <a:pt x="2715" y="1770"/>
                </a:cubicBezTo>
                <a:lnTo>
                  <a:pt x="2733" y="1786"/>
                </a:lnTo>
                <a:cubicBezTo>
                  <a:pt x="2730" y="1812"/>
                  <a:pt x="2712" y="1823"/>
                  <a:pt x="2707" y="1849"/>
                </a:cubicBezTo>
                <a:moveTo>
                  <a:pt x="2757" y="1736"/>
                </a:moveTo>
                <a:cubicBezTo>
                  <a:pt x="2752" y="1728"/>
                  <a:pt x="2762" y="1729"/>
                  <a:pt x="2762" y="1722"/>
                </a:cubicBezTo>
                <a:cubicBezTo>
                  <a:pt x="2762" y="1714"/>
                  <a:pt x="2765" y="1744"/>
                  <a:pt x="2757" y="1736"/>
                </a:cubicBezTo>
                <a:moveTo>
                  <a:pt x="2998" y="1625"/>
                </a:moveTo>
                <a:cubicBezTo>
                  <a:pt x="2998" y="1625"/>
                  <a:pt x="3000" y="1625"/>
                  <a:pt x="2998" y="1625"/>
                </a:cubicBezTo>
                <a:moveTo>
                  <a:pt x="2762" y="1611"/>
                </a:moveTo>
                <a:cubicBezTo>
                  <a:pt x="2757" y="1603"/>
                  <a:pt x="2757" y="1588"/>
                  <a:pt x="2762" y="1585"/>
                </a:cubicBezTo>
                <a:lnTo>
                  <a:pt x="2775" y="1585"/>
                </a:lnTo>
                <a:lnTo>
                  <a:pt x="2775" y="1585"/>
                </a:lnTo>
                <a:cubicBezTo>
                  <a:pt x="2767" y="1622"/>
                  <a:pt x="2758" y="1653"/>
                  <a:pt x="2744" y="1688"/>
                </a:cubicBezTo>
                <a:cubicBezTo>
                  <a:pt x="2759" y="1688"/>
                  <a:pt x="2749" y="1720"/>
                  <a:pt x="2736" y="1725"/>
                </a:cubicBezTo>
                <a:cubicBezTo>
                  <a:pt x="2722" y="1730"/>
                  <a:pt x="2738" y="1754"/>
                  <a:pt x="2736" y="1765"/>
                </a:cubicBezTo>
                <a:cubicBezTo>
                  <a:pt x="2733" y="1775"/>
                  <a:pt x="2722" y="1752"/>
                  <a:pt x="2720" y="1741"/>
                </a:cubicBezTo>
                <a:cubicBezTo>
                  <a:pt x="2717" y="1730"/>
                  <a:pt x="2722" y="1741"/>
                  <a:pt x="2736" y="1741"/>
                </a:cubicBezTo>
                <a:cubicBezTo>
                  <a:pt x="2749" y="1741"/>
                  <a:pt x="2722" y="1720"/>
                  <a:pt x="2725" y="1704"/>
                </a:cubicBezTo>
                <a:lnTo>
                  <a:pt x="2738" y="1704"/>
                </a:lnTo>
                <a:cubicBezTo>
                  <a:pt x="2725" y="1675"/>
                  <a:pt x="2759" y="1638"/>
                  <a:pt x="2746" y="1609"/>
                </a:cubicBezTo>
                <a:cubicBezTo>
                  <a:pt x="2733" y="1580"/>
                  <a:pt x="2757" y="1611"/>
                  <a:pt x="2762" y="1606"/>
                </a:cubicBezTo>
                <a:lnTo>
                  <a:pt x="2762" y="1611"/>
                </a:lnTo>
                <a:moveTo>
                  <a:pt x="3019" y="1553"/>
                </a:moveTo>
                <a:lnTo>
                  <a:pt x="3024" y="1553"/>
                </a:lnTo>
                <a:lnTo>
                  <a:pt x="3024" y="1561"/>
                </a:lnTo>
                <a:lnTo>
                  <a:pt x="3019" y="1561"/>
                </a:lnTo>
                <a:lnTo>
                  <a:pt x="3019" y="1553"/>
                </a:lnTo>
                <a:moveTo>
                  <a:pt x="2826" y="1548"/>
                </a:moveTo>
                <a:cubicBezTo>
                  <a:pt x="2826" y="1548"/>
                  <a:pt x="2831" y="1566"/>
                  <a:pt x="2826" y="1548"/>
                </a:cubicBezTo>
                <a:moveTo>
                  <a:pt x="2773" y="1558"/>
                </a:moveTo>
                <a:cubicBezTo>
                  <a:pt x="2770" y="1553"/>
                  <a:pt x="2775" y="1548"/>
                  <a:pt x="2775" y="1543"/>
                </a:cubicBezTo>
                <a:cubicBezTo>
                  <a:pt x="2775" y="1537"/>
                  <a:pt x="2786" y="1566"/>
                  <a:pt x="2773" y="1558"/>
                </a:cubicBezTo>
                <a:moveTo>
                  <a:pt x="2775" y="1527"/>
                </a:moveTo>
                <a:cubicBezTo>
                  <a:pt x="2778" y="1521"/>
                  <a:pt x="2783" y="1521"/>
                  <a:pt x="2791" y="1521"/>
                </a:cubicBezTo>
                <a:cubicBezTo>
                  <a:pt x="2799" y="1521"/>
                  <a:pt x="2789" y="1540"/>
                  <a:pt x="2778" y="1540"/>
                </a:cubicBezTo>
                <a:lnTo>
                  <a:pt x="2778" y="1540"/>
                </a:lnTo>
                <a:cubicBezTo>
                  <a:pt x="2776" y="1536"/>
                  <a:pt x="2775" y="1533"/>
                  <a:pt x="2775" y="1529"/>
                </a:cubicBezTo>
                <a:cubicBezTo>
                  <a:pt x="2775" y="1528"/>
                  <a:pt x="2775" y="1527"/>
                  <a:pt x="2775" y="1527"/>
                </a:cubicBezTo>
                <a:moveTo>
                  <a:pt x="2775" y="1508"/>
                </a:moveTo>
                <a:cubicBezTo>
                  <a:pt x="2775" y="1508"/>
                  <a:pt x="2778" y="1513"/>
                  <a:pt x="2775" y="1508"/>
                </a:cubicBezTo>
                <a:moveTo>
                  <a:pt x="2812" y="1529"/>
                </a:moveTo>
                <a:cubicBezTo>
                  <a:pt x="2791" y="1527"/>
                  <a:pt x="2809" y="1513"/>
                  <a:pt x="2812" y="1503"/>
                </a:cubicBezTo>
                <a:cubicBezTo>
                  <a:pt x="2814" y="1492"/>
                  <a:pt x="2802" y="1516"/>
                  <a:pt x="2812" y="1529"/>
                </a:cubicBezTo>
                <a:moveTo>
                  <a:pt x="2818" y="1474"/>
                </a:moveTo>
                <a:cubicBezTo>
                  <a:pt x="2818" y="1474"/>
                  <a:pt x="2828" y="1490"/>
                  <a:pt x="2818" y="1474"/>
                </a:cubicBezTo>
                <a:moveTo>
                  <a:pt x="2802" y="1479"/>
                </a:moveTo>
                <a:cubicBezTo>
                  <a:pt x="2797" y="1479"/>
                  <a:pt x="2797" y="1474"/>
                  <a:pt x="2797" y="1466"/>
                </a:cubicBezTo>
                <a:lnTo>
                  <a:pt x="2797" y="1466"/>
                </a:lnTo>
                <a:cubicBezTo>
                  <a:pt x="2798" y="1467"/>
                  <a:pt x="2798" y="1468"/>
                  <a:pt x="2799" y="1469"/>
                </a:cubicBezTo>
                <a:cubicBezTo>
                  <a:pt x="2801" y="1472"/>
                  <a:pt x="2802" y="1475"/>
                  <a:pt x="2802" y="1479"/>
                </a:cubicBezTo>
                <a:moveTo>
                  <a:pt x="2802" y="1453"/>
                </a:moveTo>
                <a:cubicBezTo>
                  <a:pt x="2802" y="1453"/>
                  <a:pt x="2810" y="1469"/>
                  <a:pt x="2802" y="1453"/>
                </a:cubicBezTo>
                <a:moveTo>
                  <a:pt x="2897" y="1431"/>
                </a:moveTo>
                <a:lnTo>
                  <a:pt x="2897" y="1431"/>
                </a:lnTo>
                <a:cubicBezTo>
                  <a:pt x="2911" y="1433"/>
                  <a:pt x="2923" y="1434"/>
                  <a:pt x="2937" y="1434"/>
                </a:cubicBezTo>
                <a:cubicBezTo>
                  <a:pt x="2956" y="1434"/>
                  <a:pt x="2973" y="1433"/>
                  <a:pt x="2992" y="1429"/>
                </a:cubicBezTo>
                <a:cubicBezTo>
                  <a:pt x="2926" y="1614"/>
                  <a:pt x="2865" y="1834"/>
                  <a:pt x="2757" y="1987"/>
                </a:cubicBezTo>
                <a:cubicBezTo>
                  <a:pt x="2773" y="1974"/>
                  <a:pt x="2762" y="1950"/>
                  <a:pt x="2783" y="1939"/>
                </a:cubicBezTo>
                <a:cubicBezTo>
                  <a:pt x="2762" y="1897"/>
                  <a:pt x="2804" y="1834"/>
                  <a:pt x="2797" y="1807"/>
                </a:cubicBezTo>
                <a:lnTo>
                  <a:pt x="2804" y="1807"/>
                </a:lnTo>
                <a:cubicBezTo>
                  <a:pt x="2789" y="1722"/>
                  <a:pt x="2849" y="1656"/>
                  <a:pt x="2839" y="1601"/>
                </a:cubicBezTo>
                <a:lnTo>
                  <a:pt x="2839" y="1601"/>
                </a:lnTo>
                <a:cubicBezTo>
                  <a:pt x="2845" y="1595"/>
                  <a:pt x="2848" y="1588"/>
                  <a:pt x="2853" y="1581"/>
                </a:cubicBezTo>
                <a:cubicBezTo>
                  <a:pt x="2862" y="1563"/>
                  <a:pt x="2868" y="1546"/>
                  <a:pt x="2868" y="1526"/>
                </a:cubicBezTo>
                <a:cubicBezTo>
                  <a:pt x="2868" y="1514"/>
                  <a:pt x="2866" y="1504"/>
                  <a:pt x="2863" y="1492"/>
                </a:cubicBezTo>
                <a:lnTo>
                  <a:pt x="2863" y="1492"/>
                </a:lnTo>
                <a:cubicBezTo>
                  <a:pt x="2871" y="1484"/>
                  <a:pt x="2876" y="1475"/>
                  <a:pt x="2883" y="1465"/>
                </a:cubicBezTo>
                <a:cubicBezTo>
                  <a:pt x="2889" y="1453"/>
                  <a:pt x="2894" y="1444"/>
                  <a:pt x="2897" y="1431"/>
                </a:cubicBezTo>
                <a:moveTo>
                  <a:pt x="3281" y="1405"/>
                </a:moveTo>
                <a:cubicBezTo>
                  <a:pt x="3281" y="1405"/>
                  <a:pt x="3305" y="1410"/>
                  <a:pt x="3281" y="1405"/>
                </a:cubicBezTo>
                <a:moveTo>
                  <a:pt x="4000" y="1402"/>
                </a:moveTo>
                <a:lnTo>
                  <a:pt x="4000" y="1402"/>
                </a:lnTo>
                <a:moveTo>
                  <a:pt x="3598" y="1402"/>
                </a:moveTo>
                <a:cubicBezTo>
                  <a:pt x="3598" y="1402"/>
                  <a:pt x="3622" y="1405"/>
                  <a:pt x="3598" y="1402"/>
                </a:cubicBezTo>
                <a:moveTo>
                  <a:pt x="3323" y="1402"/>
                </a:moveTo>
                <a:lnTo>
                  <a:pt x="3323" y="1402"/>
                </a:lnTo>
                <a:moveTo>
                  <a:pt x="2926" y="1402"/>
                </a:moveTo>
                <a:lnTo>
                  <a:pt x="2926" y="1402"/>
                </a:lnTo>
                <a:moveTo>
                  <a:pt x="4027" y="1400"/>
                </a:moveTo>
                <a:cubicBezTo>
                  <a:pt x="4021" y="1400"/>
                  <a:pt x="4024" y="1392"/>
                  <a:pt x="4027" y="1400"/>
                </a:cubicBezTo>
                <a:moveTo>
                  <a:pt x="3431" y="1400"/>
                </a:moveTo>
                <a:cubicBezTo>
                  <a:pt x="3431" y="1400"/>
                  <a:pt x="3450" y="1402"/>
                  <a:pt x="3431" y="1400"/>
                </a:cubicBezTo>
                <a:moveTo>
                  <a:pt x="2966" y="1400"/>
                </a:moveTo>
                <a:cubicBezTo>
                  <a:pt x="2971" y="1387"/>
                  <a:pt x="2987" y="1402"/>
                  <a:pt x="2966" y="1400"/>
                </a:cubicBezTo>
                <a:moveTo>
                  <a:pt x="4011" y="1392"/>
                </a:moveTo>
                <a:cubicBezTo>
                  <a:pt x="4011" y="1392"/>
                  <a:pt x="4021" y="1410"/>
                  <a:pt x="4011" y="1392"/>
                </a:cubicBezTo>
                <a:moveTo>
                  <a:pt x="3908" y="1389"/>
                </a:moveTo>
                <a:cubicBezTo>
                  <a:pt x="3908" y="1389"/>
                  <a:pt x="3910" y="1402"/>
                  <a:pt x="3908" y="1389"/>
                </a:cubicBezTo>
                <a:moveTo>
                  <a:pt x="3794" y="1387"/>
                </a:moveTo>
                <a:lnTo>
                  <a:pt x="3794" y="1387"/>
                </a:lnTo>
                <a:moveTo>
                  <a:pt x="3775" y="1379"/>
                </a:moveTo>
                <a:cubicBezTo>
                  <a:pt x="3775" y="1387"/>
                  <a:pt x="3762" y="1379"/>
                  <a:pt x="3754" y="1384"/>
                </a:cubicBezTo>
                <a:cubicBezTo>
                  <a:pt x="3746" y="1389"/>
                  <a:pt x="3768" y="1379"/>
                  <a:pt x="3775" y="1379"/>
                </a:cubicBezTo>
                <a:moveTo>
                  <a:pt x="3196" y="1384"/>
                </a:moveTo>
                <a:cubicBezTo>
                  <a:pt x="3196" y="1371"/>
                  <a:pt x="3214" y="1387"/>
                  <a:pt x="3196" y="1384"/>
                </a:cubicBezTo>
                <a:moveTo>
                  <a:pt x="3736" y="1384"/>
                </a:moveTo>
                <a:cubicBezTo>
                  <a:pt x="3736" y="1373"/>
                  <a:pt x="3744" y="1373"/>
                  <a:pt x="3752" y="1379"/>
                </a:cubicBezTo>
                <a:lnTo>
                  <a:pt x="3752" y="1379"/>
                </a:lnTo>
                <a:cubicBezTo>
                  <a:pt x="3751" y="1379"/>
                  <a:pt x="3751" y="1380"/>
                  <a:pt x="3751" y="1380"/>
                </a:cubicBezTo>
                <a:cubicBezTo>
                  <a:pt x="3750" y="1382"/>
                  <a:pt x="3749" y="1383"/>
                  <a:pt x="3747" y="1384"/>
                </a:cubicBezTo>
                <a:cubicBezTo>
                  <a:pt x="3745" y="1385"/>
                  <a:pt x="3744" y="1386"/>
                  <a:pt x="3742" y="1386"/>
                </a:cubicBezTo>
                <a:cubicBezTo>
                  <a:pt x="3740" y="1386"/>
                  <a:pt x="3738" y="1385"/>
                  <a:pt x="3736" y="1384"/>
                </a:cubicBezTo>
                <a:moveTo>
                  <a:pt x="3717" y="1379"/>
                </a:moveTo>
                <a:cubicBezTo>
                  <a:pt x="3717" y="1387"/>
                  <a:pt x="3688" y="1386"/>
                  <a:pt x="3696" y="1373"/>
                </a:cubicBezTo>
                <a:cubicBezTo>
                  <a:pt x="3704" y="1359"/>
                  <a:pt x="3704" y="1384"/>
                  <a:pt x="3717" y="1379"/>
                </a:cubicBezTo>
                <a:moveTo>
                  <a:pt x="3162" y="1387"/>
                </a:moveTo>
                <a:cubicBezTo>
                  <a:pt x="3154" y="1371"/>
                  <a:pt x="3178" y="1387"/>
                  <a:pt x="3178" y="1373"/>
                </a:cubicBezTo>
                <a:lnTo>
                  <a:pt x="3183" y="1379"/>
                </a:lnTo>
                <a:lnTo>
                  <a:pt x="3183" y="1387"/>
                </a:lnTo>
                <a:cubicBezTo>
                  <a:pt x="3175" y="1384"/>
                  <a:pt x="3175" y="1384"/>
                  <a:pt x="3162" y="1387"/>
                </a:cubicBezTo>
                <a:moveTo>
                  <a:pt x="3588" y="1373"/>
                </a:moveTo>
                <a:cubicBezTo>
                  <a:pt x="3588" y="1373"/>
                  <a:pt x="3580" y="1387"/>
                  <a:pt x="3588" y="1373"/>
                </a:cubicBezTo>
                <a:moveTo>
                  <a:pt x="3553" y="1371"/>
                </a:moveTo>
                <a:lnTo>
                  <a:pt x="3553" y="1371"/>
                </a:lnTo>
                <a:cubicBezTo>
                  <a:pt x="3559" y="1373"/>
                  <a:pt x="3565" y="1374"/>
                  <a:pt x="3572" y="1374"/>
                </a:cubicBezTo>
                <a:cubicBezTo>
                  <a:pt x="3574" y="1374"/>
                  <a:pt x="3577" y="1374"/>
                  <a:pt x="3580" y="1373"/>
                </a:cubicBezTo>
                <a:cubicBezTo>
                  <a:pt x="3540" y="1392"/>
                  <a:pt x="3490" y="1371"/>
                  <a:pt x="3553" y="1371"/>
                </a:cubicBezTo>
                <a:moveTo>
                  <a:pt x="3201" y="1373"/>
                </a:moveTo>
                <a:cubicBezTo>
                  <a:pt x="3201" y="1373"/>
                  <a:pt x="3222" y="1379"/>
                  <a:pt x="3201" y="1373"/>
                </a:cubicBezTo>
                <a:moveTo>
                  <a:pt x="3918" y="1371"/>
                </a:moveTo>
                <a:cubicBezTo>
                  <a:pt x="3913" y="1371"/>
                  <a:pt x="3912" y="1365"/>
                  <a:pt x="3918" y="1371"/>
                </a:cubicBezTo>
                <a:moveTo>
                  <a:pt x="3736" y="1365"/>
                </a:moveTo>
                <a:cubicBezTo>
                  <a:pt x="3736" y="1365"/>
                  <a:pt x="3709" y="1363"/>
                  <a:pt x="3736" y="1365"/>
                </a:cubicBezTo>
                <a:moveTo>
                  <a:pt x="3278" y="1384"/>
                </a:moveTo>
                <a:cubicBezTo>
                  <a:pt x="3286" y="1371"/>
                  <a:pt x="3310" y="1360"/>
                  <a:pt x="3318" y="1384"/>
                </a:cubicBezTo>
                <a:cubicBezTo>
                  <a:pt x="3326" y="1408"/>
                  <a:pt x="3297" y="1387"/>
                  <a:pt x="3278" y="1384"/>
                </a:cubicBezTo>
                <a:moveTo>
                  <a:pt x="3217" y="1384"/>
                </a:moveTo>
                <a:cubicBezTo>
                  <a:pt x="3215" y="1373"/>
                  <a:pt x="3220" y="1373"/>
                  <a:pt x="3220" y="1365"/>
                </a:cubicBezTo>
                <a:lnTo>
                  <a:pt x="3220" y="1365"/>
                </a:lnTo>
                <a:cubicBezTo>
                  <a:pt x="3223" y="1368"/>
                  <a:pt x="3225" y="1369"/>
                  <a:pt x="3228" y="1371"/>
                </a:cubicBezTo>
                <a:cubicBezTo>
                  <a:pt x="3239" y="1377"/>
                  <a:pt x="3249" y="1380"/>
                  <a:pt x="3260" y="1380"/>
                </a:cubicBezTo>
                <a:cubicBezTo>
                  <a:pt x="3265" y="1380"/>
                  <a:pt x="3268" y="1379"/>
                  <a:pt x="3273" y="1379"/>
                </a:cubicBezTo>
                <a:cubicBezTo>
                  <a:pt x="3265" y="1392"/>
                  <a:pt x="3241" y="1376"/>
                  <a:pt x="3217" y="1384"/>
                </a:cubicBezTo>
                <a:moveTo>
                  <a:pt x="3609" y="1373"/>
                </a:moveTo>
                <a:cubicBezTo>
                  <a:pt x="3622" y="1349"/>
                  <a:pt x="3651" y="1392"/>
                  <a:pt x="3659" y="1363"/>
                </a:cubicBezTo>
                <a:cubicBezTo>
                  <a:pt x="3667" y="1334"/>
                  <a:pt x="3664" y="1384"/>
                  <a:pt x="3683" y="1373"/>
                </a:cubicBezTo>
                <a:lnTo>
                  <a:pt x="3683" y="1373"/>
                </a:lnTo>
                <a:cubicBezTo>
                  <a:pt x="3671" y="1379"/>
                  <a:pt x="3659" y="1381"/>
                  <a:pt x="3646" y="1381"/>
                </a:cubicBezTo>
                <a:cubicBezTo>
                  <a:pt x="3632" y="1381"/>
                  <a:pt x="3621" y="1379"/>
                  <a:pt x="3609" y="1373"/>
                </a:cubicBezTo>
                <a:moveTo>
                  <a:pt x="4056" y="1365"/>
                </a:moveTo>
                <a:lnTo>
                  <a:pt x="4040" y="1365"/>
                </a:lnTo>
                <a:cubicBezTo>
                  <a:pt x="4043" y="1355"/>
                  <a:pt x="4056" y="1365"/>
                  <a:pt x="4056" y="1368"/>
                </a:cubicBezTo>
                <a:cubicBezTo>
                  <a:pt x="4056" y="1371"/>
                  <a:pt x="4064" y="1386"/>
                  <a:pt x="4077" y="1381"/>
                </a:cubicBezTo>
                <a:cubicBezTo>
                  <a:pt x="4090" y="1375"/>
                  <a:pt x="4066" y="1402"/>
                  <a:pt x="4088" y="1402"/>
                </a:cubicBezTo>
                <a:cubicBezTo>
                  <a:pt x="4061" y="1416"/>
                  <a:pt x="4066" y="1381"/>
                  <a:pt x="4053" y="1381"/>
                </a:cubicBezTo>
                <a:cubicBezTo>
                  <a:pt x="4040" y="1381"/>
                  <a:pt x="4066" y="1379"/>
                  <a:pt x="4056" y="1368"/>
                </a:cubicBezTo>
                <a:lnTo>
                  <a:pt x="4056" y="1365"/>
                </a:lnTo>
                <a:moveTo>
                  <a:pt x="3543" y="1365"/>
                </a:moveTo>
                <a:lnTo>
                  <a:pt x="3543" y="1365"/>
                </a:lnTo>
                <a:moveTo>
                  <a:pt x="2593" y="1368"/>
                </a:moveTo>
                <a:cubicBezTo>
                  <a:pt x="2593" y="1368"/>
                  <a:pt x="2593" y="1371"/>
                  <a:pt x="2593" y="1368"/>
                </a:cubicBezTo>
                <a:moveTo>
                  <a:pt x="3085" y="1365"/>
                </a:moveTo>
                <a:cubicBezTo>
                  <a:pt x="3085" y="1365"/>
                  <a:pt x="3088" y="1365"/>
                  <a:pt x="3085" y="1365"/>
                </a:cubicBezTo>
                <a:moveTo>
                  <a:pt x="2815" y="1371"/>
                </a:moveTo>
                <a:cubicBezTo>
                  <a:pt x="2826" y="1371"/>
                  <a:pt x="2828" y="1365"/>
                  <a:pt x="2831" y="1357"/>
                </a:cubicBezTo>
                <a:cubicBezTo>
                  <a:pt x="2834" y="1349"/>
                  <a:pt x="2826" y="1379"/>
                  <a:pt x="2831" y="1392"/>
                </a:cubicBezTo>
                <a:lnTo>
                  <a:pt x="2831" y="1392"/>
                </a:lnTo>
                <a:cubicBezTo>
                  <a:pt x="2831" y="1392"/>
                  <a:pt x="2831" y="1392"/>
                  <a:pt x="2830" y="1392"/>
                </a:cubicBezTo>
                <a:cubicBezTo>
                  <a:pt x="2827" y="1394"/>
                  <a:pt x="2823" y="1395"/>
                  <a:pt x="2819" y="1395"/>
                </a:cubicBezTo>
                <a:cubicBezTo>
                  <a:pt x="2816" y="1395"/>
                  <a:pt x="2815" y="1395"/>
                  <a:pt x="2812" y="1394"/>
                </a:cubicBezTo>
                <a:cubicBezTo>
                  <a:pt x="2810" y="1381"/>
                  <a:pt x="2818" y="1389"/>
                  <a:pt x="2823" y="1392"/>
                </a:cubicBezTo>
                <a:cubicBezTo>
                  <a:pt x="2828" y="1394"/>
                  <a:pt x="2812" y="1384"/>
                  <a:pt x="2815" y="1371"/>
                </a:cubicBezTo>
                <a:moveTo>
                  <a:pt x="2614" y="1355"/>
                </a:moveTo>
                <a:cubicBezTo>
                  <a:pt x="2614" y="1355"/>
                  <a:pt x="2588" y="1352"/>
                  <a:pt x="2614" y="1355"/>
                </a:cubicBezTo>
                <a:moveTo>
                  <a:pt x="2775" y="1352"/>
                </a:moveTo>
                <a:cubicBezTo>
                  <a:pt x="2775" y="1352"/>
                  <a:pt x="2791" y="1355"/>
                  <a:pt x="2775" y="1352"/>
                </a:cubicBezTo>
                <a:moveTo>
                  <a:pt x="3990" y="1349"/>
                </a:moveTo>
                <a:cubicBezTo>
                  <a:pt x="4003" y="1344"/>
                  <a:pt x="4008" y="1344"/>
                  <a:pt x="4016" y="1352"/>
                </a:cubicBezTo>
                <a:cubicBezTo>
                  <a:pt x="4024" y="1360"/>
                  <a:pt x="3987" y="1363"/>
                  <a:pt x="3990" y="1349"/>
                </a:cubicBezTo>
                <a:moveTo>
                  <a:pt x="3090" y="1328"/>
                </a:moveTo>
                <a:cubicBezTo>
                  <a:pt x="3101" y="1331"/>
                  <a:pt x="3100" y="1323"/>
                  <a:pt x="3111" y="1326"/>
                </a:cubicBezTo>
                <a:cubicBezTo>
                  <a:pt x="3121" y="1328"/>
                  <a:pt x="3102" y="1349"/>
                  <a:pt x="3095" y="1349"/>
                </a:cubicBezTo>
                <a:cubicBezTo>
                  <a:pt x="3087" y="1349"/>
                  <a:pt x="3088" y="1339"/>
                  <a:pt x="3090" y="1328"/>
                </a:cubicBezTo>
                <a:moveTo>
                  <a:pt x="3006" y="1368"/>
                </a:moveTo>
                <a:lnTo>
                  <a:pt x="3000" y="1368"/>
                </a:lnTo>
                <a:cubicBezTo>
                  <a:pt x="2995" y="1368"/>
                  <a:pt x="2995" y="1379"/>
                  <a:pt x="2995" y="1387"/>
                </a:cubicBezTo>
                <a:lnTo>
                  <a:pt x="2995" y="1387"/>
                </a:lnTo>
                <a:cubicBezTo>
                  <a:pt x="2987" y="1386"/>
                  <a:pt x="2979" y="1385"/>
                  <a:pt x="2971" y="1385"/>
                </a:cubicBezTo>
                <a:cubicBezTo>
                  <a:pt x="2947" y="1385"/>
                  <a:pt x="2928" y="1388"/>
                  <a:pt x="2905" y="1394"/>
                </a:cubicBezTo>
                <a:lnTo>
                  <a:pt x="2905" y="1394"/>
                </a:lnTo>
                <a:cubicBezTo>
                  <a:pt x="2911" y="1375"/>
                  <a:pt x="2918" y="1360"/>
                  <a:pt x="2926" y="1342"/>
                </a:cubicBezTo>
                <a:cubicBezTo>
                  <a:pt x="2939" y="1347"/>
                  <a:pt x="2934" y="1357"/>
                  <a:pt x="2953" y="1352"/>
                </a:cubicBezTo>
                <a:cubicBezTo>
                  <a:pt x="2971" y="1347"/>
                  <a:pt x="2944" y="1342"/>
                  <a:pt x="2939" y="1342"/>
                </a:cubicBezTo>
                <a:cubicBezTo>
                  <a:pt x="2933" y="1342"/>
                  <a:pt x="2995" y="1326"/>
                  <a:pt x="3024" y="1331"/>
                </a:cubicBezTo>
                <a:cubicBezTo>
                  <a:pt x="3053" y="1336"/>
                  <a:pt x="3032" y="1328"/>
                  <a:pt x="3024" y="1331"/>
                </a:cubicBezTo>
                <a:cubicBezTo>
                  <a:pt x="3016" y="1334"/>
                  <a:pt x="3021" y="1339"/>
                  <a:pt x="3021" y="1342"/>
                </a:cubicBezTo>
                <a:lnTo>
                  <a:pt x="3000" y="1342"/>
                </a:lnTo>
                <a:cubicBezTo>
                  <a:pt x="3006" y="1357"/>
                  <a:pt x="3011" y="1344"/>
                  <a:pt x="3024" y="1347"/>
                </a:cubicBezTo>
                <a:cubicBezTo>
                  <a:pt x="3037" y="1349"/>
                  <a:pt x="3024" y="1405"/>
                  <a:pt x="2984" y="1408"/>
                </a:cubicBezTo>
                <a:cubicBezTo>
                  <a:pt x="2992" y="1394"/>
                  <a:pt x="2987" y="1394"/>
                  <a:pt x="3000" y="1397"/>
                </a:cubicBezTo>
                <a:cubicBezTo>
                  <a:pt x="3013" y="1400"/>
                  <a:pt x="2995" y="1386"/>
                  <a:pt x="2998" y="1373"/>
                </a:cubicBezTo>
                <a:cubicBezTo>
                  <a:pt x="3000" y="1359"/>
                  <a:pt x="3006" y="1373"/>
                  <a:pt x="3006" y="1371"/>
                </a:cubicBezTo>
                <a:lnTo>
                  <a:pt x="3006" y="1368"/>
                </a:lnTo>
                <a:moveTo>
                  <a:pt x="3918" y="1328"/>
                </a:moveTo>
                <a:cubicBezTo>
                  <a:pt x="3918" y="1328"/>
                  <a:pt x="3934" y="1331"/>
                  <a:pt x="3918" y="1328"/>
                </a:cubicBezTo>
                <a:moveTo>
                  <a:pt x="2934" y="1328"/>
                </a:moveTo>
                <a:cubicBezTo>
                  <a:pt x="2934" y="1328"/>
                  <a:pt x="2955" y="1331"/>
                  <a:pt x="2934" y="1328"/>
                </a:cubicBezTo>
                <a:moveTo>
                  <a:pt x="2918" y="1328"/>
                </a:moveTo>
                <a:cubicBezTo>
                  <a:pt x="2918" y="1328"/>
                  <a:pt x="2934" y="1331"/>
                  <a:pt x="2918" y="1328"/>
                </a:cubicBezTo>
                <a:moveTo>
                  <a:pt x="2998" y="1320"/>
                </a:moveTo>
                <a:cubicBezTo>
                  <a:pt x="2998" y="1320"/>
                  <a:pt x="3000" y="1326"/>
                  <a:pt x="2998" y="1320"/>
                </a:cubicBezTo>
                <a:moveTo>
                  <a:pt x="2836" y="1334"/>
                </a:moveTo>
                <a:cubicBezTo>
                  <a:pt x="2823" y="1328"/>
                  <a:pt x="2842" y="1318"/>
                  <a:pt x="2852" y="1318"/>
                </a:cubicBezTo>
                <a:lnTo>
                  <a:pt x="2852" y="1318"/>
                </a:lnTo>
                <a:cubicBezTo>
                  <a:pt x="2850" y="1320"/>
                  <a:pt x="2848" y="1322"/>
                  <a:pt x="2847" y="1324"/>
                </a:cubicBezTo>
                <a:cubicBezTo>
                  <a:pt x="2846" y="1326"/>
                  <a:pt x="2845" y="1328"/>
                  <a:pt x="2844" y="1331"/>
                </a:cubicBezTo>
                <a:cubicBezTo>
                  <a:pt x="2842" y="1331"/>
                  <a:pt x="2836" y="1331"/>
                  <a:pt x="2836" y="1334"/>
                </a:cubicBezTo>
                <a:moveTo>
                  <a:pt x="3101" y="1318"/>
                </a:moveTo>
                <a:lnTo>
                  <a:pt x="3101" y="1318"/>
                </a:lnTo>
                <a:moveTo>
                  <a:pt x="3807" y="1315"/>
                </a:moveTo>
                <a:cubicBezTo>
                  <a:pt x="3807" y="1315"/>
                  <a:pt x="3807" y="1318"/>
                  <a:pt x="3807" y="1315"/>
                </a:cubicBezTo>
                <a:moveTo>
                  <a:pt x="3672" y="1312"/>
                </a:moveTo>
                <a:cubicBezTo>
                  <a:pt x="3672" y="1312"/>
                  <a:pt x="3675" y="1326"/>
                  <a:pt x="3672" y="1312"/>
                </a:cubicBezTo>
                <a:moveTo>
                  <a:pt x="3630" y="1312"/>
                </a:moveTo>
                <a:cubicBezTo>
                  <a:pt x="3630" y="1312"/>
                  <a:pt x="3630" y="1315"/>
                  <a:pt x="3630" y="1312"/>
                </a:cubicBezTo>
                <a:moveTo>
                  <a:pt x="3701" y="1307"/>
                </a:moveTo>
                <a:cubicBezTo>
                  <a:pt x="3701" y="1307"/>
                  <a:pt x="3717" y="1312"/>
                  <a:pt x="3701" y="1307"/>
                </a:cubicBezTo>
                <a:moveTo>
                  <a:pt x="3561" y="1307"/>
                </a:moveTo>
                <a:cubicBezTo>
                  <a:pt x="3561" y="1307"/>
                  <a:pt x="3580" y="1312"/>
                  <a:pt x="3561" y="1307"/>
                </a:cubicBezTo>
                <a:moveTo>
                  <a:pt x="3455" y="1307"/>
                </a:moveTo>
                <a:cubicBezTo>
                  <a:pt x="3455" y="1307"/>
                  <a:pt x="3461" y="1307"/>
                  <a:pt x="3455" y="1307"/>
                </a:cubicBezTo>
                <a:moveTo>
                  <a:pt x="3442" y="1307"/>
                </a:moveTo>
                <a:cubicBezTo>
                  <a:pt x="3442" y="1307"/>
                  <a:pt x="3447" y="1307"/>
                  <a:pt x="3442" y="1307"/>
                </a:cubicBezTo>
                <a:moveTo>
                  <a:pt x="3318" y="1307"/>
                </a:moveTo>
                <a:cubicBezTo>
                  <a:pt x="3318" y="1307"/>
                  <a:pt x="3320" y="1320"/>
                  <a:pt x="3318" y="1307"/>
                </a:cubicBezTo>
                <a:moveTo>
                  <a:pt x="3500" y="1307"/>
                </a:moveTo>
                <a:cubicBezTo>
                  <a:pt x="3500" y="1299"/>
                  <a:pt x="3508" y="1299"/>
                  <a:pt x="3519" y="1299"/>
                </a:cubicBezTo>
                <a:lnTo>
                  <a:pt x="3519" y="1299"/>
                </a:lnTo>
                <a:cubicBezTo>
                  <a:pt x="3517" y="1301"/>
                  <a:pt x="3515" y="1303"/>
                  <a:pt x="3513" y="1304"/>
                </a:cubicBezTo>
                <a:cubicBezTo>
                  <a:pt x="3509" y="1306"/>
                  <a:pt x="3506" y="1307"/>
                  <a:pt x="3502" y="1307"/>
                </a:cubicBezTo>
                <a:cubicBezTo>
                  <a:pt x="3502" y="1307"/>
                  <a:pt x="3501" y="1307"/>
                  <a:pt x="3500" y="1307"/>
                </a:cubicBezTo>
                <a:moveTo>
                  <a:pt x="3117" y="1267"/>
                </a:moveTo>
                <a:lnTo>
                  <a:pt x="3117" y="1267"/>
                </a:lnTo>
                <a:moveTo>
                  <a:pt x="2857" y="1267"/>
                </a:moveTo>
                <a:cubicBezTo>
                  <a:pt x="2844" y="1262"/>
                  <a:pt x="2857" y="1254"/>
                  <a:pt x="2863" y="1252"/>
                </a:cubicBezTo>
                <a:cubicBezTo>
                  <a:pt x="2868" y="1249"/>
                  <a:pt x="2857" y="1262"/>
                  <a:pt x="2857" y="1267"/>
                </a:cubicBezTo>
                <a:moveTo>
                  <a:pt x="2871" y="1238"/>
                </a:moveTo>
                <a:cubicBezTo>
                  <a:pt x="2871" y="1238"/>
                  <a:pt x="2889" y="1241"/>
                  <a:pt x="2871" y="1238"/>
                </a:cubicBezTo>
                <a:moveTo>
                  <a:pt x="3135" y="1230"/>
                </a:moveTo>
                <a:lnTo>
                  <a:pt x="3135" y="1217"/>
                </a:lnTo>
                <a:cubicBezTo>
                  <a:pt x="3143" y="1215"/>
                  <a:pt x="3143" y="1238"/>
                  <a:pt x="3135" y="1230"/>
                </a:cubicBezTo>
                <a:moveTo>
                  <a:pt x="2876" y="1217"/>
                </a:moveTo>
                <a:cubicBezTo>
                  <a:pt x="2876" y="1217"/>
                  <a:pt x="2892" y="1223"/>
                  <a:pt x="2876" y="1217"/>
                </a:cubicBezTo>
                <a:moveTo>
                  <a:pt x="2894" y="1209"/>
                </a:moveTo>
                <a:cubicBezTo>
                  <a:pt x="2894" y="1209"/>
                  <a:pt x="2905" y="1223"/>
                  <a:pt x="2894" y="1209"/>
                </a:cubicBezTo>
                <a:moveTo>
                  <a:pt x="3140" y="1209"/>
                </a:moveTo>
                <a:cubicBezTo>
                  <a:pt x="3140" y="1199"/>
                  <a:pt x="3140" y="1191"/>
                  <a:pt x="3143" y="1188"/>
                </a:cubicBezTo>
                <a:cubicBezTo>
                  <a:pt x="3146" y="1185"/>
                  <a:pt x="3154" y="1209"/>
                  <a:pt x="3140" y="1209"/>
                </a:cubicBezTo>
                <a:moveTo>
                  <a:pt x="2863" y="1212"/>
                </a:moveTo>
                <a:cubicBezTo>
                  <a:pt x="2863" y="1199"/>
                  <a:pt x="2876" y="1198"/>
                  <a:pt x="2879" y="1188"/>
                </a:cubicBezTo>
                <a:cubicBezTo>
                  <a:pt x="2881" y="1177"/>
                  <a:pt x="2876" y="1212"/>
                  <a:pt x="2863" y="1212"/>
                </a:cubicBezTo>
                <a:moveTo>
                  <a:pt x="3154" y="1183"/>
                </a:moveTo>
                <a:cubicBezTo>
                  <a:pt x="3140" y="1178"/>
                  <a:pt x="3148" y="1178"/>
                  <a:pt x="3151" y="1170"/>
                </a:cubicBezTo>
                <a:cubicBezTo>
                  <a:pt x="3154" y="1162"/>
                  <a:pt x="3156" y="1178"/>
                  <a:pt x="3154" y="1183"/>
                </a:cubicBezTo>
                <a:moveTo>
                  <a:pt x="3156" y="1151"/>
                </a:moveTo>
                <a:lnTo>
                  <a:pt x="3164" y="1151"/>
                </a:lnTo>
                <a:lnTo>
                  <a:pt x="3164" y="1159"/>
                </a:lnTo>
                <a:lnTo>
                  <a:pt x="3156" y="1159"/>
                </a:lnTo>
                <a:lnTo>
                  <a:pt x="3156" y="1151"/>
                </a:lnTo>
                <a:moveTo>
                  <a:pt x="2897" y="1159"/>
                </a:moveTo>
                <a:cubicBezTo>
                  <a:pt x="2884" y="1159"/>
                  <a:pt x="2891" y="1138"/>
                  <a:pt x="2894" y="1133"/>
                </a:cubicBezTo>
                <a:cubicBezTo>
                  <a:pt x="2896" y="1127"/>
                  <a:pt x="2908" y="1151"/>
                  <a:pt x="2897" y="1159"/>
                </a:cubicBezTo>
                <a:moveTo>
                  <a:pt x="3175" y="1117"/>
                </a:moveTo>
                <a:cubicBezTo>
                  <a:pt x="3175" y="1117"/>
                  <a:pt x="3178" y="1119"/>
                  <a:pt x="3175" y="1117"/>
                </a:cubicBezTo>
                <a:moveTo>
                  <a:pt x="3175" y="1093"/>
                </a:moveTo>
                <a:cubicBezTo>
                  <a:pt x="3175" y="1093"/>
                  <a:pt x="3191" y="1096"/>
                  <a:pt x="3175" y="1093"/>
                </a:cubicBezTo>
                <a:moveTo>
                  <a:pt x="2931" y="1072"/>
                </a:moveTo>
                <a:cubicBezTo>
                  <a:pt x="2918" y="1072"/>
                  <a:pt x="2920" y="1059"/>
                  <a:pt x="2918" y="1051"/>
                </a:cubicBezTo>
                <a:cubicBezTo>
                  <a:pt x="2915" y="1043"/>
                  <a:pt x="2929" y="1064"/>
                  <a:pt x="2931" y="1072"/>
                </a:cubicBezTo>
                <a:moveTo>
                  <a:pt x="2939" y="1037"/>
                </a:moveTo>
                <a:cubicBezTo>
                  <a:pt x="2939" y="1037"/>
                  <a:pt x="2942" y="1053"/>
                  <a:pt x="2939" y="1037"/>
                </a:cubicBezTo>
                <a:moveTo>
                  <a:pt x="3217" y="1027"/>
                </a:moveTo>
                <a:cubicBezTo>
                  <a:pt x="3217" y="1027"/>
                  <a:pt x="3220" y="1027"/>
                  <a:pt x="3217" y="1027"/>
                </a:cubicBezTo>
                <a:moveTo>
                  <a:pt x="3193" y="1016"/>
                </a:moveTo>
                <a:cubicBezTo>
                  <a:pt x="3196" y="1016"/>
                  <a:pt x="3201" y="1016"/>
                  <a:pt x="3201" y="1014"/>
                </a:cubicBezTo>
                <a:cubicBezTo>
                  <a:pt x="3201" y="1011"/>
                  <a:pt x="3209" y="1045"/>
                  <a:pt x="3193" y="1045"/>
                </a:cubicBezTo>
                <a:lnTo>
                  <a:pt x="3193" y="1045"/>
                </a:lnTo>
                <a:cubicBezTo>
                  <a:pt x="3195" y="1040"/>
                  <a:pt x="3195" y="1036"/>
                  <a:pt x="3195" y="1031"/>
                </a:cubicBezTo>
                <a:cubicBezTo>
                  <a:pt x="3195" y="1026"/>
                  <a:pt x="3195" y="1021"/>
                  <a:pt x="3193" y="1016"/>
                </a:cubicBezTo>
                <a:moveTo>
                  <a:pt x="2945" y="1027"/>
                </a:moveTo>
                <a:cubicBezTo>
                  <a:pt x="2934" y="1024"/>
                  <a:pt x="2947" y="1014"/>
                  <a:pt x="2945" y="1006"/>
                </a:cubicBezTo>
                <a:cubicBezTo>
                  <a:pt x="2942" y="998"/>
                  <a:pt x="2947" y="1024"/>
                  <a:pt x="2945" y="1027"/>
                </a:cubicBezTo>
                <a:moveTo>
                  <a:pt x="2979" y="1016"/>
                </a:moveTo>
                <a:cubicBezTo>
                  <a:pt x="2968" y="1016"/>
                  <a:pt x="2974" y="1000"/>
                  <a:pt x="2979" y="998"/>
                </a:cubicBezTo>
                <a:cubicBezTo>
                  <a:pt x="2984" y="995"/>
                  <a:pt x="2971" y="1006"/>
                  <a:pt x="2979" y="1016"/>
                </a:cubicBezTo>
                <a:moveTo>
                  <a:pt x="3019" y="966"/>
                </a:moveTo>
                <a:cubicBezTo>
                  <a:pt x="3019" y="966"/>
                  <a:pt x="3006" y="979"/>
                  <a:pt x="3019" y="966"/>
                </a:cubicBezTo>
                <a:moveTo>
                  <a:pt x="3215" y="977"/>
                </a:moveTo>
                <a:cubicBezTo>
                  <a:pt x="3209" y="966"/>
                  <a:pt x="3214" y="961"/>
                  <a:pt x="3222" y="961"/>
                </a:cubicBezTo>
                <a:cubicBezTo>
                  <a:pt x="3229" y="961"/>
                  <a:pt x="3222" y="979"/>
                  <a:pt x="3215" y="977"/>
                </a:cubicBezTo>
                <a:moveTo>
                  <a:pt x="2955" y="1000"/>
                </a:moveTo>
                <a:cubicBezTo>
                  <a:pt x="2947" y="987"/>
                  <a:pt x="2966" y="960"/>
                  <a:pt x="2971" y="939"/>
                </a:cubicBezTo>
                <a:cubicBezTo>
                  <a:pt x="2976" y="917"/>
                  <a:pt x="2958" y="984"/>
                  <a:pt x="2955" y="1000"/>
                </a:cubicBezTo>
                <a:moveTo>
                  <a:pt x="2984" y="908"/>
                </a:moveTo>
                <a:cubicBezTo>
                  <a:pt x="2984" y="900"/>
                  <a:pt x="2992" y="905"/>
                  <a:pt x="2984" y="908"/>
                </a:cubicBezTo>
                <a:cubicBezTo>
                  <a:pt x="2976" y="910"/>
                  <a:pt x="2987" y="921"/>
                  <a:pt x="2979" y="918"/>
                </a:cubicBezTo>
                <a:lnTo>
                  <a:pt x="2984" y="908"/>
                </a:lnTo>
                <a:moveTo>
                  <a:pt x="3222" y="921"/>
                </a:moveTo>
                <a:lnTo>
                  <a:pt x="3222" y="921"/>
                </a:lnTo>
                <a:cubicBezTo>
                  <a:pt x="3225" y="915"/>
                  <a:pt x="3227" y="910"/>
                  <a:pt x="3230" y="905"/>
                </a:cubicBezTo>
                <a:cubicBezTo>
                  <a:pt x="3234" y="899"/>
                  <a:pt x="3237" y="894"/>
                  <a:pt x="3241" y="889"/>
                </a:cubicBezTo>
                <a:lnTo>
                  <a:pt x="3241" y="889"/>
                </a:lnTo>
                <a:lnTo>
                  <a:pt x="3241" y="889"/>
                </a:lnTo>
                <a:cubicBezTo>
                  <a:pt x="3243" y="893"/>
                  <a:pt x="3244" y="896"/>
                  <a:pt x="3244" y="900"/>
                </a:cubicBezTo>
                <a:cubicBezTo>
                  <a:pt x="3244" y="904"/>
                  <a:pt x="3243" y="906"/>
                  <a:pt x="3241" y="910"/>
                </a:cubicBezTo>
                <a:cubicBezTo>
                  <a:pt x="3239" y="913"/>
                  <a:pt x="3236" y="916"/>
                  <a:pt x="3233" y="918"/>
                </a:cubicBezTo>
                <a:cubicBezTo>
                  <a:pt x="3229" y="920"/>
                  <a:pt x="3227" y="921"/>
                  <a:pt x="3223" y="921"/>
                </a:cubicBezTo>
                <a:cubicBezTo>
                  <a:pt x="3223" y="921"/>
                  <a:pt x="3223" y="921"/>
                  <a:pt x="3222" y="921"/>
                </a:cubicBezTo>
                <a:moveTo>
                  <a:pt x="3045" y="876"/>
                </a:moveTo>
                <a:cubicBezTo>
                  <a:pt x="3045" y="876"/>
                  <a:pt x="3040" y="900"/>
                  <a:pt x="3045" y="876"/>
                </a:cubicBezTo>
                <a:moveTo>
                  <a:pt x="3260" y="868"/>
                </a:moveTo>
                <a:cubicBezTo>
                  <a:pt x="3260" y="868"/>
                  <a:pt x="3265" y="868"/>
                  <a:pt x="3260" y="868"/>
                </a:cubicBezTo>
                <a:moveTo>
                  <a:pt x="2998" y="831"/>
                </a:moveTo>
                <a:cubicBezTo>
                  <a:pt x="2998" y="831"/>
                  <a:pt x="2984" y="844"/>
                  <a:pt x="2998" y="831"/>
                </a:cubicBezTo>
                <a:moveTo>
                  <a:pt x="3265" y="820"/>
                </a:moveTo>
                <a:cubicBezTo>
                  <a:pt x="3265" y="820"/>
                  <a:pt x="3281" y="828"/>
                  <a:pt x="3265" y="820"/>
                </a:cubicBezTo>
                <a:moveTo>
                  <a:pt x="3053" y="847"/>
                </a:moveTo>
                <a:cubicBezTo>
                  <a:pt x="3045" y="834"/>
                  <a:pt x="3063" y="828"/>
                  <a:pt x="3053" y="810"/>
                </a:cubicBezTo>
                <a:cubicBezTo>
                  <a:pt x="3042" y="791"/>
                  <a:pt x="3061" y="822"/>
                  <a:pt x="3072" y="828"/>
                </a:cubicBezTo>
                <a:cubicBezTo>
                  <a:pt x="3082" y="833"/>
                  <a:pt x="3058" y="836"/>
                  <a:pt x="3053" y="847"/>
                </a:cubicBezTo>
                <a:moveTo>
                  <a:pt x="3270" y="807"/>
                </a:moveTo>
                <a:cubicBezTo>
                  <a:pt x="3270" y="807"/>
                  <a:pt x="3273" y="820"/>
                  <a:pt x="3270" y="807"/>
                </a:cubicBezTo>
                <a:moveTo>
                  <a:pt x="3291" y="741"/>
                </a:moveTo>
                <a:cubicBezTo>
                  <a:pt x="3291" y="741"/>
                  <a:pt x="3291" y="744"/>
                  <a:pt x="3291" y="741"/>
                </a:cubicBezTo>
                <a:moveTo>
                  <a:pt x="3101" y="691"/>
                </a:moveTo>
                <a:cubicBezTo>
                  <a:pt x="3101" y="691"/>
                  <a:pt x="3117" y="693"/>
                  <a:pt x="3101" y="691"/>
                </a:cubicBezTo>
                <a:moveTo>
                  <a:pt x="3151" y="588"/>
                </a:moveTo>
                <a:lnTo>
                  <a:pt x="3151" y="588"/>
                </a:lnTo>
                <a:moveTo>
                  <a:pt x="3291" y="352"/>
                </a:moveTo>
                <a:cubicBezTo>
                  <a:pt x="3281" y="342"/>
                  <a:pt x="3267" y="339"/>
                  <a:pt x="3265" y="323"/>
                </a:cubicBezTo>
                <a:lnTo>
                  <a:pt x="3265" y="323"/>
                </a:lnTo>
                <a:cubicBezTo>
                  <a:pt x="3273" y="326"/>
                  <a:pt x="3279" y="329"/>
                  <a:pt x="3286" y="333"/>
                </a:cubicBezTo>
                <a:cubicBezTo>
                  <a:pt x="3291" y="336"/>
                  <a:pt x="3295" y="338"/>
                  <a:pt x="3299" y="342"/>
                </a:cubicBezTo>
                <a:cubicBezTo>
                  <a:pt x="3257" y="654"/>
                  <a:pt x="3127" y="992"/>
                  <a:pt x="3035" y="1310"/>
                </a:cubicBezTo>
                <a:cubicBezTo>
                  <a:pt x="2982" y="1305"/>
                  <a:pt x="2986" y="1318"/>
                  <a:pt x="2955" y="1326"/>
                </a:cubicBezTo>
                <a:cubicBezTo>
                  <a:pt x="2923" y="1334"/>
                  <a:pt x="2971" y="1322"/>
                  <a:pt x="2974" y="1312"/>
                </a:cubicBezTo>
                <a:cubicBezTo>
                  <a:pt x="2976" y="1301"/>
                  <a:pt x="2947" y="1315"/>
                  <a:pt x="2931" y="1312"/>
                </a:cubicBezTo>
                <a:cubicBezTo>
                  <a:pt x="2942" y="1220"/>
                  <a:pt x="3008" y="1143"/>
                  <a:pt x="2998" y="1056"/>
                </a:cubicBezTo>
                <a:cubicBezTo>
                  <a:pt x="3035" y="1051"/>
                  <a:pt x="3021" y="953"/>
                  <a:pt x="3053" y="932"/>
                </a:cubicBezTo>
                <a:cubicBezTo>
                  <a:pt x="3085" y="910"/>
                  <a:pt x="3040" y="936"/>
                  <a:pt x="3035" y="926"/>
                </a:cubicBezTo>
                <a:cubicBezTo>
                  <a:pt x="3029" y="915"/>
                  <a:pt x="3053" y="889"/>
                  <a:pt x="3072" y="876"/>
                </a:cubicBezTo>
                <a:cubicBezTo>
                  <a:pt x="3048" y="842"/>
                  <a:pt x="3103" y="815"/>
                  <a:pt x="3095" y="775"/>
                </a:cubicBezTo>
                <a:cubicBezTo>
                  <a:pt x="3082" y="781"/>
                  <a:pt x="3088" y="810"/>
                  <a:pt x="3064" y="810"/>
                </a:cubicBezTo>
                <a:cubicBezTo>
                  <a:pt x="3040" y="810"/>
                  <a:pt x="3082" y="791"/>
                  <a:pt x="3061" y="789"/>
                </a:cubicBezTo>
                <a:lnTo>
                  <a:pt x="3061" y="789"/>
                </a:lnTo>
                <a:cubicBezTo>
                  <a:pt x="3063" y="788"/>
                  <a:pt x="3065" y="787"/>
                  <a:pt x="3066" y="786"/>
                </a:cubicBezTo>
                <a:cubicBezTo>
                  <a:pt x="3075" y="781"/>
                  <a:pt x="3082" y="775"/>
                  <a:pt x="3087" y="766"/>
                </a:cubicBezTo>
                <a:cubicBezTo>
                  <a:pt x="3092" y="757"/>
                  <a:pt x="3094" y="748"/>
                  <a:pt x="3094" y="738"/>
                </a:cubicBezTo>
                <a:cubicBezTo>
                  <a:pt x="3094" y="730"/>
                  <a:pt x="3093" y="724"/>
                  <a:pt x="3090" y="717"/>
                </a:cubicBezTo>
                <a:cubicBezTo>
                  <a:pt x="3109" y="715"/>
                  <a:pt x="3109" y="693"/>
                  <a:pt x="3122" y="680"/>
                </a:cubicBezTo>
                <a:cubicBezTo>
                  <a:pt x="3135" y="667"/>
                  <a:pt x="3103" y="678"/>
                  <a:pt x="3111" y="662"/>
                </a:cubicBezTo>
                <a:cubicBezTo>
                  <a:pt x="3119" y="646"/>
                  <a:pt x="3125" y="601"/>
                  <a:pt x="3162" y="588"/>
                </a:cubicBezTo>
                <a:cubicBezTo>
                  <a:pt x="3167" y="506"/>
                  <a:pt x="3236" y="418"/>
                  <a:pt x="3291" y="352"/>
                </a:cubicBezTo>
                <a:moveTo>
                  <a:pt x="3715" y="1315"/>
                </a:moveTo>
                <a:cubicBezTo>
                  <a:pt x="3736" y="1315"/>
                  <a:pt x="3741" y="1305"/>
                  <a:pt x="3752" y="1297"/>
                </a:cubicBezTo>
                <a:cubicBezTo>
                  <a:pt x="3556" y="1278"/>
                  <a:pt x="3373" y="1302"/>
                  <a:pt x="3191" y="1291"/>
                </a:cubicBezTo>
                <a:cubicBezTo>
                  <a:pt x="3278" y="1024"/>
                  <a:pt x="3344" y="828"/>
                  <a:pt x="3413" y="543"/>
                </a:cubicBezTo>
                <a:cubicBezTo>
                  <a:pt x="3405" y="545"/>
                  <a:pt x="3400" y="545"/>
                  <a:pt x="3400" y="540"/>
                </a:cubicBezTo>
                <a:lnTo>
                  <a:pt x="3400" y="540"/>
                </a:lnTo>
                <a:cubicBezTo>
                  <a:pt x="3416" y="504"/>
                  <a:pt x="3423" y="471"/>
                  <a:pt x="3423" y="432"/>
                </a:cubicBezTo>
                <a:cubicBezTo>
                  <a:pt x="3423" y="410"/>
                  <a:pt x="3421" y="392"/>
                  <a:pt x="3416" y="371"/>
                </a:cubicBezTo>
                <a:cubicBezTo>
                  <a:pt x="3376" y="326"/>
                  <a:pt x="3334" y="289"/>
                  <a:pt x="3260" y="289"/>
                </a:cubicBezTo>
                <a:cubicBezTo>
                  <a:pt x="3053" y="519"/>
                  <a:pt x="2974" y="873"/>
                  <a:pt x="2844" y="1175"/>
                </a:cubicBezTo>
                <a:cubicBezTo>
                  <a:pt x="2844" y="1225"/>
                  <a:pt x="2812" y="1273"/>
                  <a:pt x="2804" y="1331"/>
                </a:cubicBezTo>
                <a:cubicBezTo>
                  <a:pt x="2799" y="1315"/>
                  <a:pt x="2765" y="1355"/>
                  <a:pt x="2752" y="1328"/>
                </a:cubicBezTo>
                <a:cubicBezTo>
                  <a:pt x="2746" y="1352"/>
                  <a:pt x="2757" y="1336"/>
                  <a:pt x="2762" y="1344"/>
                </a:cubicBezTo>
                <a:cubicBezTo>
                  <a:pt x="2767" y="1352"/>
                  <a:pt x="2748" y="1351"/>
                  <a:pt x="2746" y="1357"/>
                </a:cubicBezTo>
                <a:cubicBezTo>
                  <a:pt x="2743" y="1362"/>
                  <a:pt x="2765" y="1351"/>
                  <a:pt x="2773" y="1365"/>
                </a:cubicBezTo>
                <a:cubicBezTo>
                  <a:pt x="2781" y="1378"/>
                  <a:pt x="2786" y="1355"/>
                  <a:pt x="2797" y="1352"/>
                </a:cubicBezTo>
                <a:cubicBezTo>
                  <a:pt x="2807" y="1349"/>
                  <a:pt x="2799" y="1349"/>
                  <a:pt x="2797" y="1352"/>
                </a:cubicBezTo>
                <a:cubicBezTo>
                  <a:pt x="2794" y="1355"/>
                  <a:pt x="2791" y="1392"/>
                  <a:pt x="2778" y="1397"/>
                </a:cubicBezTo>
                <a:cubicBezTo>
                  <a:pt x="2765" y="1402"/>
                  <a:pt x="2749" y="1405"/>
                  <a:pt x="2759" y="1389"/>
                </a:cubicBezTo>
                <a:lnTo>
                  <a:pt x="2759" y="1389"/>
                </a:lnTo>
                <a:cubicBezTo>
                  <a:pt x="2757" y="1391"/>
                  <a:pt x="2755" y="1392"/>
                  <a:pt x="2753" y="1394"/>
                </a:cubicBezTo>
                <a:cubicBezTo>
                  <a:pt x="2744" y="1399"/>
                  <a:pt x="2735" y="1401"/>
                  <a:pt x="2725" y="1401"/>
                </a:cubicBezTo>
                <a:cubicBezTo>
                  <a:pt x="2715" y="1401"/>
                  <a:pt x="2707" y="1399"/>
                  <a:pt x="2699" y="1394"/>
                </a:cubicBezTo>
                <a:cubicBezTo>
                  <a:pt x="2699" y="1405"/>
                  <a:pt x="2685" y="1397"/>
                  <a:pt x="2680" y="1397"/>
                </a:cubicBezTo>
                <a:cubicBezTo>
                  <a:pt x="2675" y="1397"/>
                  <a:pt x="2685" y="1389"/>
                  <a:pt x="2680" y="1389"/>
                </a:cubicBezTo>
                <a:cubicBezTo>
                  <a:pt x="2675" y="1389"/>
                  <a:pt x="2595" y="1405"/>
                  <a:pt x="2574" y="1379"/>
                </a:cubicBezTo>
                <a:cubicBezTo>
                  <a:pt x="2590" y="1392"/>
                  <a:pt x="2617" y="1371"/>
                  <a:pt x="2627" y="1389"/>
                </a:cubicBezTo>
                <a:cubicBezTo>
                  <a:pt x="2627" y="1363"/>
                  <a:pt x="2662" y="1370"/>
                  <a:pt x="2662" y="1349"/>
                </a:cubicBezTo>
                <a:cubicBezTo>
                  <a:pt x="2662" y="1327"/>
                  <a:pt x="2654" y="1344"/>
                  <a:pt x="2643" y="1336"/>
                </a:cubicBezTo>
                <a:cubicBezTo>
                  <a:pt x="2632" y="1328"/>
                  <a:pt x="2603" y="1352"/>
                  <a:pt x="2593" y="1344"/>
                </a:cubicBezTo>
                <a:cubicBezTo>
                  <a:pt x="2582" y="1336"/>
                  <a:pt x="2590" y="1357"/>
                  <a:pt x="2582" y="1357"/>
                </a:cubicBezTo>
                <a:lnTo>
                  <a:pt x="2582" y="1344"/>
                </a:lnTo>
                <a:cubicBezTo>
                  <a:pt x="2566" y="1355"/>
                  <a:pt x="2566" y="1354"/>
                  <a:pt x="2543" y="1349"/>
                </a:cubicBezTo>
                <a:cubicBezTo>
                  <a:pt x="2519" y="1343"/>
                  <a:pt x="2561" y="1363"/>
                  <a:pt x="2548" y="1365"/>
                </a:cubicBezTo>
                <a:cubicBezTo>
                  <a:pt x="2492" y="1352"/>
                  <a:pt x="2471" y="1376"/>
                  <a:pt x="2408" y="1365"/>
                </a:cubicBezTo>
                <a:cubicBezTo>
                  <a:pt x="2408" y="1368"/>
                  <a:pt x="2400" y="1365"/>
                  <a:pt x="2400" y="1371"/>
                </a:cubicBezTo>
                <a:cubicBezTo>
                  <a:pt x="2400" y="1376"/>
                  <a:pt x="2405" y="1376"/>
                  <a:pt x="2400" y="1376"/>
                </a:cubicBezTo>
                <a:lnTo>
                  <a:pt x="2400" y="1371"/>
                </a:lnTo>
                <a:lnTo>
                  <a:pt x="2400" y="1371"/>
                </a:lnTo>
                <a:cubicBezTo>
                  <a:pt x="2333" y="1377"/>
                  <a:pt x="2276" y="1379"/>
                  <a:pt x="2208" y="1379"/>
                </a:cubicBezTo>
                <a:cubicBezTo>
                  <a:pt x="2131" y="1379"/>
                  <a:pt x="2066" y="1376"/>
                  <a:pt x="1990" y="1368"/>
                </a:cubicBezTo>
                <a:lnTo>
                  <a:pt x="1990" y="1368"/>
                </a:lnTo>
                <a:cubicBezTo>
                  <a:pt x="1981" y="1388"/>
                  <a:pt x="1977" y="1406"/>
                  <a:pt x="1977" y="1427"/>
                </a:cubicBezTo>
                <a:cubicBezTo>
                  <a:pt x="1977" y="1454"/>
                  <a:pt x="1983" y="1476"/>
                  <a:pt x="1996" y="1499"/>
                </a:cubicBezTo>
                <a:cubicBezTo>
                  <a:pt x="1999" y="1504"/>
                  <a:pt x="2002" y="1509"/>
                  <a:pt x="2005" y="1513"/>
                </a:cubicBezTo>
                <a:cubicBezTo>
                  <a:pt x="2058" y="1524"/>
                  <a:pt x="2082" y="1521"/>
                  <a:pt x="2125" y="1532"/>
                </a:cubicBezTo>
                <a:cubicBezTo>
                  <a:pt x="2357" y="1511"/>
                  <a:pt x="2527" y="1482"/>
                  <a:pt x="2765" y="1455"/>
                </a:cubicBezTo>
                <a:cubicBezTo>
                  <a:pt x="2770" y="1513"/>
                  <a:pt x="2730" y="1574"/>
                  <a:pt x="2736" y="1627"/>
                </a:cubicBezTo>
                <a:cubicBezTo>
                  <a:pt x="2685" y="1807"/>
                  <a:pt x="2656" y="2021"/>
                  <a:pt x="2622" y="2213"/>
                </a:cubicBezTo>
                <a:lnTo>
                  <a:pt x="2622" y="2213"/>
                </a:lnTo>
                <a:lnTo>
                  <a:pt x="2622" y="2213"/>
                </a:lnTo>
                <a:cubicBezTo>
                  <a:pt x="2613" y="2219"/>
                  <a:pt x="2605" y="2223"/>
                  <a:pt x="2595" y="2227"/>
                </a:cubicBezTo>
                <a:lnTo>
                  <a:pt x="2582" y="2227"/>
                </a:lnTo>
                <a:cubicBezTo>
                  <a:pt x="2577" y="2211"/>
                  <a:pt x="2577" y="2190"/>
                  <a:pt x="2561" y="2187"/>
                </a:cubicBezTo>
                <a:cubicBezTo>
                  <a:pt x="2545" y="2184"/>
                  <a:pt x="2550" y="2213"/>
                  <a:pt x="2532" y="2213"/>
                </a:cubicBezTo>
                <a:cubicBezTo>
                  <a:pt x="2529" y="2269"/>
                  <a:pt x="2556" y="2311"/>
                  <a:pt x="2580" y="2354"/>
                </a:cubicBezTo>
                <a:cubicBezTo>
                  <a:pt x="2593" y="2354"/>
                  <a:pt x="2601" y="2356"/>
                  <a:pt x="2603" y="2367"/>
                </a:cubicBezTo>
                <a:cubicBezTo>
                  <a:pt x="2590" y="2616"/>
                  <a:pt x="2561" y="2920"/>
                  <a:pt x="2733" y="3102"/>
                </a:cubicBezTo>
                <a:cubicBezTo>
                  <a:pt x="2797" y="3155"/>
                  <a:pt x="2892" y="3129"/>
                  <a:pt x="2961" y="3100"/>
                </a:cubicBezTo>
                <a:cubicBezTo>
                  <a:pt x="3103" y="2986"/>
                  <a:pt x="3209" y="2827"/>
                  <a:pt x="3320" y="2695"/>
                </a:cubicBezTo>
                <a:cubicBezTo>
                  <a:pt x="3312" y="2687"/>
                  <a:pt x="3310" y="2700"/>
                  <a:pt x="3310" y="2690"/>
                </a:cubicBezTo>
                <a:cubicBezTo>
                  <a:pt x="3360" y="2631"/>
                  <a:pt x="3389" y="2549"/>
                  <a:pt x="3424" y="2502"/>
                </a:cubicBezTo>
                <a:cubicBezTo>
                  <a:pt x="3405" y="2491"/>
                  <a:pt x="3400" y="2515"/>
                  <a:pt x="3392" y="2504"/>
                </a:cubicBezTo>
                <a:cubicBezTo>
                  <a:pt x="3384" y="2494"/>
                  <a:pt x="3399" y="2489"/>
                  <a:pt x="3402" y="2481"/>
                </a:cubicBezTo>
                <a:cubicBezTo>
                  <a:pt x="3404" y="2473"/>
                  <a:pt x="3428" y="2489"/>
                  <a:pt x="3431" y="2473"/>
                </a:cubicBezTo>
                <a:cubicBezTo>
                  <a:pt x="3433" y="2457"/>
                  <a:pt x="3416" y="2481"/>
                  <a:pt x="3413" y="2467"/>
                </a:cubicBezTo>
                <a:cubicBezTo>
                  <a:pt x="3410" y="2454"/>
                  <a:pt x="3418" y="2438"/>
                  <a:pt x="3439" y="2441"/>
                </a:cubicBezTo>
                <a:cubicBezTo>
                  <a:pt x="3455" y="2356"/>
                  <a:pt x="3540" y="2282"/>
                  <a:pt x="3558" y="2203"/>
                </a:cubicBezTo>
                <a:cubicBezTo>
                  <a:pt x="3553" y="2219"/>
                  <a:pt x="3527" y="2230"/>
                  <a:pt x="3535" y="2251"/>
                </a:cubicBezTo>
                <a:cubicBezTo>
                  <a:pt x="3543" y="2273"/>
                  <a:pt x="3521" y="2277"/>
                  <a:pt x="3503" y="2277"/>
                </a:cubicBezTo>
                <a:cubicBezTo>
                  <a:pt x="3484" y="2277"/>
                  <a:pt x="3514" y="2282"/>
                  <a:pt x="3514" y="2290"/>
                </a:cubicBezTo>
                <a:lnTo>
                  <a:pt x="3514" y="2290"/>
                </a:lnTo>
                <a:cubicBezTo>
                  <a:pt x="3488" y="2309"/>
                  <a:pt x="3469" y="2331"/>
                  <a:pt x="3453" y="2358"/>
                </a:cubicBezTo>
                <a:cubicBezTo>
                  <a:pt x="3443" y="2376"/>
                  <a:pt x="3437" y="2390"/>
                  <a:pt x="3431" y="2409"/>
                </a:cubicBezTo>
                <a:lnTo>
                  <a:pt x="3410" y="2415"/>
                </a:lnTo>
                <a:lnTo>
                  <a:pt x="3410" y="2415"/>
                </a:lnTo>
                <a:cubicBezTo>
                  <a:pt x="3319" y="2560"/>
                  <a:pt x="3229" y="2675"/>
                  <a:pt x="3111" y="2801"/>
                </a:cubicBezTo>
                <a:lnTo>
                  <a:pt x="3101" y="2790"/>
                </a:lnTo>
                <a:cubicBezTo>
                  <a:pt x="3098" y="2803"/>
                  <a:pt x="3108" y="2801"/>
                  <a:pt x="3103" y="2811"/>
                </a:cubicBezTo>
                <a:cubicBezTo>
                  <a:pt x="3097" y="2822"/>
                  <a:pt x="3081" y="2846"/>
                  <a:pt x="3058" y="2840"/>
                </a:cubicBezTo>
                <a:cubicBezTo>
                  <a:pt x="3034" y="2835"/>
                  <a:pt x="3072" y="2844"/>
                  <a:pt x="3064" y="2854"/>
                </a:cubicBezTo>
                <a:cubicBezTo>
                  <a:pt x="3056" y="2865"/>
                  <a:pt x="3024" y="2907"/>
                  <a:pt x="2998" y="2901"/>
                </a:cubicBezTo>
                <a:cubicBezTo>
                  <a:pt x="3109" y="2758"/>
                  <a:pt x="3246" y="2621"/>
                  <a:pt x="3334" y="2467"/>
                </a:cubicBezTo>
                <a:cubicBezTo>
                  <a:pt x="3336" y="2467"/>
                  <a:pt x="3336" y="2475"/>
                  <a:pt x="3339" y="2475"/>
                </a:cubicBezTo>
                <a:cubicBezTo>
                  <a:pt x="3342" y="2475"/>
                  <a:pt x="3336" y="2465"/>
                  <a:pt x="3336" y="2462"/>
                </a:cubicBezTo>
                <a:cubicBezTo>
                  <a:pt x="3410" y="2412"/>
                  <a:pt x="3424" y="2325"/>
                  <a:pt x="3492" y="2277"/>
                </a:cubicBezTo>
                <a:cubicBezTo>
                  <a:pt x="3492" y="2269"/>
                  <a:pt x="3487" y="2269"/>
                  <a:pt x="3490" y="2256"/>
                </a:cubicBezTo>
                <a:cubicBezTo>
                  <a:pt x="3540" y="2216"/>
                  <a:pt x="3558" y="2147"/>
                  <a:pt x="3601" y="2097"/>
                </a:cubicBezTo>
                <a:cubicBezTo>
                  <a:pt x="3519" y="2161"/>
                  <a:pt x="3476" y="2264"/>
                  <a:pt x="3413" y="2346"/>
                </a:cubicBezTo>
                <a:lnTo>
                  <a:pt x="3413" y="2346"/>
                </a:lnTo>
                <a:cubicBezTo>
                  <a:pt x="3348" y="2417"/>
                  <a:pt x="3300" y="2483"/>
                  <a:pt x="3252" y="2566"/>
                </a:cubicBezTo>
                <a:cubicBezTo>
                  <a:pt x="3251" y="2567"/>
                  <a:pt x="3250" y="2569"/>
                  <a:pt x="3249" y="2571"/>
                </a:cubicBezTo>
                <a:cubicBezTo>
                  <a:pt x="3230" y="2589"/>
                  <a:pt x="3207" y="2597"/>
                  <a:pt x="3204" y="2629"/>
                </a:cubicBezTo>
                <a:cubicBezTo>
                  <a:pt x="3201" y="2661"/>
                  <a:pt x="3169" y="2682"/>
                  <a:pt x="3140" y="2690"/>
                </a:cubicBezTo>
                <a:cubicBezTo>
                  <a:pt x="3110" y="2698"/>
                  <a:pt x="3135" y="2708"/>
                  <a:pt x="3138" y="2721"/>
                </a:cubicBezTo>
                <a:cubicBezTo>
                  <a:pt x="3011" y="2819"/>
                  <a:pt x="2947" y="2983"/>
                  <a:pt x="2765" y="3028"/>
                </a:cubicBezTo>
                <a:lnTo>
                  <a:pt x="2738" y="3023"/>
                </a:lnTo>
                <a:cubicBezTo>
                  <a:pt x="2659" y="2877"/>
                  <a:pt x="2712" y="2708"/>
                  <a:pt x="2680" y="2565"/>
                </a:cubicBezTo>
                <a:cubicBezTo>
                  <a:pt x="2688" y="2563"/>
                  <a:pt x="2693" y="2555"/>
                  <a:pt x="2699" y="2549"/>
                </a:cubicBezTo>
                <a:lnTo>
                  <a:pt x="2699" y="2549"/>
                </a:lnTo>
                <a:cubicBezTo>
                  <a:pt x="2699" y="2507"/>
                  <a:pt x="2701" y="2470"/>
                  <a:pt x="2707" y="2428"/>
                </a:cubicBezTo>
                <a:cubicBezTo>
                  <a:pt x="2701" y="2420"/>
                  <a:pt x="2696" y="2436"/>
                  <a:pt x="2696" y="2422"/>
                </a:cubicBezTo>
                <a:cubicBezTo>
                  <a:pt x="2696" y="2409"/>
                  <a:pt x="2707" y="2380"/>
                  <a:pt x="2707" y="2348"/>
                </a:cubicBezTo>
                <a:lnTo>
                  <a:pt x="2707" y="2348"/>
                </a:lnTo>
                <a:cubicBezTo>
                  <a:pt x="2746" y="2312"/>
                  <a:pt x="2775" y="2275"/>
                  <a:pt x="2802" y="2228"/>
                </a:cubicBezTo>
                <a:cubicBezTo>
                  <a:pt x="2825" y="2189"/>
                  <a:pt x="2840" y="2154"/>
                  <a:pt x="2852" y="2110"/>
                </a:cubicBezTo>
                <a:lnTo>
                  <a:pt x="2852" y="2110"/>
                </a:lnTo>
                <a:cubicBezTo>
                  <a:pt x="2938" y="1959"/>
                  <a:pt x="2997" y="1823"/>
                  <a:pt x="3051" y="1656"/>
                </a:cubicBezTo>
                <a:lnTo>
                  <a:pt x="3064" y="1656"/>
                </a:lnTo>
                <a:cubicBezTo>
                  <a:pt x="3048" y="1630"/>
                  <a:pt x="3076" y="1609"/>
                  <a:pt x="3082" y="1577"/>
                </a:cubicBezTo>
                <a:cubicBezTo>
                  <a:pt x="3087" y="1545"/>
                  <a:pt x="3090" y="1582"/>
                  <a:pt x="3098" y="1577"/>
                </a:cubicBezTo>
                <a:cubicBezTo>
                  <a:pt x="3106" y="1572"/>
                  <a:pt x="3089" y="1556"/>
                  <a:pt x="3095" y="1540"/>
                </a:cubicBezTo>
                <a:cubicBezTo>
                  <a:pt x="3100" y="1524"/>
                  <a:pt x="3100" y="1551"/>
                  <a:pt x="3103" y="1551"/>
                </a:cubicBezTo>
                <a:cubicBezTo>
                  <a:pt x="3105" y="1551"/>
                  <a:pt x="3130" y="1469"/>
                  <a:pt x="3151" y="1431"/>
                </a:cubicBezTo>
                <a:cubicBezTo>
                  <a:pt x="3260" y="1421"/>
                  <a:pt x="3365" y="1418"/>
                  <a:pt x="3455" y="1410"/>
                </a:cubicBezTo>
                <a:cubicBezTo>
                  <a:pt x="3490" y="1421"/>
                  <a:pt x="3558" y="1426"/>
                  <a:pt x="3569" y="1408"/>
                </a:cubicBezTo>
                <a:cubicBezTo>
                  <a:pt x="3580" y="1389"/>
                  <a:pt x="3592" y="1410"/>
                  <a:pt x="3611" y="1421"/>
                </a:cubicBezTo>
                <a:cubicBezTo>
                  <a:pt x="3629" y="1431"/>
                  <a:pt x="3611" y="1408"/>
                  <a:pt x="3619" y="1408"/>
                </a:cubicBezTo>
                <a:lnTo>
                  <a:pt x="3619" y="1421"/>
                </a:lnTo>
                <a:cubicBezTo>
                  <a:pt x="3643" y="1418"/>
                  <a:pt x="3646" y="1424"/>
                  <a:pt x="3662" y="1413"/>
                </a:cubicBezTo>
                <a:cubicBezTo>
                  <a:pt x="3678" y="1402"/>
                  <a:pt x="3717" y="1424"/>
                  <a:pt x="3717" y="1410"/>
                </a:cubicBezTo>
                <a:cubicBezTo>
                  <a:pt x="3831" y="1447"/>
                  <a:pt x="3921" y="1421"/>
                  <a:pt x="4029" y="1469"/>
                </a:cubicBezTo>
                <a:cubicBezTo>
                  <a:pt x="4014" y="1476"/>
                  <a:pt x="3987" y="1476"/>
                  <a:pt x="3977" y="1495"/>
                </a:cubicBezTo>
                <a:lnTo>
                  <a:pt x="3977" y="1495"/>
                </a:lnTo>
                <a:lnTo>
                  <a:pt x="3977" y="1495"/>
                </a:lnTo>
                <a:cubicBezTo>
                  <a:pt x="3988" y="1502"/>
                  <a:pt x="4000" y="1505"/>
                  <a:pt x="4014" y="1505"/>
                </a:cubicBezTo>
                <a:cubicBezTo>
                  <a:pt x="4027" y="1505"/>
                  <a:pt x="4039" y="1502"/>
                  <a:pt x="4051" y="1495"/>
                </a:cubicBezTo>
                <a:lnTo>
                  <a:pt x="4051" y="1495"/>
                </a:lnTo>
                <a:cubicBezTo>
                  <a:pt x="4061" y="1516"/>
                  <a:pt x="4101" y="1500"/>
                  <a:pt x="4090" y="1516"/>
                </a:cubicBezTo>
                <a:cubicBezTo>
                  <a:pt x="4133" y="1484"/>
                  <a:pt x="4119" y="1400"/>
                  <a:pt x="4077" y="1357"/>
                </a:cubicBezTo>
                <a:cubicBezTo>
                  <a:pt x="4056" y="1371"/>
                  <a:pt x="4050" y="1355"/>
                  <a:pt x="4037" y="1347"/>
                </a:cubicBezTo>
                <a:cubicBezTo>
                  <a:pt x="4023" y="1339"/>
                  <a:pt x="4035" y="1352"/>
                  <a:pt x="4029" y="1352"/>
                </a:cubicBezTo>
                <a:lnTo>
                  <a:pt x="4029" y="1360"/>
                </a:lnTo>
                <a:cubicBezTo>
                  <a:pt x="4029" y="1360"/>
                  <a:pt x="4035" y="1365"/>
                  <a:pt x="4029" y="1368"/>
                </a:cubicBezTo>
                <a:lnTo>
                  <a:pt x="4029" y="1360"/>
                </a:lnTo>
                <a:cubicBezTo>
                  <a:pt x="4016" y="1368"/>
                  <a:pt x="4024" y="1352"/>
                  <a:pt x="4029" y="1352"/>
                </a:cubicBezTo>
                <a:lnTo>
                  <a:pt x="4029" y="1352"/>
                </a:lnTo>
                <a:lnTo>
                  <a:pt x="4029" y="1351"/>
                </a:lnTo>
                <a:cubicBezTo>
                  <a:pt x="4027" y="1347"/>
                  <a:pt x="4026" y="1344"/>
                  <a:pt x="4026" y="1340"/>
                </a:cubicBezTo>
                <a:cubicBezTo>
                  <a:pt x="4026" y="1338"/>
                  <a:pt x="4026" y="1336"/>
                  <a:pt x="4027" y="1334"/>
                </a:cubicBezTo>
                <a:lnTo>
                  <a:pt x="4027" y="1334"/>
                </a:lnTo>
                <a:cubicBezTo>
                  <a:pt x="3935" y="1316"/>
                  <a:pt x="3856" y="1306"/>
                  <a:pt x="3762" y="1299"/>
                </a:cubicBezTo>
                <a:cubicBezTo>
                  <a:pt x="3757" y="1318"/>
                  <a:pt x="3789" y="1299"/>
                  <a:pt x="3781" y="1315"/>
                </a:cubicBezTo>
                <a:lnTo>
                  <a:pt x="3768" y="1315"/>
                </a:lnTo>
                <a:cubicBezTo>
                  <a:pt x="3762" y="1328"/>
                  <a:pt x="3778" y="1320"/>
                  <a:pt x="3778" y="1331"/>
                </a:cubicBezTo>
                <a:lnTo>
                  <a:pt x="3778" y="1331"/>
                </a:lnTo>
                <a:cubicBezTo>
                  <a:pt x="3778" y="1330"/>
                  <a:pt x="3779" y="1330"/>
                  <a:pt x="3779" y="1330"/>
                </a:cubicBezTo>
                <a:cubicBezTo>
                  <a:pt x="3782" y="1325"/>
                  <a:pt x="3785" y="1321"/>
                  <a:pt x="3789" y="1319"/>
                </a:cubicBezTo>
                <a:cubicBezTo>
                  <a:pt x="3793" y="1316"/>
                  <a:pt x="3797" y="1315"/>
                  <a:pt x="3802" y="1315"/>
                </a:cubicBezTo>
                <a:cubicBezTo>
                  <a:pt x="3802" y="1320"/>
                  <a:pt x="3804" y="1323"/>
                  <a:pt x="3807" y="1331"/>
                </a:cubicBezTo>
                <a:cubicBezTo>
                  <a:pt x="3809" y="1339"/>
                  <a:pt x="3812" y="1318"/>
                  <a:pt x="3820" y="1318"/>
                </a:cubicBezTo>
                <a:cubicBezTo>
                  <a:pt x="3828" y="1318"/>
                  <a:pt x="3910" y="1318"/>
                  <a:pt x="3932" y="1344"/>
                </a:cubicBezTo>
                <a:lnTo>
                  <a:pt x="3934" y="1344"/>
                </a:lnTo>
                <a:cubicBezTo>
                  <a:pt x="3934" y="1342"/>
                  <a:pt x="3939" y="1344"/>
                  <a:pt x="3934" y="1344"/>
                </a:cubicBezTo>
                <a:cubicBezTo>
                  <a:pt x="3929" y="1344"/>
                  <a:pt x="3932" y="1349"/>
                  <a:pt x="3932" y="1344"/>
                </a:cubicBezTo>
                <a:cubicBezTo>
                  <a:pt x="3932" y="1339"/>
                  <a:pt x="3918" y="1347"/>
                  <a:pt x="3918" y="1355"/>
                </a:cubicBezTo>
                <a:cubicBezTo>
                  <a:pt x="3918" y="1363"/>
                  <a:pt x="3932" y="1349"/>
                  <a:pt x="3937" y="1360"/>
                </a:cubicBezTo>
                <a:cubicBezTo>
                  <a:pt x="3942" y="1371"/>
                  <a:pt x="3945" y="1342"/>
                  <a:pt x="3953" y="1342"/>
                </a:cubicBezTo>
                <a:cubicBezTo>
                  <a:pt x="3961" y="1342"/>
                  <a:pt x="3939" y="1360"/>
                  <a:pt x="3958" y="1360"/>
                </a:cubicBezTo>
                <a:cubicBezTo>
                  <a:pt x="3977" y="1360"/>
                  <a:pt x="3960" y="1344"/>
                  <a:pt x="3987" y="1344"/>
                </a:cubicBezTo>
                <a:cubicBezTo>
                  <a:pt x="4013" y="1344"/>
                  <a:pt x="3971" y="1347"/>
                  <a:pt x="3974" y="1360"/>
                </a:cubicBezTo>
                <a:lnTo>
                  <a:pt x="3974" y="1360"/>
                </a:lnTo>
                <a:cubicBezTo>
                  <a:pt x="3996" y="1370"/>
                  <a:pt x="4016" y="1378"/>
                  <a:pt x="4040" y="1384"/>
                </a:cubicBezTo>
                <a:cubicBezTo>
                  <a:pt x="4040" y="1381"/>
                  <a:pt x="4048" y="1384"/>
                  <a:pt x="4040" y="1384"/>
                </a:cubicBezTo>
                <a:cubicBezTo>
                  <a:pt x="4032" y="1384"/>
                  <a:pt x="4061" y="1388"/>
                  <a:pt x="4056" y="1402"/>
                </a:cubicBezTo>
                <a:cubicBezTo>
                  <a:pt x="4051" y="1415"/>
                  <a:pt x="3995" y="1407"/>
                  <a:pt x="3961" y="1389"/>
                </a:cubicBezTo>
                <a:cubicBezTo>
                  <a:pt x="3926" y="1370"/>
                  <a:pt x="3913" y="1387"/>
                  <a:pt x="3934" y="1376"/>
                </a:cubicBezTo>
                <a:cubicBezTo>
                  <a:pt x="3955" y="1365"/>
                  <a:pt x="3910" y="1370"/>
                  <a:pt x="3908" y="1381"/>
                </a:cubicBezTo>
                <a:cubicBezTo>
                  <a:pt x="3905" y="1391"/>
                  <a:pt x="3905" y="1368"/>
                  <a:pt x="3894" y="1371"/>
                </a:cubicBezTo>
                <a:lnTo>
                  <a:pt x="3887" y="1371"/>
                </a:lnTo>
                <a:cubicBezTo>
                  <a:pt x="3887" y="1379"/>
                  <a:pt x="3868" y="1379"/>
                  <a:pt x="3871" y="1371"/>
                </a:cubicBezTo>
                <a:cubicBezTo>
                  <a:pt x="3873" y="1363"/>
                  <a:pt x="3868" y="1387"/>
                  <a:pt x="3855" y="1381"/>
                </a:cubicBezTo>
                <a:cubicBezTo>
                  <a:pt x="3757" y="1352"/>
                  <a:pt x="3685" y="1381"/>
                  <a:pt x="3614" y="1352"/>
                </a:cubicBezTo>
                <a:cubicBezTo>
                  <a:pt x="3614" y="1357"/>
                  <a:pt x="3622" y="1360"/>
                  <a:pt x="3614" y="1360"/>
                </a:cubicBezTo>
                <a:lnTo>
                  <a:pt x="3614" y="1360"/>
                </a:lnTo>
                <a:cubicBezTo>
                  <a:pt x="3604" y="1359"/>
                  <a:pt x="3596" y="1359"/>
                  <a:pt x="3586" y="1359"/>
                </a:cubicBezTo>
                <a:cubicBezTo>
                  <a:pt x="3576" y="1359"/>
                  <a:pt x="3568" y="1359"/>
                  <a:pt x="3558" y="1360"/>
                </a:cubicBezTo>
                <a:cubicBezTo>
                  <a:pt x="3561" y="1357"/>
                  <a:pt x="3561" y="1355"/>
                  <a:pt x="3556" y="1352"/>
                </a:cubicBezTo>
                <a:cubicBezTo>
                  <a:pt x="3551" y="1349"/>
                  <a:pt x="3492" y="1347"/>
                  <a:pt x="3469" y="1368"/>
                </a:cubicBezTo>
                <a:cubicBezTo>
                  <a:pt x="3445" y="1389"/>
                  <a:pt x="3487" y="1373"/>
                  <a:pt x="3495" y="1387"/>
                </a:cubicBezTo>
                <a:cubicBezTo>
                  <a:pt x="3503" y="1400"/>
                  <a:pt x="3454" y="1387"/>
                  <a:pt x="3439" y="1387"/>
                </a:cubicBezTo>
                <a:cubicBezTo>
                  <a:pt x="3423" y="1387"/>
                  <a:pt x="3447" y="1368"/>
                  <a:pt x="3429" y="1368"/>
                </a:cubicBezTo>
                <a:cubicBezTo>
                  <a:pt x="3410" y="1368"/>
                  <a:pt x="3426" y="1379"/>
                  <a:pt x="3431" y="1381"/>
                </a:cubicBezTo>
                <a:lnTo>
                  <a:pt x="3431" y="1381"/>
                </a:lnTo>
                <a:cubicBezTo>
                  <a:pt x="3416" y="1387"/>
                  <a:pt x="3402" y="1390"/>
                  <a:pt x="3386" y="1390"/>
                </a:cubicBezTo>
                <a:cubicBezTo>
                  <a:pt x="3376" y="1390"/>
                  <a:pt x="3367" y="1389"/>
                  <a:pt x="3357" y="1387"/>
                </a:cubicBezTo>
                <a:cubicBezTo>
                  <a:pt x="3352" y="1394"/>
                  <a:pt x="3322" y="1394"/>
                  <a:pt x="3320" y="1387"/>
                </a:cubicBezTo>
                <a:cubicBezTo>
                  <a:pt x="3317" y="1379"/>
                  <a:pt x="3338" y="1387"/>
                  <a:pt x="3357" y="1387"/>
                </a:cubicBezTo>
                <a:cubicBezTo>
                  <a:pt x="3375" y="1387"/>
                  <a:pt x="3384" y="1371"/>
                  <a:pt x="3376" y="1360"/>
                </a:cubicBezTo>
                <a:cubicBezTo>
                  <a:pt x="3368" y="1349"/>
                  <a:pt x="3370" y="1378"/>
                  <a:pt x="3357" y="1373"/>
                </a:cubicBezTo>
                <a:cubicBezTo>
                  <a:pt x="3343" y="1367"/>
                  <a:pt x="3304" y="1373"/>
                  <a:pt x="3278" y="1371"/>
                </a:cubicBezTo>
                <a:cubicBezTo>
                  <a:pt x="3251" y="1368"/>
                  <a:pt x="3299" y="1359"/>
                  <a:pt x="3281" y="1357"/>
                </a:cubicBezTo>
                <a:cubicBezTo>
                  <a:pt x="3262" y="1354"/>
                  <a:pt x="3207" y="1368"/>
                  <a:pt x="3170" y="1368"/>
                </a:cubicBezTo>
                <a:cubicBezTo>
                  <a:pt x="3175" y="1355"/>
                  <a:pt x="3175" y="1342"/>
                  <a:pt x="3191" y="1339"/>
                </a:cubicBezTo>
                <a:cubicBezTo>
                  <a:pt x="3207" y="1336"/>
                  <a:pt x="3203" y="1355"/>
                  <a:pt x="3209" y="1342"/>
                </a:cubicBezTo>
                <a:cubicBezTo>
                  <a:pt x="3214" y="1328"/>
                  <a:pt x="3206" y="1334"/>
                  <a:pt x="3209" y="1331"/>
                </a:cubicBezTo>
                <a:cubicBezTo>
                  <a:pt x="3211" y="1328"/>
                  <a:pt x="3188" y="1339"/>
                  <a:pt x="3180" y="1328"/>
                </a:cubicBezTo>
                <a:lnTo>
                  <a:pt x="3180" y="1328"/>
                </a:lnTo>
                <a:cubicBezTo>
                  <a:pt x="3201" y="1319"/>
                  <a:pt x="3220" y="1315"/>
                  <a:pt x="3243" y="1315"/>
                </a:cubicBezTo>
                <a:cubicBezTo>
                  <a:pt x="3257" y="1315"/>
                  <a:pt x="3269" y="1317"/>
                  <a:pt x="3283" y="1320"/>
                </a:cubicBezTo>
                <a:cubicBezTo>
                  <a:pt x="3294" y="1299"/>
                  <a:pt x="3318" y="1325"/>
                  <a:pt x="3334" y="1307"/>
                </a:cubicBezTo>
                <a:cubicBezTo>
                  <a:pt x="3349" y="1288"/>
                  <a:pt x="3339" y="1307"/>
                  <a:pt x="3344" y="1307"/>
                </a:cubicBezTo>
                <a:cubicBezTo>
                  <a:pt x="3349" y="1307"/>
                  <a:pt x="3387" y="1302"/>
                  <a:pt x="3400" y="1328"/>
                </a:cubicBezTo>
                <a:cubicBezTo>
                  <a:pt x="3405" y="1307"/>
                  <a:pt x="3386" y="1318"/>
                  <a:pt x="3389" y="1302"/>
                </a:cubicBezTo>
                <a:cubicBezTo>
                  <a:pt x="3391" y="1286"/>
                  <a:pt x="3413" y="1305"/>
                  <a:pt x="3413" y="1318"/>
                </a:cubicBezTo>
                <a:cubicBezTo>
                  <a:pt x="3413" y="1331"/>
                  <a:pt x="3450" y="1320"/>
                  <a:pt x="3479" y="1318"/>
                </a:cubicBezTo>
                <a:lnTo>
                  <a:pt x="3479" y="1307"/>
                </a:lnTo>
                <a:cubicBezTo>
                  <a:pt x="3476" y="1305"/>
                  <a:pt x="3469" y="1307"/>
                  <a:pt x="3469" y="1302"/>
                </a:cubicBezTo>
                <a:cubicBezTo>
                  <a:pt x="3469" y="1297"/>
                  <a:pt x="3479" y="1302"/>
                  <a:pt x="3479" y="1307"/>
                </a:cubicBezTo>
                <a:cubicBezTo>
                  <a:pt x="3479" y="1312"/>
                  <a:pt x="3495" y="1320"/>
                  <a:pt x="3514" y="1318"/>
                </a:cubicBezTo>
                <a:cubicBezTo>
                  <a:pt x="3532" y="1315"/>
                  <a:pt x="3535" y="1307"/>
                  <a:pt x="3548" y="1302"/>
                </a:cubicBezTo>
                <a:cubicBezTo>
                  <a:pt x="3561" y="1297"/>
                  <a:pt x="3664" y="1302"/>
                  <a:pt x="3715" y="1318"/>
                </a:cubicBezTo>
                <a:lnTo>
                  <a:pt x="3715" y="1315"/>
                </a:lnTo>
                <a:moveTo>
                  <a:pt x="1696" y="2639"/>
                </a:moveTo>
                <a:cubicBezTo>
                  <a:pt x="1696" y="2634"/>
                  <a:pt x="1704" y="2634"/>
                  <a:pt x="1696" y="2639"/>
                </a:cubicBezTo>
                <a:moveTo>
                  <a:pt x="2005" y="2586"/>
                </a:moveTo>
                <a:lnTo>
                  <a:pt x="2008" y="2586"/>
                </a:lnTo>
                <a:lnTo>
                  <a:pt x="2008" y="2579"/>
                </a:lnTo>
                <a:lnTo>
                  <a:pt x="2005" y="2579"/>
                </a:lnTo>
                <a:lnTo>
                  <a:pt x="2005" y="2586"/>
                </a:lnTo>
                <a:moveTo>
                  <a:pt x="1720" y="2565"/>
                </a:moveTo>
                <a:cubicBezTo>
                  <a:pt x="1717" y="2586"/>
                  <a:pt x="1696" y="2608"/>
                  <a:pt x="1704" y="2629"/>
                </a:cubicBezTo>
                <a:cubicBezTo>
                  <a:pt x="1704" y="2608"/>
                  <a:pt x="1730" y="2579"/>
                  <a:pt x="1720" y="2565"/>
                </a:cubicBezTo>
                <a:moveTo>
                  <a:pt x="2294" y="2547"/>
                </a:moveTo>
                <a:cubicBezTo>
                  <a:pt x="2296" y="2534"/>
                  <a:pt x="2289" y="2565"/>
                  <a:pt x="2294" y="2547"/>
                </a:cubicBezTo>
                <a:moveTo>
                  <a:pt x="1733" y="2534"/>
                </a:moveTo>
                <a:cubicBezTo>
                  <a:pt x="1736" y="2539"/>
                  <a:pt x="1719" y="2555"/>
                  <a:pt x="1730" y="2563"/>
                </a:cubicBezTo>
                <a:cubicBezTo>
                  <a:pt x="1740" y="2571"/>
                  <a:pt x="1754" y="2539"/>
                  <a:pt x="1733" y="2534"/>
                </a:cubicBezTo>
                <a:moveTo>
                  <a:pt x="2294" y="2515"/>
                </a:moveTo>
                <a:cubicBezTo>
                  <a:pt x="2294" y="2526"/>
                  <a:pt x="2288" y="2539"/>
                  <a:pt x="2296" y="2539"/>
                </a:cubicBezTo>
                <a:cubicBezTo>
                  <a:pt x="2303" y="2539"/>
                  <a:pt x="2302" y="2504"/>
                  <a:pt x="2294" y="2515"/>
                </a:cubicBezTo>
                <a:moveTo>
                  <a:pt x="1987" y="2515"/>
                </a:moveTo>
                <a:cubicBezTo>
                  <a:pt x="1982" y="2515"/>
                  <a:pt x="1987" y="2523"/>
                  <a:pt x="1987" y="2515"/>
                </a:cubicBezTo>
                <a:moveTo>
                  <a:pt x="1744" y="2515"/>
                </a:moveTo>
                <a:cubicBezTo>
                  <a:pt x="1744" y="2515"/>
                  <a:pt x="1754" y="2510"/>
                  <a:pt x="1744" y="2515"/>
                </a:cubicBezTo>
                <a:moveTo>
                  <a:pt x="2294" y="2512"/>
                </a:moveTo>
                <a:cubicBezTo>
                  <a:pt x="2294" y="2512"/>
                  <a:pt x="2294" y="2499"/>
                  <a:pt x="2294" y="2512"/>
                </a:cubicBezTo>
                <a:moveTo>
                  <a:pt x="1992" y="2504"/>
                </a:moveTo>
                <a:cubicBezTo>
                  <a:pt x="1992" y="2504"/>
                  <a:pt x="2003" y="2491"/>
                  <a:pt x="1992" y="2504"/>
                </a:cubicBezTo>
                <a:moveTo>
                  <a:pt x="1762" y="2497"/>
                </a:moveTo>
                <a:cubicBezTo>
                  <a:pt x="1754" y="2491"/>
                  <a:pt x="1743" y="2505"/>
                  <a:pt x="1754" y="2510"/>
                </a:cubicBezTo>
                <a:cubicBezTo>
                  <a:pt x="1764" y="2516"/>
                  <a:pt x="1759" y="2502"/>
                  <a:pt x="1762" y="2497"/>
                </a:cubicBezTo>
                <a:moveTo>
                  <a:pt x="2296" y="2475"/>
                </a:moveTo>
                <a:lnTo>
                  <a:pt x="2296" y="2491"/>
                </a:lnTo>
                <a:cubicBezTo>
                  <a:pt x="2296" y="2489"/>
                  <a:pt x="2296" y="2487"/>
                  <a:pt x="2302" y="2489"/>
                </a:cubicBezTo>
                <a:cubicBezTo>
                  <a:pt x="2307" y="2492"/>
                  <a:pt x="2302" y="2475"/>
                  <a:pt x="2296" y="2475"/>
                </a:cubicBezTo>
                <a:moveTo>
                  <a:pt x="1773" y="2459"/>
                </a:moveTo>
                <a:cubicBezTo>
                  <a:pt x="1775" y="2470"/>
                  <a:pt x="1761" y="2470"/>
                  <a:pt x="1767" y="2483"/>
                </a:cubicBezTo>
                <a:cubicBezTo>
                  <a:pt x="1772" y="2497"/>
                  <a:pt x="1783" y="2462"/>
                  <a:pt x="1773" y="2459"/>
                </a:cubicBezTo>
                <a:moveTo>
                  <a:pt x="2008" y="2457"/>
                </a:moveTo>
                <a:lnTo>
                  <a:pt x="1992" y="2475"/>
                </a:lnTo>
                <a:cubicBezTo>
                  <a:pt x="2003" y="2470"/>
                  <a:pt x="2016" y="2473"/>
                  <a:pt x="2008" y="2457"/>
                </a:cubicBezTo>
                <a:moveTo>
                  <a:pt x="2032" y="2457"/>
                </a:moveTo>
                <a:cubicBezTo>
                  <a:pt x="2032" y="2457"/>
                  <a:pt x="2035" y="2446"/>
                  <a:pt x="2032" y="2457"/>
                </a:cubicBezTo>
                <a:moveTo>
                  <a:pt x="2008" y="2457"/>
                </a:moveTo>
                <a:cubicBezTo>
                  <a:pt x="2027" y="2459"/>
                  <a:pt x="2021" y="2449"/>
                  <a:pt x="2027" y="2446"/>
                </a:cubicBezTo>
                <a:cubicBezTo>
                  <a:pt x="2032" y="2444"/>
                  <a:pt x="2019" y="2452"/>
                  <a:pt x="2008" y="2457"/>
                </a:cubicBezTo>
                <a:moveTo>
                  <a:pt x="2061" y="2433"/>
                </a:moveTo>
                <a:lnTo>
                  <a:pt x="2056" y="2433"/>
                </a:lnTo>
                <a:lnTo>
                  <a:pt x="2056" y="2438"/>
                </a:lnTo>
                <a:cubicBezTo>
                  <a:pt x="2061" y="2446"/>
                  <a:pt x="2061" y="2436"/>
                  <a:pt x="2061" y="2433"/>
                </a:cubicBezTo>
                <a:moveTo>
                  <a:pt x="2061" y="2433"/>
                </a:moveTo>
                <a:cubicBezTo>
                  <a:pt x="2061" y="2433"/>
                  <a:pt x="2061" y="2420"/>
                  <a:pt x="2061" y="2433"/>
                </a:cubicBezTo>
                <a:moveTo>
                  <a:pt x="1987" y="2459"/>
                </a:moveTo>
                <a:cubicBezTo>
                  <a:pt x="2000" y="2465"/>
                  <a:pt x="1995" y="2450"/>
                  <a:pt x="2008" y="2452"/>
                </a:cubicBezTo>
                <a:cubicBezTo>
                  <a:pt x="2021" y="2455"/>
                  <a:pt x="2003" y="2447"/>
                  <a:pt x="2008" y="2436"/>
                </a:cubicBezTo>
                <a:cubicBezTo>
                  <a:pt x="2013" y="2426"/>
                  <a:pt x="2003" y="2425"/>
                  <a:pt x="1995" y="2422"/>
                </a:cubicBezTo>
                <a:cubicBezTo>
                  <a:pt x="1987" y="2420"/>
                  <a:pt x="1995" y="2436"/>
                  <a:pt x="1995" y="2446"/>
                </a:cubicBezTo>
                <a:cubicBezTo>
                  <a:pt x="1995" y="2457"/>
                  <a:pt x="1968" y="2447"/>
                  <a:pt x="1963" y="2457"/>
                </a:cubicBezTo>
                <a:cubicBezTo>
                  <a:pt x="1958" y="2468"/>
                  <a:pt x="1987" y="2438"/>
                  <a:pt x="1987" y="2459"/>
                </a:cubicBezTo>
                <a:moveTo>
                  <a:pt x="2019" y="2409"/>
                </a:moveTo>
                <a:cubicBezTo>
                  <a:pt x="2019" y="2409"/>
                  <a:pt x="2032" y="2399"/>
                  <a:pt x="2019" y="2409"/>
                </a:cubicBezTo>
                <a:moveTo>
                  <a:pt x="2066" y="2399"/>
                </a:moveTo>
                <a:lnTo>
                  <a:pt x="2066" y="2399"/>
                </a:lnTo>
                <a:lnTo>
                  <a:pt x="2066" y="2399"/>
                </a:lnTo>
                <a:cubicBezTo>
                  <a:pt x="2064" y="2399"/>
                  <a:pt x="2063" y="2399"/>
                  <a:pt x="2061" y="2400"/>
                </a:cubicBezTo>
                <a:cubicBezTo>
                  <a:pt x="2059" y="2401"/>
                  <a:pt x="2058" y="2402"/>
                  <a:pt x="2057" y="2404"/>
                </a:cubicBezTo>
                <a:cubicBezTo>
                  <a:pt x="2056" y="2406"/>
                  <a:pt x="2056" y="2407"/>
                  <a:pt x="2056" y="2409"/>
                </a:cubicBezTo>
                <a:lnTo>
                  <a:pt x="2056" y="2409"/>
                </a:lnTo>
                <a:cubicBezTo>
                  <a:pt x="2061" y="2412"/>
                  <a:pt x="2066" y="2409"/>
                  <a:pt x="2066" y="2399"/>
                </a:cubicBezTo>
                <a:moveTo>
                  <a:pt x="2111" y="2399"/>
                </a:moveTo>
                <a:lnTo>
                  <a:pt x="2111" y="2399"/>
                </a:lnTo>
                <a:cubicBezTo>
                  <a:pt x="2106" y="2399"/>
                  <a:pt x="2109" y="2401"/>
                  <a:pt x="2111" y="2401"/>
                </a:cubicBezTo>
                <a:lnTo>
                  <a:pt x="2111" y="2399"/>
                </a:lnTo>
                <a:moveTo>
                  <a:pt x="2066" y="2401"/>
                </a:moveTo>
                <a:cubicBezTo>
                  <a:pt x="2066" y="2401"/>
                  <a:pt x="2066" y="2388"/>
                  <a:pt x="2066" y="2401"/>
                </a:cubicBezTo>
                <a:moveTo>
                  <a:pt x="2085" y="2383"/>
                </a:moveTo>
                <a:cubicBezTo>
                  <a:pt x="2080" y="2383"/>
                  <a:pt x="2080" y="2385"/>
                  <a:pt x="2080" y="2388"/>
                </a:cubicBezTo>
                <a:lnTo>
                  <a:pt x="2080" y="2388"/>
                </a:lnTo>
                <a:lnTo>
                  <a:pt x="2080" y="2388"/>
                </a:lnTo>
                <a:cubicBezTo>
                  <a:pt x="2081" y="2388"/>
                  <a:pt x="2081" y="2388"/>
                  <a:pt x="2082" y="2387"/>
                </a:cubicBezTo>
                <a:cubicBezTo>
                  <a:pt x="2083" y="2387"/>
                  <a:pt x="2083" y="2386"/>
                  <a:pt x="2084" y="2385"/>
                </a:cubicBezTo>
                <a:cubicBezTo>
                  <a:pt x="2085" y="2385"/>
                  <a:pt x="2085" y="2384"/>
                  <a:pt x="2085" y="2383"/>
                </a:cubicBezTo>
                <a:moveTo>
                  <a:pt x="2082" y="2356"/>
                </a:moveTo>
                <a:lnTo>
                  <a:pt x="2082" y="2356"/>
                </a:lnTo>
                <a:moveTo>
                  <a:pt x="2127" y="2354"/>
                </a:moveTo>
                <a:cubicBezTo>
                  <a:pt x="2111" y="2354"/>
                  <a:pt x="2106" y="2356"/>
                  <a:pt x="2101" y="2372"/>
                </a:cubicBezTo>
                <a:cubicBezTo>
                  <a:pt x="2095" y="2388"/>
                  <a:pt x="2119" y="2356"/>
                  <a:pt x="2127" y="2354"/>
                </a:cubicBezTo>
                <a:moveTo>
                  <a:pt x="2114" y="2346"/>
                </a:moveTo>
                <a:lnTo>
                  <a:pt x="2122" y="2346"/>
                </a:lnTo>
                <a:lnTo>
                  <a:pt x="2122" y="2335"/>
                </a:lnTo>
                <a:lnTo>
                  <a:pt x="2114" y="2335"/>
                </a:lnTo>
                <a:lnTo>
                  <a:pt x="2114" y="2346"/>
                </a:lnTo>
                <a:moveTo>
                  <a:pt x="2135" y="2335"/>
                </a:moveTo>
                <a:cubicBezTo>
                  <a:pt x="2135" y="2335"/>
                  <a:pt x="2138" y="2348"/>
                  <a:pt x="2135" y="2335"/>
                </a:cubicBezTo>
                <a:moveTo>
                  <a:pt x="2154" y="2325"/>
                </a:moveTo>
                <a:lnTo>
                  <a:pt x="2169" y="2325"/>
                </a:lnTo>
                <a:lnTo>
                  <a:pt x="2169" y="2335"/>
                </a:lnTo>
                <a:lnTo>
                  <a:pt x="2154" y="2335"/>
                </a:lnTo>
                <a:lnTo>
                  <a:pt x="2154" y="2325"/>
                </a:lnTo>
                <a:moveTo>
                  <a:pt x="2135" y="2335"/>
                </a:moveTo>
                <a:cubicBezTo>
                  <a:pt x="2148" y="2335"/>
                  <a:pt x="2137" y="2317"/>
                  <a:pt x="2127" y="2319"/>
                </a:cubicBezTo>
                <a:cubicBezTo>
                  <a:pt x="2116" y="2322"/>
                  <a:pt x="2135" y="2325"/>
                  <a:pt x="2135" y="2335"/>
                </a:cubicBezTo>
                <a:moveTo>
                  <a:pt x="2169" y="2317"/>
                </a:moveTo>
                <a:cubicBezTo>
                  <a:pt x="2169" y="2317"/>
                  <a:pt x="2172" y="2306"/>
                  <a:pt x="2169" y="2317"/>
                </a:cubicBezTo>
                <a:moveTo>
                  <a:pt x="2148" y="2311"/>
                </a:moveTo>
                <a:lnTo>
                  <a:pt x="2148" y="2311"/>
                </a:lnTo>
                <a:moveTo>
                  <a:pt x="2262" y="2200"/>
                </a:moveTo>
                <a:lnTo>
                  <a:pt x="2262" y="2200"/>
                </a:lnTo>
                <a:moveTo>
                  <a:pt x="2262" y="2200"/>
                </a:moveTo>
                <a:cubicBezTo>
                  <a:pt x="2262" y="2200"/>
                  <a:pt x="2254" y="2200"/>
                  <a:pt x="2262" y="2200"/>
                </a:cubicBezTo>
                <a:moveTo>
                  <a:pt x="2241" y="2867"/>
                </a:moveTo>
                <a:cubicBezTo>
                  <a:pt x="2241" y="2867"/>
                  <a:pt x="2241" y="2869"/>
                  <a:pt x="2241" y="2867"/>
                </a:cubicBezTo>
                <a:moveTo>
                  <a:pt x="1876" y="2608"/>
                </a:moveTo>
                <a:cubicBezTo>
                  <a:pt x="1876" y="2608"/>
                  <a:pt x="1878" y="2626"/>
                  <a:pt x="1876" y="2608"/>
                </a:cubicBezTo>
                <a:moveTo>
                  <a:pt x="1884" y="2600"/>
                </a:moveTo>
                <a:cubicBezTo>
                  <a:pt x="1884" y="2600"/>
                  <a:pt x="1897" y="2602"/>
                  <a:pt x="1884" y="2600"/>
                </a:cubicBezTo>
                <a:moveTo>
                  <a:pt x="1916" y="2586"/>
                </a:moveTo>
                <a:lnTo>
                  <a:pt x="1926" y="2586"/>
                </a:lnTo>
                <a:lnTo>
                  <a:pt x="1926" y="2600"/>
                </a:lnTo>
                <a:lnTo>
                  <a:pt x="1916" y="2600"/>
                </a:lnTo>
                <a:lnTo>
                  <a:pt x="1916" y="2586"/>
                </a:lnTo>
                <a:moveTo>
                  <a:pt x="1913" y="2600"/>
                </a:moveTo>
                <a:cubicBezTo>
                  <a:pt x="1910" y="2586"/>
                  <a:pt x="1892" y="2590"/>
                  <a:pt x="1892" y="2579"/>
                </a:cubicBezTo>
                <a:cubicBezTo>
                  <a:pt x="1892" y="2569"/>
                  <a:pt x="1916" y="2586"/>
                  <a:pt x="1913" y="2600"/>
                </a:cubicBezTo>
                <a:moveTo>
                  <a:pt x="1913" y="2565"/>
                </a:moveTo>
                <a:lnTo>
                  <a:pt x="1916" y="2565"/>
                </a:lnTo>
                <a:lnTo>
                  <a:pt x="1916" y="2573"/>
                </a:lnTo>
                <a:lnTo>
                  <a:pt x="1913" y="2573"/>
                </a:lnTo>
                <a:lnTo>
                  <a:pt x="1913" y="2565"/>
                </a:lnTo>
                <a:moveTo>
                  <a:pt x="1916" y="2536"/>
                </a:moveTo>
                <a:lnTo>
                  <a:pt x="1916" y="2536"/>
                </a:lnTo>
                <a:moveTo>
                  <a:pt x="1635" y="2515"/>
                </a:moveTo>
                <a:lnTo>
                  <a:pt x="1640" y="2515"/>
                </a:lnTo>
                <a:lnTo>
                  <a:pt x="1640" y="2526"/>
                </a:lnTo>
                <a:lnTo>
                  <a:pt x="1635" y="2526"/>
                </a:lnTo>
                <a:lnTo>
                  <a:pt x="1635" y="2515"/>
                </a:lnTo>
                <a:moveTo>
                  <a:pt x="1892" y="2515"/>
                </a:moveTo>
                <a:lnTo>
                  <a:pt x="1913" y="2515"/>
                </a:lnTo>
                <a:cubicBezTo>
                  <a:pt x="1916" y="2528"/>
                  <a:pt x="1900" y="2518"/>
                  <a:pt x="1892" y="2518"/>
                </a:cubicBezTo>
                <a:lnTo>
                  <a:pt x="1892" y="2515"/>
                </a:lnTo>
                <a:moveTo>
                  <a:pt x="1931" y="2507"/>
                </a:moveTo>
                <a:lnTo>
                  <a:pt x="1931" y="2507"/>
                </a:lnTo>
                <a:moveTo>
                  <a:pt x="1945" y="2507"/>
                </a:moveTo>
                <a:cubicBezTo>
                  <a:pt x="1945" y="2499"/>
                  <a:pt x="1955" y="2499"/>
                  <a:pt x="1963" y="2499"/>
                </a:cubicBezTo>
                <a:cubicBezTo>
                  <a:pt x="1971" y="2499"/>
                  <a:pt x="1955" y="2507"/>
                  <a:pt x="1945" y="2507"/>
                </a:cubicBezTo>
                <a:moveTo>
                  <a:pt x="1939" y="2494"/>
                </a:moveTo>
                <a:cubicBezTo>
                  <a:pt x="1939" y="2494"/>
                  <a:pt x="1929" y="2504"/>
                  <a:pt x="1939" y="2494"/>
                </a:cubicBezTo>
                <a:moveTo>
                  <a:pt x="1913" y="2502"/>
                </a:moveTo>
                <a:cubicBezTo>
                  <a:pt x="1923" y="2518"/>
                  <a:pt x="1915" y="2486"/>
                  <a:pt x="1926" y="2475"/>
                </a:cubicBezTo>
                <a:cubicBezTo>
                  <a:pt x="1936" y="2465"/>
                  <a:pt x="1918" y="2502"/>
                  <a:pt x="1916" y="2515"/>
                </a:cubicBezTo>
                <a:cubicBezTo>
                  <a:pt x="1913" y="2528"/>
                  <a:pt x="1910" y="2515"/>
                  <a:pt x="1913" y="2502"/>
                </a:cubicBezTo>
                <a:moveTo>
                  <a:pt x="2296" y="2452"/>
                </a:moveTo>
                <a:lnTo>
                  <a:pt x="2296" y="2452"/>
                </a:lnTo>
                <a:moveTo>
                  <a:pt x="1987" y="2462"/>
                </a:moveTo>
                <a:cubicBezTo>
                  <a:pt x="1979" y="2459"/>
                  <a:pt x="1968" y="2473"/>
                  <a:pt x="1979" y="2473"/>
                </a:cubicBezTo>
                <a:cubicBezTo>
                  <a:pt x="1990" y="2473"/>
                  <a:pt x="1966" y="2460"/>
                  <a:pt x="1953" y="2465"/>
                </a:cubicBezTo>
                <a:cubicBezTo>
                  <a:pt x="1939" y="2471"/>
                  <a:pt x="1963" y="2467"/>
                  <a:pt x="1958" y="2478"/>
                </a:cubicBezTo>
                <a:cubicBezTo>
                  <a:pt x="1953" y="2489"/>
                  <a:pt x="1950" y="2475"/>
                  <a:pt x="1939" y="2475"/>
                </a:cubicBezTo>
                <a:lnTo>
                  <a:pt x="1939" y="2475"/>
                </a:lnTo>
                <a:cubicBezTo>
                  <a:pt x="1974" y="2428"/>
                  <a:pt x="2011" y="2393"/>
                  <a:pt x="2061" y="2362"/>
                </a:cubicBezTo>
                <a:cubicBezTo>
                  <a:pt x="2074" y="2375"/>
                  <a:pt x="2053" y="2375"/>
                  <a:pt x="2053" y="2383"/>
                </a:cubicBezTo>
                <a:lnTo>
                  <a:pt x="2058" y="2388"/>
                </a:lnTo>
                <a:cubicBezTo>
                  <a:pt x="2074" y="2375"/>
                  <a:pt x="2069" y="2359"/>
                  <a:pt x="2080" y="2346"/>
                </a:cubicBezTo>
                <a:cubicBezTo>
                  <a:pt x="2090" y="2333"/>
                  <a:pt x="2122" y="2330"/>
                  <a:pt x="2114" y="2309"/>
                </a:cubicBezTo>
                <a:cubicBezTo>
                  <a:pt x="2106" y="2288"/>
                  <a:pt x="2140" y="2277"/>
                  <a:pt x="2154" y="2277"/>
                </a:cubicBezTo>
                <a:cubicBezTo>
                  <a:pt x="2167" y="2277"/>
                  <a:pt x="2148" y="2272"/>
                  <a:pt x="2148" y="2264"/>
                </a:cubicBezTo>
                <a:cubicBezTo>
                  <a:pt x="2148" y="2256"/>
                  <a:pt x="2169" y="2272"/>
                  <a:pt x="2172" y="2264"/>
                </a:cubicBezTo>
                <a:cubicBezTo>
                  <a:pt x="2199" y="2322"/>
                  <a:pt x="2135" y="2362"/>
                  <a:pt x="2119" y="2399"/>
                </a:cubicBezTo>
                <a:lnTo>
                  <a:pt x="2111" y="2399"/>
                </a:lnTo>
                <a:lnTo>
                  <a:pt x="2111" y="2399"/>
                </a:lnTo>
                <a:cubicBezTo>
                  <a:pt x="2079" y="2422"/>
                  <a:pt x="2057" y="2449"/>
                  <a:pt x="2037" y="2482"/>
                </a:cubicBezTo>
                <a:cubicBezTo>
                  <a:pt x="2035" y="2486"/>
                  <a:pt x="2034" y="2488"/>
                  <a:pt x="2032" y="2491"/>
                </a:cubicBezTo>
                <a:cubicBezTo>
                  <a:pt x="2019" y="2491"/>
                  <a:pt x="2007" y="2486"/>
                  <a:pt x="2005" y="2491"/>
                </a:cubicBezTo>
                <a:cubicBezTo>
                  <a:pt x="2002" y="2497"/>
                  <a:pt x="1986" y="2534"/>
                  <a:pt x="1968" y="2539"/>
                </a:cubicBezTo>
                <a:cubicBezTo>
                  <a:pt x="1949" y="2544"/>
                  <a:pt x="1981" y="2542"/>
                  <a:pt x="1968" y="2555"/>
                </a:cubicBezTo>
                <a:cubicBezTo>
                  <a:pt x="1954" y="2569"/>
                  <a:pt x="1963" y="2541"/>
                  <a:pt x="1955" y="2541"/>
                </a:cubicBezTo>
                <a:cubicBezTo>
                  <a:pt x="1947" y="2541"/>
                  <a:pt x="1931" y="2547"/>
                  <a:pt x="1931" y="2563"/>
                </a:cubicBezTo>
                <a:lnTo>
                  <a:pt x="1950" y="2563"/>
                </a:lnTo>
                <a:cubicBezTo>
                  <a:pt x="1950" y="2573"/>
                  <a:pt x="1941" y="2579"/>
                  <a:pt x="1931" y="2579"/>
                </a:cubicBezTo>
                <a:cubicBezTo>
                  <a:pt x="1920" y="2579"/>
                  <a:pt x="1923" y="2573"/>
                  <a:pt x="1916" y="2568"/>
                </a:cubicBezTo>
                <a:lnTo>
                  <a:pt x="1916" y="2568"/>
                </a:lnTo>
                <a:cubicBezTo>
                  <a:pt x="1916" y="2567"/>
                  <a:pt x="1916" y="2566"/>
                  <a:pt x="1917" y="2566"/>
                </a:cubicBezTo>
                <a:cubicBezTo>
                  <a:pt x="1934" y="2536"/>
                  <a:pt x="1955" y="2515"/>
                  <a:pt x="1985" y="2498"/>
                </a:cubicBezTo>
                <a:cubicBezTo>
                  <a:pt x="1985" y="2497"/>
                  <a:pt x="1986" y="2497"/>
                  <a:pt x="1987" y="2497"/>
                </a:cubicBezTo>
                <a:lnTo>
                  <a:pt x="1987" y="2497"/>
                </a:lnTo>
                <a:cubicBezTo>
                  <a:pt x="1979" y="2493"/>
                  <a:pt x="1971" y="2491"/>
                  <a:pt x="1962" y="2491"/>
                </a:cubicBezTo>
                <a:cubicBezTo>
                  <a:pt x="1960" y="2491"/>
                  <a:pt x="1959" y="2491"/>
                  <a:pt x="1958" y="2491"/>
                </a:cubicBezTo>
                <a:cubicBezTo>
                  <a:pt x="1968" y="2483"/>
                  <a:pt x="1987" y="2486"/>
                  <a:pt x="1987" y="2459"/>
                </a:cubicBezTo>
                <a:lnTo>
                  <a:pt x="1987" y="2462"/>
                </a:lnTo>
                <a:moveTo>
                  <a:pt x="1820" y="2383"/>
                </a:moveTo>
                <a:cubicBezTo>
                  <a:pt x="1849" y="2354"/>
                  <a:pt x="1871" y="2304"/>
                  <a:pt x="1905" y="2293"/>
                </a:cubicBezTo>
                <a:cubicBezTo>
                  <a:pt x="1939" y="2283"/>
                  <a:pt x="1905" y="2280"/>
                  <a:pt x="1913" y="2269"/>
                </a:cubicBezTo>
                <a:cubicBezTo>
                  <a:pt x="1963" y="2243"/>
                  <a:pt x="2008" y="2169"/>
                  <a:pt x="2080" y="2139"/>
                </a:cubicBezTo>
                <a:cubicBezTo>
                  <a:pt x="2093" y="2139"/>
                  <a:pt x="2095" y="2153"/>
                  <a:pt x="2109" y="2150"/>
                </a:cubicBezTo>
                <a:cubicBezTo>
                  <a:pt x="2122" y="2147"/>
                  <a:pt x="2111" y="2139"/>
                  <a:pt x="2122" y="2147"/>
                </a:cubicBezTo>
                <a:cubicBezTo>
                  <a:pt x="2151" y="2069"/>
                  <a:pt x="2053" y="2048"/>
                  <a:pt x="2005" y="2019"/>
                </a:cubicBezTo>
                <a:lnTo>
                  <a:pt x="2005" y="2019"/>
                </a:lnTo>
                <a:lnTo>
                  <a:pt x="2005" y="2019"/>
                </a:lnTo>
                <a:cubicBezTo>
                  <a:pt x="1988" y="2029"/>
                  <a:pt x="1972" y="2033"/>
                  <a:pt x="1953" y="2033"/>
                </a:cubicBezTo>
                <a:cubicBezTo>
                  <a:pt x="1948" y="2033"/>
                  <a:pt x="1944" y="2033"/>
                  <a:pt x="1939" y="2032"/>
                </a:cubicBezTo>
                <a:cubicBezTo>
                  <a:pt x="1775" y="2171"/>
                  <a:pt x="1611" y="2383"/>
                  <a:pt x="1579" y="2629"/>
                </a:cubicBezTo>
                <a:lnTo>
                  <a:pt x="1579" y="2629"/>
                </a:lnTo>
                <a:cubicBezTo>
                  <a:pt x="1586" y="2636"/>
                  <a:pt x="1590" y="2643"/>
                  <a:pt x="1595" y="2651"/>
                </a:cubicBezTo>
                <a:cubicBezTo>
                  <a:pt x="1607" y="2672"/>
                  <a:pt x="1613" y="2692"/>
                  <a:pt x="1614" y="2716"/>
                </a:cubicBezTo>
                <a:cubicBezTo>
                  <a:pt x="1624" y="2719"/>
                  <a:pt x="1630" y="2724"/>
                  <a:pt x="1627" y="2735"/>
                </a:cubicBezTo>
                <a:lnTo>
                  <a:pt x="1627" y="2735"/>
                </a:lnTo>
                <a:cubicBezTo>
                  <a:pt x="1652" y="2748"/>
                  <a:pt x="1674" y="2759"/>
                  <a:pt x="1701" y="2769"/>
                </a:cubicBezTo>
                <a:cubicBezTo>
                  <a:pt x="1926" y="2729"/>
                  <a:pt x="2019" y="2515"/>
                  <a:pt x="2172" y="2385"/>
                </a:cubicBezTo>
                <a:cubicBezTo>
                  <a:pt x="2162" y="2549"/>
                  <a:pt x="2122" y="2711"/>
                  <a:pt x="2188" y="2838"/>
                </a:cubicBezTo>
                <a:cubicBezTo>
                  <a:pt x="2214" y="2843"/>
                  <a:pt x="2214" y="2862"/>
                  <a:pt x="2230" y="2875"/>
                </a:cubicBezTo>
                <a:cubicBezTo>
                  <a:pt x="2246" y="2888"/>
                  <a:pt x="2249" y="2867"/>
                  <a:pt x="2265" y="2875"/>
                </a:cubicBezTo>
                <a:cubicBezTo>
                  <a:pt x="2281" y="2883"/>
                  <a:pt x="2275" y="2867"/>
                  <a:pt x="2289" y="2864"/>
                </a:cubicBezTo>
                <a:cubicBezTo>
                  <a:pt x="2302" y="2862"/>
                  <a:pt x="2281" y="2798"/>
                  <a:pt x="2257" y="2787"/>
                </a:cubicBezTo>
                <a:cubicBezTo>
                  <a:pt x="2233" y="2777"/>
                  <a:pt x="2267" y="2788"/>
                  <a:pt x="2267" y="2777"/>
                </a:cubicBezTo>
                <a:cubicBezTo>
                  <a:pt x="2267" y="2767"/>
                  <a:pt x="2265" y="2758"/>
                  <a:pt x="2265" y="2745"/>
                </a:cubicBezTo>
                <a:lnTo>
                  <a:pt x="2275" y="2745"/>
                </a:lnTo>
                <a:cubicBezTo>
                  <a:pt x="2254" y="2682"/>
                  <a:pt x="2281" y="2600"/>
                  <a:pt x="2294" y="2515"/>
                </a:cubicBezTo>
                <a:lnTo>
                  <a:pt x="2294" y="2515"/>
                </a:lnTo>
                <a:lnTo>
                  <a:pt x="2294" y="2515"/>
                </a:lnTo>
                <a:cubicBezTo>
                  <a:pt x="2291" y="2507"/>
                  <a:pt x="2290" y="2499"/>
                  <a:pt x="2290" y="2491"/>
                </a:cubicBezTo>
                <a:cubicBezTo>
                  <a:pt x="2290" y="2479"/>
                  <a:pt x="2292" y="2470"/>
                  <a:pt x="2296" y="2459"/>
                </a:cubicBezTo>
                <a:cubicBezTo>
                  <a:pt x="2294" y="2465"/>
                  <a:pt x="2296" y="2473"/>
                  <a:pt x="2302" y="2473"/>
                </a:cubicBezTo>
                <a:cubicBezTo>
                  <a:pt x="2296" y="2356"/>
                  <a:pt x="2371" y="2224"/>
                  <a:pt x="2262" y="2192"/>
                </a:cubicBezTo>
                <a:cubicBezTo>
                  <a:pt x="2267" y="2190"/>
                  <a:pt x="2267" y="2206"/>
                  <a:pt x="2265" y="2203"/>
                </a:cubicBezTo>
                <a:cubicBezTo>
                  <a:pt x="2262" y="2200"/>
                  <a:pt x="2262" y="2211"/>
                  <a:pt x="2257" y="2211"/>
                </a:cubicBezTo>
                <a:lnTo>
                  <a:pt x="2257" y="2211"/>
                </a:lnTo>
                <a:cubicBezTo>
                  <a:pt x="2256" y="2202"/>
                  <a:pt x="2253" y="2195"/>
                  <a:pt x="2249" y="2187"/>
                </a:cubicBezTo>
                <a:cubicBezTo>
                  <a:pt x="2243" y="2179"/>
                  <a:pt x="2238" y="2171"/>
                  <a:pt x="2229" y="2166"/>
                </a:cubicBezTo>
                <a:cubicBezTo>
                  <a:pt x="2220" y="2161"/>
                  <a:pt x="2212" y="2159"/>
                  <a:pt x="2201" y="2159"/>
                </a:cubicBezTo>
                <a:cubicBezTo>
                  <a:pt x="2197" y="2159"/>
                  <a:pt x="2193" y="2159"/>
                  <a:pt x="2188" y="2161"/>
                </a:cubicBezTo>
                <a:cubicBezTo>
                  <a:pt x="2032" y="2330"/>
                  <a:pt x="1897" y="2518"/>
                  <a:pt x="1696" y="2655"/>
                </a:cubicBezTo>
                <a:lnTo>
                  <a:pt x="1696" y="2642"/>
                </a:lnTo>
                <a:cubicBezTo>
                  <a:pt x="1693" y="2645"/>
                  <a:pt x="1693" y="2650"/>
                  <a:pt x="1688" y="2647"/>
                </a:cubicBezTo>
                <a:lnTo>
                  <a:pt x="1688" y="2647"/>
                </a:lnTo>
                <a:cubicBezTo>
                  <a:pt x="1709" y="2581"/>
                  <a:pt x="1732" y="2528"/>
                  <a:pt x="1767" y="2467"/>
                </a:cubicBezTo>
                <a:cubicBezTo>
                  <a:pt x="1784" y="2438"/>
                  <a:pt x="1800" y="2413"/>
                  <a:pt x="1820" y="2385"/>
                </a:cubicBezTo>
                <a:lnTo>
                  <a:pt x="1820" y="2385"/>
                </a:lnTo>
                <a:cubicBezTo>
                  <a:pt x="1820" y="2393"/>
                  <a:pt x="1812" y="2399"/>
                  <a:pt x="1812" y="2396"/>
                </a:cubicBezTo>
                <a:cubicBezTo>
                  <a:pt x="1812" y="2393"/>
                  <a:pt x="1820" y="2391"/>
                  <a:pt x="1820" y="2385"/>
                </a:cubicBezTo>
                <a:lnTo>
                  <a:pt x="1820" y="2383"/>
                </a:lnTo>
                <a:moveTo>
                  <a:pt x="757" y="3298"/>
                </a:moveTo>
                <a:cubicBezTo>
                  <a:pt x="757" y="3295"/>
                  <a:pt x="757" y="3293"/>
                  <a:pt x="762" y="3295"/>
                </a:cubicBezTo>
                <a:lnTo>
                  <a:pt x="757" y="3295"/>
                </a:lnTo>
                <a:lnTo>
                  <a:pt x="757" y="3298"/>
                </a:lnTo>
                <a:moveTo>
                  <a:pt x="992" y="3097"/>
                </a:moveTo>
                <a:lnTo>
                  <a:pt x="992" y="3097"/>
                </a:lnTo>
                <a:cubicBezTo>
                  <a:pt x="992" y="3097"/>
                  <a:pt x="991" y="3098"/>
                  <a:pt x="991" y="3099"/>
                </a:cubicBezTo>
                <a:cubicBezTo>
                  <a:pt x="990" y="3101"/>
                  <a:pt x="989" y="3103"/>
                  <a:pt x="989" y="3105"/>
                </a:cubicBezTo>
                <a:cubicBezTo>
                  <a:pt x="989" y="3108"/>
                  <a:pt x="990" y="3110"/>
                  <a:pt x="991" y="3112"/>
                </a:cubicBezTo>
                <a:cubicBezTo>
                  <a:pt x="992" y="3114"/>
                  <a:pt x="994" y="3116"/>
                  <a:pt x="996" y="3117"/>
                </a:cubicBezTo>
                <a:cubicBezTo>
                  <a:pt x="997" y="3118"/>
                  <a:pt x="999" y="3118"/>
                  <a:pt x="1000" y="3118"/>
                </a:cubicBezTo>
                <a:cubicBezTo>
                  <a:pt x="1000" y="3110"/>
                  <a:pt x="1005" y="3094"/>
                  <a:pt x="992" y="3097"/>
                </a:cubicBezTo>
                <a:moveTo>
                  <a:pt x="1013" y="3084"/>
                </a:moveTo>
                <a:cubicBezTo>
                  <a:pt x="1005" y="3094"/>
                  <a:pt x="1027" y="3097"/>
                  <a:pt x="1024" y="3086"/>
                </a:cubicBezTo>
                <a:lnTo>
                  <a:pt x="1013" y="3086"/>
                </a:lnTo>
                <a:lnTo>
                  <a:pt x="1013" y="3084"/>
                </a:lnTo>
                <a:moveTo>
                  <a:pt x="979" y="3086"/>
                </a:moveTo>
                <a:cubicBezTo>
                  <a:pt x="979" y="3086"/>
                  <a:pt x="971" y="3102"/>
                  <a:pt x="979" y="3086"/>
                </a:cubicBezTo>
                <a:moveTo>
                  <a:pt x="1024" y="3084"/>
                </a:moveTo>
                <a:cubicBezTo>
                  <a:pt x="1024" y="3084"/>
                  <a:pt x="1037" y="3071"/>
                  <a:pt x="1024" y="3084"/>
                </a:cubicBezTo>
                <a:moveTo>
                  <a:pt x="1011" y="3063"/>
                </a:moveTo>
                <a:cubicBezTo>
                  <a:pt x="1011" y="3063"/>
                  <a:pt x="1005" y="3084"/>
                  <a:pt x="1011" y="3063"/>
                </a:cubicBezTo>
                <a:moveTo>
                  <a:pt x="1077" y="3076"/>
                </a:moveTo>
                <a:cubicBezTo>
                  <a:pt x="1072" y="3071"/>
                  <a:pt x="1072" y="3060"/>
                  <a:pt x="1069" y="3057"/>
                </a:cubicBezTo>
                <a:cubicBezTo>
                  <a:pt x="1066" y="3055"/>
                  <a:pt x="1069" y="3073"/>
                  <a:pt x="1077" y="3076"/>
                </a:cubicBezTo>
                <a:moveTo>
                  <a:pt x="1040" y="3044"/>
                </a:moveTo>
                <a:cubicBezTo>
                  <a:pt x="1040" y="3049"/>
                  <a:pt x="1039" y="3057"/>
                  <a:pt x="1050" y="3057"/>
                </a:cubicBezTo>
                <a:cubicBezTo>
                  <a:pt x="1060" y="3057"/>
                  <a:pt x="1045" y="3047"/>
                  <a:pt x="1040" y="3044"/>
                </a:cubicBezTo>
                <a:moveTo>
                  <a:pt x="1019" y="3039"/>
                </a:moveTo>
                <a:cubicBezTo>
                  <a:pt x="1019" y="3047"/>
                  <a:pt x="1019" y="3052"/>
                  <a:pt x="1029" y="3049"/>
                </a:cubicBezTo>
                <a:lnTo>
                  <a:pt x="1029" y="3049"/>
                </a:lnTo>
                <a:lnTo>
                  <a:pt x="1029" y="3049"/>
                </a:lnTo>
                <a:cubicBezTo>
                  <a:pt x="1029" y="3047"/>
                  <a:pt x="1029" y="3046"/>
                  <a:pt x="1028" y="3044"/>
                </a:cubicBezTo>
                <a:cubicBezTo>
                  <a:pt x="1027" y="3042"/>
                  <a:pt x="1026" y="3041"/>
                  <a:pt x="1024" y="3040"/>
                </a:cubicBezTo>
                <a:cubicBezTo>
                  <a:pt x="1022" y="3039"/>
                  <a:pt x="1021" y="3039"/>
                  <a:pt x="1019" y="3039"/>
                </a:cubicBezTo>
                <a:moveTo>
                  <a:pt x="1114" y="3036"/>
                </a:moveTo>
                <a:cubicBezTo>
                  <a:pt x="1114" y="3036"/>
                  <a:pt x="1122" y="3023"/>
                  <a:pt x="1114" y="3036"/>
                </a:cubicBezTo>
                <a:moveTo>
                  <a:pt x="1072" y="3007"/>
                </a:moveTo>
                <a:cubicBezTo>
                  <a:pt x="1066" y="3012"/>
                  <a:pt x="1066" y="3023"/>
                  <a:pt x="1077" y="3023"/>
                </a:cubicBezTo>
                <a:cubicBezTo>
                  <a:pt x="1087" y="3023"/>
                  <a:pt x="1082" y="3020"/>
                  <a:pt x="1082" y="3018"/>
                </a:cubicBezTo>
                <a:lnTo>
                  <a:pt x="1072" y="3007"/>
                </a:lnTo>
                <a:moveTo>
                  <a:pt x="1090" y="3004"/>
                </a:moveTo>
                <a:cubicBezTo>
                  <a:pt x="1090" y="3004"/>
                  <a:pt x="1093" y="2986"/>
                  <a:pt x="1090" y="3004"/>
                </a:cubicBezTo>
                <a:moveTo>
                  <a:pt x="1072" y="2996"/>
                </a:moveTo>
                <a:cubicBezTo>
                  <a:pt x="1066" y="2996"/>
                  <a:pt x="1050" y="2991"/>
                  <a:pt x="1053" y="3004"/>
                </a:cubicBezTo>
                <a:cubicBezTo>
                  <a:pt x="1056" y="3018"/>
                  <a:pt x="1072" y="3004"/>
                  <a:pt x="1072" y="2996"/>
                </a:cubicBezTo>
                <a:moveTo>
                  <a:pt x="1130" y="2928"/>
                </a:moveTo>
                <a:cubicBezTo>
                  <a:pt x="1130" y="2928"/>
                  <a:pt x="1132" y="2914"/>
                  <a:pt x="1130" y="2928"/>
                </a:cubicBezTo>
                <a:moveTo>
                  <a:pt x="1132" y="2912"/>
                </a:moveTo>
                <a:lnTo>
                  <a:pt x="1132" y="2912"/>
                </a:lnTo>
                <a:moveTo>
                  <a:pt x="1116" y="2920"/>
                </a:moveTo>
                <a:lnTo>
                  <a:pt x="1122" y="2920"/>
                </a:lnTo>
                <a:lnTo>
                  <a:pt x="1122" y="2904"/>
                </a:lnTo>
                <a:lnTo>
                  <a:pt x="1116" y="2904"/>
                </a:lnTo>
                <a:lnTo>
                  <a:pt x="1116" y="2920"/>
                </a:lnTo>
                <a:moveTo>
                  <a:pt x="1130" y="2891"/>
                </a:moveTo>
                <a:cubicBezTo>
                  <a:pt x="1130" y="2891"/>
                  <a:pt x="1132" y="2880"/>
                  <a:pt x="1130" y="2891"/>
                </a:cubicBezTo>
                <a:moveTo>
                  <a:pt x="1161" y="2862"/>
                </a:moveTo>
                <a:cubicBezTo>
                  <a:pt x="1156" y="2854"/>
                  <a:pt x="1154" y="2875"/>
                  <a:pt x="1159" y="2869"/>
                </a:cubicBezTo>
                <a:cubicBezTo>
                  <a:pt x="1164" y="2864"/>
                  <a:pt x="1167" y="2867"/>
                  <a:pt x="1161" y="2862"/>
                </a:cubicBezTo>
                <a:moveTo>
                  <a:pt x="1161" y="2862"/>
                </a:moveTo>
                <a:cubicBezTo>
                  <a:pt x="1167" y="2862"/>
                  <a:pt x="1169" y="2862"/>
                  <a:pt x="1169" y="2864"/>
                </a:cubicBezTo>
                <a:lnTo>
                  <a:pt x="1175" y="2864"/>
                </a:lnTo>
                <a:cubicBezTo>
                  <a:pt x="1183" y="2854"/>
                  <a:pt x="1161" y="2854"/>
                  <a:pt x="1161" y="2862"/>
                </a:cubicBezTo>
                <a:moveTo>
                  <a:pt x="1212" y="2856"/>
                </a:moveTo>
                <a:cubicBezTo>
                  <a:pt x="1212" y="2851"/>
                  <a:pt x="1209" y="2851"/>
                  <a:pt x="1209" y="2843"/>
                </a:cubicBezTo>
                <a:lnTo>
                  <a:pt x="1209" y="2843"/>
                </a:lnTo>
                <a:cubicBezTo>
                  <a:pt x="1207" y="2844"/>
                  <a:pt x="1206" y="2845"/>
                  <a:pt x="1204" y="2846"/>
                </a:cubicBezTo>
                <a:cubicBezTo>
                  <a:pt x="1194" y="2852"/>
                  <a:pt x="1187" y="2860"/>
                  <a:pt x="1181" y="2869"/>
                </a:cubicBezTo>
                <a:cubicBezTo>
                  <a:pt x="1176" y="2879"/>
                  <a:pt x="1172" y="2888"/>
                  <a:pt x="1172" y="2899"/>
                </a:cubicBezTo>
                <a:lnTo>
                  <a:pt x="1180" y="2899"/>
                </a:lnTo>
                <a:cubicBezTo>
                  <a:pt x="1185" y="2888"/>
                  <a:pt x="1182" y="2867"/>
                  <a:pt x="1209" y="2867"/>
                </a:cubicBezTo>
                <a:cubicBezTo>
                  <a:pt x="1235" y="2867"/>
                  <a:pt x="1196" y="2854"/>
                  <a:pt x="1212" y="2856"/>
                </a:cubicBezTo>
                <a:moveTo>
                  <a:pt x="1188" y="2827"/>
                </a:moveTo>
                <a:cubicBezTo>
                  <a:pt x="1193" y="2827"/>
                  <a:pt x="1188" y="2835"/>
                  <a:pt x="1188" y="2827"/>
                </a:cubicBezTo>
                <a:moveTo>
                  <a:pt x="1188" y="2827"/>
                </a:moveTo>
                <a:cubicBezTo>
                  <a:pt x="1188" y="2827"/>
                  <a:pt x="1172" y="2830"/>
                  <a:pt x="1188" y="2827"/>
                </a:cubicBezTo>
                <a:moveTo>
                  <a:pt x="1199" y="2809"/>
                </a:moveTo>
                <a:cubicBezTo>
                  <a:pt x="1199" y="2809"/>
                  <a:pt x="1209" y="2795"/>
                  <a:pt x="1199" y="2809"/>
                </a:cubicBezTo>
                <a:moveTo>
                  <a:pt x="1199" y="2785"/>
                </a:moveTo>
                <a:cubicBezTo>
                  <a:pt x="1199" y="2785"/>
                  <a:pt x="1206" y="2769"/>
                  <a:pt x="1199" y="2785"/>
                </a:cubicBezTo>
                <a:moveTo>
                  <a:pt x="1220" y="2782"/>
                </a:moveTo>
                <a:cubicBezTo>
                  <a:pt x="1220" y="2777"/>
                  <a:pt x="1222" y="2785"/>
                  <a:pt x="1220" y="2782"/>
                </a:cubicBezTo>
                <a:moveTo>
                  <a:pt x="1241" y="2750"/>
                </a:moveTo>
                <a:cubicBezTo>
                  <a:pt x="1228" y="2756"/>
                  <a:pt x="1228" y="2764"/>
                  <a:pt x="1214" y="2758"/>
                </a:cubicBezTo>
                <a:lnTo>
                  <a:pt x="1214" y="2758"/>
                </a:lnTo>
                <a:cubicBezTo>
                  <a:pt x="1214" y="2759"/>
                  <a:pt x="1214" y="2759"/>
                  <a:pt x="1214" y="2759"/>
                </a:cubicBezTo>
                <a:cubicBezTo>
                  <a:pt x="1214" y="2762"/>
                  <a:pt x="1214" y="2766"/>
                  <a:pt x="1212" y="2769"/>
                </a:cubicBezTo>
                <a:cubicBezTo>
                  <a:pt x="1225" y="2758"/>
                  <a:pt x="1228" y="2782"/>
                  <a:pt x="1236" y="2769"/>
                </a:cubicBezTo>
                <a:cubicBezTo>
                  <a:pt x="1243" y="2756"/>
                  <a:pt x="1233" y="2770"/>
                  <a:pt x="1233" y="2764"/>
                </a:cubicBezTo>
                <a:cubicBezTo>
                  <a:pt x="1233" y="2759"/>
                  <a:pt x="1246" y="2764"/>
                  <a:pt x="1241" y="2750"/>
                </a:cubicBezTo>
                <a:moveTo>
                  <a:pt x="1233" y="2711"/>
                </a:moveTo>
                <a:cubicBezTo>
                  <a:pt x="1233" y="2711"/>
                  <a:pt x="1246" y="2705"/>
                  <a:pt x="1233" y="2711"/>
                </a:cubicBezTo>
                <a:moveTo>
                  <a:pt x="1249" y="2692"/>
                </a:moveTo>
                <a:cubicBezTo>
                  <a:pt x="1249" y="2692"/>
                  <a:pt x="1265" y="2695"/>
                  <a:pt x="1249" y="2692"/>
                </a:cubicBezTo>
                <a:moveTo>
                  <a:pt x="1262" y="2653"/>
                </a:moveTo>
                <a:cubicBezTo>
                  <a:pt x="1265" y="2658"/>
                  <a:pt x="1259" y="2655"/>
                  <a:pt x="1262" y="2653"/>
                </a:cubicBezTo>
                <a:moveTo>
                  <a:pt x="1262" y="2653"/>
                </a:moveTo>
                <a:cubicBezTo>
                  <a:pt x="1262" y="2647"/>
                  <a:pt x="1270" y="2653"/>
                  <a:pt x="1262" y="2653"/>
                </a:cubicBezTo>
                <a:moveTo>
                  <a:pt x="1236" y="2647"/>
                </a:moveTo>
                <a:cubicBezTo>
                  <a:pt x="1238" y="2647"/>
                  <a:pt x="1241" y="2648"/>
                  <a:pt x="1241" y="2645"/>
                </a:cubicBezTo>
                <a:cubicBezTo>
                  <a:pt x="1241" y="2643"/>
                  <a:pt x="1236" y="2645"/>
                  <a:pt x="1236" y="2647"/>
                </a:cubicBezTo>
                <a:moveTo>
                  <a:pt x="1270" y="2608"/>
                </a:moveTo>
                <a:cubicBezTo>
                  <a:pt x="1275" y="2589"/>
                  <a:pt x="1259" y="2629"/>
                  <a:pt x="1270" y="2608"/>
                </a:cubicBezTo>
                <a:moveTo>
                  <a:pt x="1259" y="2605"/>
                </a:moveTo>
                <a:cubicBezTo>
                  <a:pt x="1259" y="2605"/>
                  <a:pt x="1273" y="2594"/>
                  <a:pt x="1259" y="2605"/>
                </a:cubicBezTo>
                <a:moveTo>
                  <a:pt x="1273" y="2573"/>
                </a:moveTo>
                <a:cubicBezTo>
                  <a:pt x="1270" y="2581"/>
                  <a:pt x="1259" y="2582"/>
                  <a:pt x="1262" y="2592"/>
                </a:cubicBezTo>
                <a:cubicBezTo>
                  <a:pt x="1265" y="2603"/>
                  <a:pt x="1278" y="2576"/>
                  <a:pt x="1273" y="2573"/>
                </a:cubicBezTo>
                <a:moveTo>
                  <a:pt x="1312" y="2565"/>
                </a:moveTo>
                <a:cubicBezTo>
                  <a:pt x="1310" y="2565"/>
                  <a:pt x="1315" y="2568"/>
                  <a:pt x="1312" y="2565"/>
                </a:cubicBezTo>
                <a:moveTo>
                  <a:pt x="1278" y="2563"/>
                </a:moveTo>
                <a:cubicBezTo>
                  <a:pt x="1278" y="2563"/>
                  <a:pt x="1288" y="2547"/>
                  <a:pt x="1278" y="2563"/>
                </a:cubicBezTo>
                <a:moveTo>
                  <a:pt x="1296" y="2552"/>
                </a:moveTo>
                <a:cubicBezTo>
                  <a:pt x="1296" y="2573"/>
                  <a:pt x="1278" y="2574"/>
                  <a:pt x="1278" y="2592"/>
                </a:cubicBezTo>
                <a:cubicBezTo>
                  <a:pt x="1278" y="2611"/>
                  <a:pt x="1312" y="2560"/>
                  <a:pt x="1296" y="2552"/>
                </a:cubicBezTo>
                <a:moveTo>
                  <a:pt x="1315" y="2539"/>
                </a:moveTo>
                <a:cubicBezTo>
                  <a:pt x="1315" y="2541"/>
                  <a:pt x="1315" y="2549"/>
                  <a:pt x="1318" y="2549"/>
                </a:cubicBezTo>
                <a:lnTo>
                  <a:pt x="1323" y="2549"/>
                </a:lnTo>
                <a:cubicBezTo>
                  <a:pt x="1323" y="2544"/>
                  <a:pt x="1323" y="2539"/>
                  <a:pt x="1315" y="2541"/>
                </a:cubicBezTo>
                <a:lnTo>
                  <a:pt x="1315" y="2539"/>
                </a:lnTo>
                <a:moveTo>
                  <a:pt x="1288" y="2541"/>
                </a:moveTo>
                <a:cubicBezTo>
                  <a:pt x="1288" y="2544"/>
                  <a:pt x="1286" y="2552"/>
                  <a:pt x="1291" y="2552"/>
                </a:cubicBezTo>
                <a:lnTo>
                  <a:pt x="1296" y="2552"/>
                </a:lnTo>
                <a:cubicBezTo>
                  <a:pt x="1296" y="2547"/>
                  <a:pt x="1296" y="2541"/>
                  <a:pt x="1288" y="2544"/>
                </a:cubicBezTo>
                <a:lnTo>
                  <a:pt x="1288" y="2541"/>
                </a:lnTo>
                <a:moveTo>
                  <a:pt x="1349" y="2539"/>
                </a:moveTo>
                <a:cubicBezTo>
                  <a:pt x="1349" y="2539"/>
                  <a:pt x="1357" y="2541"/>
                  <a:pt x="1349" y="2539"/>
                </a:cubicBezTo>
                <a:moveTo>
                  <a:pt x="1302" y="2544"/>
                </a:moveTo>
                <a:cubicBezTo>
                  <a:pt x="1304" y="2528"/>
                  <a:pt x="1299" y="2568"/>
                  <a:pt x="1302" y="2544"/>
                </a:cubicBezTo>
                <a:moveTo>
                  <a:pt x="1349" y="2539"/>
                </a:moveTo>
                <a:cubicBezTo>
                  <a:pt x="1336" y="2528"/>
                  <a:pt x="1368" y="2520"/>
                  <a:pt x="1355" y="2510"/>
                </a:cubicBezTo>
                <a:lnTo>
                  <a:pt x="1355" y="2510"/>
                </a:lnTo>
                <a:cubicBezTo>
                  <a:pt x="1354" y="2511"/>
                  <a:pt x="1353" y="2512"/>
                  <a:pt x="1352" y="2512"/>
                </a:cubicBezTo>
                <a:cubicBezTo>
                  <a:pt x="1350" y="2514"/>
                  <a:pt x="1347" y="2514"/>
                  <a:pt x="1345" y="2514"/>
                </a:cubicBezTo>
                <a:cubicBezTo>
                  <a:pt x="1342" y="2514"/>
                  <a:pt x="1341" y="2514"/>
                  <a:pt x="1339" y="2512"/>
                </a:cubicBezTo>
                <a:cubicBezTo>
                  <a:pt x="1338" y="2512"/>
                  <a:pt x="1337" y="2511"/>
                  <a:pt x="1336" y="2510"/>
                </a:cubicBezTo>
                <a:lnTo>
                  <a:pt x="1339" y="2510"/>
                </a:lnTo>
                <a:cubicBezTo>
                  <a:pt x="1323" y="2518"/>
                  <a:pt x="1326" y="2537"/>
                  <a:pt x="1339" y="2534"/>
                </a:cubicBezTo>
                <a:cubicBezTo>
                  <a:pt x="1352" y="2532"/>
                  <a:pt x="1336" y="2558"/>
                  <a:pt x="1331" y="2571"/>
                </a:cubicBezTo>
                <a:cubicBezTo>
                  <a:pt x="1326" y="2585"/>
                  <a:pt x="1331" y="2541"/>
                  <a:pt x="1349" y="2541"/>
                </a:cubicBezTo>
                <a:lnTo>
                  <a:pt x="1349" y="2539"/>
                </a:lnTo>
                <a:moveTo>
                  <a:pt x="1355" y="2494"/>
                </a:moveTo>
                <a:cubicBezTo>
                  <a:pt x="1355" y="2494"/>
                  <a:pt x="1368" y="2510"/>
                  <a:pt x="1355" y="2494"/>
                </a:cubicBezTo>
                <a:moveTo>
                  <a:pt x="1339" y="2494"/>
                </a:moveTo>
                <a:lnTo>
                  <a:pt x="1339" y="2499"/>
                </a:lnTo>
                <a:lnTo>
                  <a:pt x="1349" y="2507"/>
                </a:lnTo>
                <a:cubicBezTo>
                  <a:pt x="1349" y="2499"/>
                  <a:pt x="1349" y="2494"/>
                  <a:pt x="1339" y="2494"/>
                </a:cubicBezTo>
                <a:moveTo>
                  <a:pt x="1328" y="2486"/>
                </a:moveTo>
                <a:cubicBezTo>
                  <a:pt x="1328" y="2494"/>
                  <a:pt x="1315" y="2504"/>
                  <a:pt x="1328" y="2507"/>
                </a:cubicBezTo>
                <a:cubicBezTo>
                  <a:pt x="1341" y="2510"/>
                  <a:pt x="1336" y="2486"/>
                  <a:pt x="1328" y="2486"/>
                </a:cubicBezTo>
                <a:moveTo>
                  <a:pt x="1402" y="2393"/>
                </a:moveTo>
                <a:cubicBezTo>
                  <a:pt x="1402" y="2399"/>
                  <a:pt x="1389" y="2409"/>
                  <a:pt x="1397" y="2412"/>
                </a:cubicBezTo>
                <a:lnTo>
                  <a:pt x="1415" y="2412"/>
                </a:lnTo>
                <a:cubicBezTo>
                  <a:pt x="1415" y="2401"/>
                  <a:pt x="1405" y="2401"/>
                  <a:pt x="1402" y="2396"/>
                </a:cubicBezTo>
                <a:lnTo>
                  <a:pt x="1402" y="2393"/>
                </a:lnTo>
                <a:moveTo>
                  <a:pt x="1434" y="2364"/>
                </a:moveTo>
                <a:lnTo>
                  <a:pt x="1442" y="2364"/>
                </a:lnTo>
                <a:lnTo>
                  <a:pt x="1442" y="2354"/>
                </a:lnTo>
                <a:lnTo>
                  <a:pt x="1434" y="2354"/>
                </a:lnTo>
                <a:lnTo>
                  <a:pt x="1434" y="2364"/>
                </a:lnTo>
                <a:moveTo>
                  <a:pt x="1429" y="2351"/>
                </a:moveTo>
                <a:cubicBezTo>
                  <a:pt x="1415" y="2351"/>
                  <a:pt x="1407" y="2354"/>
                  <a:pt x="1402" y="2364"/>
                </a:cubicBezTo>
                <a:cubicBezTo>
                  <a:pt x="1396" y="2375"/>
                  <a:pt x="1418" y="2370"/>
                  <a:pt x="1429" y="2380"/>
                </a:cubicBezTo>
                <a:lnTo>
                  <a:pt x="1429" y="2380"/>
                </a:lnTo>
                <a:cubicBezTo>
                  <a:pt x="1429" y="2375"/>
                  <a:pt x="1430" y="2372"/>
                  <a:pt x="1430" y="2366"/>
                </a:cubicBezTo>
                <a:cubicBezTo>
                  <a:pt x="1430" y="2361"/>
                  <a:pt x="1429" y="2356"/>
                  <a:pt x="1429" y="2351"/>
                </a:cubicBezTo>
                <a:moveTo>
                  <a:pt x="1418" y="2327"/>
                </a:moveTo>
                <a:cubicBezTo>
                  <a:pt x="1418" y="2327"/>
                  <a:pt x="1429" y="2309"/>
                  <a:pt x="1418" y="2327"/>
                </a:cubicBezTo>
                <a:moveTo>
                  <a:pt x="1437" y="2319"/>
                </a:moveTo>
                <a:cubicBezTo>
                  <a:pt x="1437" y="2319"/>
                  <a:pt x="1447" y="2303"/>
                  <a:pt x="1437" y="2319"/>
                </a:cubicBezTo>
                <a:moveTo>
                  <a:pt x="653" y="2306"/>
                </a:moveTo>
                <a:cubicBezTo>
                  <a:pt x="653" y="2306"/>
                  <a:pt x="659" y="2290"/>
                  <a:pt x="653" y="2306"/>
                </a:cubicBezTo>
                <a:moveTo>
                  <a:pt x="1434" y="2290"/>
                </a:moveTo>
                <a:lnTo>
                  <a:pt x="1434" y="2290"/>
                </a:lnTo>
                <a:moveTo>
                  <a:pt x="1452" y="2274"/>
                </a:moveTo>
                <a:cubicBezTo>
                  <a:pt x="1452" y="2280"/>
                  <a:pt x="1452" y="2288"/>
                  <a:pt x="1455" y="2288"/>
                </a:cubicBezTo>
                <a:cubicBezTo>
                  <a:pt x="1458" y="2288"/>
                  <a:pt x="1455" y="2282"/>
                  <a:pt x="1458" y="2282"/>
                </a:cubicBezTo>
                <a:cubicBezTo>
                  <a:pt x="1460" y="2282"/>
                  <a:pt x="1458" y="2274"/>
                  <a:pt x="1452" y="2274"/>
                </a:cubicBezTo>
                <a:moveTo>
                  <a:pt x="1394" y="2264"/>
                </a:moveTo>
                <a:cubicBezTo>
                  <a:pt x="1394" y="2264"/>
                  <a:pt x="1397" y="2248"/>
                  <a:pt x="1394" y="2264"/>
                </a:cubicBezTo>
                <a:moveTo>
                  <a:pt x="691" y="2248"/>
                </a:moveTo>
                <a:cubicBezTo>
                  <a:pt x="691" y="2248"/>
                  <a:pt x="701" y="2229"/>
                  <a:pt x="691" y="2248"/>
                </a:cubicBezTo>
                <a:moveTo>
                  <a:pt x="1402" y="2221"/>
                </a:moveTo>
                <a:cubicBezTo>
                  <a:pt x="1408" y="2235"/>
                  <a:pt x="1391" y="2248"/>
                  <a:pt x="1402" y="2253"/>
                </a:cubicBezTo>
                <a:cubicBezTo>
                  <a:pt x="1412" y="2258"/>
                  <a:pt x="1418" y="2224"/>
                  <a:pt x="1402" y="2221"/>
                </a:cubicBezTo>
                <a:moveTo>
                  <a:pt x="1429" y="2139"/>
                </a:moveTo>
                <a:lnTo>
                  <a:pt x="1434" y="2134"/>
                </a:lnTo>
                <a:cubicBezTo>
                  <a:pt x="1434" y="2139"/>
                  <a:pt x="1431" y="2137"/>
                  <a:pt x="1429" y="2139"/>
                </a:cubicBezTo>
                <a:moveTo>
                  <a:pt x="1540" y="2088"/>
                </a:moveTo>
                <a:lnTo>
                  <a:pt x="1540" y="2105"/>
                </a:lnTo>
                <a:cubicBezTo>
                  <a:pt x="1561" y="2105"/>
                  <a:pt x="1550" y="2092"/>
                  <a:pt x="1540" y="2088"/>
                </a:cubicBezTo>
                <a:moveTo>
                  <a:pt x="1558" y="2027"/>
                </a:moveTo>
                <a:cubicBezTo>
                  <a:pt x="1548" y="2035"/>
                  <a:pt x="1547" y="2074"/>
                  <a:pt x="1550" y="2085"/>
                </a:cubicBezTo>
                <a:cubicBezTo>
                  <a:pt x="1552" y="2095"/>
                  <a:pt x="1572" y="2043"/>
                  <a:pt x="1558" y="2027"/>
                </a:cubicBezTo>
                <a:moveTo>
                  <a:pt x="1455" y="2005"/>
                </a:moveTo>
                <a:lnTo>
                  <a:pt x="1455" y="2013"/>
                </a:lnTo>
                <a:lnTo>
                  <a:pt x="1460" y="2013"/>
                </a:lnTo>
                <a:cubicBezTo>
                  <a:pt x="1460" y="2011"/>
                  <a:pt x="1466" y="2000"/>
                  <a:pt x="1455" y="2003"/>
                </a:cubicBezTo>
                <a:lnTo>
                  <a:pt x="1455" y="2005"/>
                </a:lnTo>
                <a:moveTo>
                  <a:pt x="1574" y="2011"/>
                </a:moveTo>
                <a:lnTo>
                  <a:pt x="1574" y="2011"/>
                </a:lnTo>
                <a:cubicBezTo>
                  <a:pt x="1572" y="2007"/>
                  <a:pt x="1572" y="2004"/>
                  <a:pt x="1572" y="2001"/>
                </a:cubicBezTo>
                <a:cubicBezTo>
                  <a:pt x="1572" y="2000"/>
                  <a:pt x="1572" y="2000"/>
                  <a:pt x="1572" y="2000"/>
                </a:cubicBezTo>
                <a:cubicBezTo>
                  <a:pt x="1564" y="2003"/>
                  <a:pt x="1564" y="2011"/>
                  <a:pt x="1553" y="2003"/>
                </a:cubicBezTo>
                <a:cubicBezTo>
                  <a:pt x="1542" y="1995"/>
                  <a:pt x="1566" y="2016"/>
                  <a:pt x="1574" y="2011"/>
                </a:cubicBezTo>
                <a:moveTo>
                  <a:pt x="1458" y="1987"/>
                </a:moveTo>
                <a:cubicBezTo>
                  <a:pt x="1460" y="1968"/>
                  <a:pt x="1455" y="2011"/>
                  <a:pt x="1458" y="1987"/>
                </a:cubicBezTo>
                <a:moveTo>
                  <a:pt x="1513" y="1873"/>
                </a:moveTo>
                <a:lnTo>
                  <a:pt x="1513" y="1873"/>
                </a:lnTo>
                <a:moveTo>
                  <a:pt x="677" y="3375"/>
                </a:moveTo>
                <a:cubicBezTo>
                  <a:pt x="677" y="3375"/>
                  <a:pt x="680" y="3375"/>
                  <a:pt x="677" y="3375"/>
                </a:cubicBezTo>
                <a:moveTo>
                  <a:pt x="659" y="3346"/>
                </a:moveTo>
                <a:lnTo>
                  <a:pt x="664" y="3346"/>
                </a:lnTo>
                <a:lnTo>
                  <a:pt x="664" y="3356"/>
                </a:lnTo>
                <a:lnTo>
                  <a:pt x="659" y="3356"/>
                </a:lnTo>
                <a:lnTo>
                  <a:pt x="659" y="3346"/>
                </a:lnTo>
                <a:moveTo>
                  <a:pt x="693" y="3343"/>
                </a:moveTo>
                <a:cubicBezTo>
                  <a:pt x="688" y="3338"/>
                  <a:pt x="693" y="3336"/>
                  <a:pt x="693" y="3330"/>
                </a:cubicBezTo>
                <a:cubicBezTo>
                  <a:pt x="693" y="3325"/>
                  <a:pt x="693" y="3338"/>
                  <a:pt x="693" y="3343"/>
                </a:cubicBezTo>
                <a:moveTo>
                  <a:pt x="701" y="3330"/>
                </a:moveTo>
                <a:lnTo>
                  <a:pt x="701" y="3330"/>
                </a:lnTo>
                <a:moveTo>
                  <a:pt x="542" y="3330"/>
                </a:moveTo>
                <a:lnTo>
                  <a:pt x="542" y="3330"/>
                </a:lnTo>
                <a:moveTo>
                  <a:pt x="791" y="3324"/>
                </a:moveTo>
                <a:lnTo>
                  <a:pt x="791" y="3324"/>
                </a:lnTo>
                <a:cubicBezTo>
                  <a:pt x="795" y="3320"/>
                  <a:pt x="799" y="3316"/>
                  <a:pt x="804" y="3313"/>
                </a:cubicBezTo>
                <a:cubicBezTo>
                  <a:pt x="808" y="3311"/>
                  <a:pt x="811" y="3310"/>
                  <a:pt x="815" y="3309"/>
                </a:cubicBezTo>
                <a:lnTo>
                  <a:pt x="815" y="3322"/>
                </a:lnTo>
                <a:cubicBezTo>
                  <a:pt x="802" y="3319"/>
                  <a:pt x="802" y="3330"/>
                  <a:pt x="791" y="3324"/>
                </a:cubicBezTo>
                <a:moveTo>
                  <a:pt x="802" y="3298"/>
                </a:moveTo>
                <a:cubicBezTo>
                  <a:pt x="802" y="3298"/>
                  <a:pt x="810" y="3317"/>
                  <a:pt x="802" y="3298"/>
                </a:cubicBezTo>
                <a:moveTo>
                  <a:pt x="757" y="3298"/>
                </a:moveTo>
                <a:cubicBezTo>
                  <a:pt x="743" y="3295"/>
                  <a:pt x="765" y="3277"/>
                  <a:pt x="762" y="3295"/>
                </a:cubicBezTo>
                <a:cubicBezTo>
                  <a:pt x="759" y="3314"/>
                  <a:pt x="765" y="3309"/>
                  <a:pt x="762" y="3309"/>
                </a:cubicBezTo>
                <a:cubicBezTo>
                  <a:pt x="759" y="3309"/>
                  <a:pt x="757" y="3306"/>
                  <a:pt x="757" y="3298"/>
                </a:cubicBezTo>
                <a:moveTo>
                  <a:pt x="833" y="3279"/>
                </a:moveTo>
                <a:lnTo>
                  <a:pt x="841" y="3279"/>
                </a:lnTo>
                <a:lnTo>
                  <a:pt x="841" y="3285"/>
                </a:lnTo>
                <a:lnTo>
                  <a:pt x="833" y="3285"/>
                </a:lnTo>
                <a:lnTo>
                  <a:pt x="833" y="3279"/>
                </a:lnTo>
                <a:moveTo>
                  <a:pt x="900" y="3277"/>
                </a:moveTo>
                <a:cubicBezTo>
                  <a:pt x="900" y="3277"/>
                  <a:pt x="905" y="3277"/>
                  <a:pt x="900" y="3277"/>
                </a:cubicBezTo>
                <a:moveTo>
                  <a:pt x="857" y="3277"/>
                </a:moveTo>
                <a:cubicBezTo>
                  <a:pt x="857" y="3277"/>
                  <a:pt x="860" y="3277"/>
                  <a:pt x="857" y="3277"/>
                </a:cubicBezTo>
                <a:moveTo>
                  <a:pt x="765" y="3282"/>
                </a:moveTo>
                <a:cubicBezTo>
                  <a:pt x="775" y="3277"/>
                  <a:pt x="788" y="3256"/>
                  <a:pt x="802" y="3266"/>
                </a:cubicBezTo>
                <a:cubicBezTo>
                  <a:pt x="815" y="3277"/>
                  <a:pt x="802" y="3285"/>
                  <a:pt x="791" y="3285"/>
                </a:cubicBezTo>
                <a:cubicBezTo>
                  <a:pt x="780" y="3285"/>
                  <a:pt x="778" y="3285"/>
                  <a:pt x="765" y="3282"/>
                </a:cubicBezTo>
                <a:moveTo>
                  <a:pt x="810" y="3258"/>
                </a:moveTo>
                <a:cubicBezTo>
                  <a:pt x="804" y="3242"/>
                  <a:pt x="841" y="3232"/>
                  <a:pt x="844" y="3216"/>
                </a:cubicBezTo>
                <a:cubicBezTo>
                  <a:pt x="847" y="3200"/>
                  <a:pt x="868" y="3232"/>
                  <a:pt x="873" y="3245"/>
                </a:cubicBezTo>
                <a:cubicBezTo>
                  <a:pt x="878" y="3258"/>
                  <a:pt x="847" y="3240"/>
                  <a:pt x="844" y="3256"/>
                </a:cubicBezTo>
                <a:cubicBezTo>
                  <a:pt x="841" y="3272"/>
                  <a:pt x="841" y="3245"/>
                  <a:pt x="841" y="3240"/>
                </a:cubicBezTo>
                <a:cubicBezTo>
                  <a:pt x="841" y="3235"/>
                  <a:pt x="828" y="3259"/>
                  <a:pt x="820" y="3269"/>
                </a:cubicBezTo>
                <a:cubicBezTo>
                  <a:pt x="812" y="3280"/>
                  <a:pt x="823" y="3245"/>
                  <a:pt x="810" y="3258"/>
                </a:cubicBezTo>
                <a:moveTo>
                  <a:pt x="894" y="3216"/>
                </a:moveTo>
                <a:cubicBezTo>
                  <a:pt x="894" y="3216"/>
                  <a:pt x="897" y="3229"/>
                  <a:pt x="894" y="3216"/>
                </a:cubicBezTo>
                <a:moveTo>
                  <a:pt x="876" y="3219"/>
                </a:moveTo>
                <a:cubicBezTo>
                  <a:pt x="868" y="3221"/>
                  <a:pt x="857" y="3227"/>
                  <a:pt x="857" y="3208"/>
                </a:cubicBezTo>
                <a:lnTo>
                  <a:pt x="881" y="3208"/>
                </a:lnTo>
                <a:cubicBezTo>
                  <a:pt x="881" y="3219"/>
                  <a:pt x="886" y="3219"/>
                  <a:pt x="884" y="3227"/>
                </a:cubicBezTo>
                <a:cubicBezTo>
                  <a:pt x="881" y="3235"/>
                  <a:pt x="876" y="3221"/>
                  <a:pt x="876" y="3219"/>
                </a:cubicBezTo>
                <a:moveTo>
                  <a:pt x="910" y="3205"/>
                </a:moveTo>
                <a:lnTo>
                  <a:pt x="918" y="3205"/>
                </a:lnTo>
                <a:lnTo>
                  <a:pt x="918" y="3216"/>
                </a:lnTo>
                <a:lnTo>
                  <a:pt x="910" y="3216"/>
                </a:lnTo>
                <a:lnTo>
                  <a:pt x="910" y="3205"/>
                </a:lnTo>
                <a:moveTo>
                  <a:pt x="939" y="3203"/>
                </a:moveTo>
                <a:lnTo>
                  <a:pt x="939" y="3203"/>
                </a:lnTo>
                <a:moveTo>
                  <a:pt x="74" y="3200"/>
                </a:moveTo>
                <a:lnTo>
                  <a:pt x="79" y="3200"/>
                </a:lnTo>
                <a:lnTo>
                  <a:pt x="79" y="3205"/>
                </a:lnTo>
                <a:lnTo>
                  <a:pt x="74" y="3205"/>
                </a:lnTo>
                <a:lnTo>
                  <a:pt x="74" y="3200"/>
                </a:lnTo>
                <a:moveTo>
                  <a:pt x="963" y="3205"/>
                </a:moveTo>
                <a:cubicBezTo>
                  <a:pt x="960" y="3205"/>
                  <a:pt x="960" y="3200"/>
                  <a:pt x="960" y="3195"/>
                </a:cubicBezTo>
                <a:cubicBezTo>
                  <a:pt x="960" y="3190"/>
                  <a:pt x="971" y="3200"/>
                  <a:pt x="971" y="3203"/>
                </a:cubicBezTo>
                <a:lnTo>
                  <a:pt x="963" y="3203"/>
                </a:lnTo>
                <a:lnTo>
                  <a:pt x="963" y="3205"/>
                </a:lnTo>
                <a:moveTo>
                  <a:pt x="945" y="3192"/>
                </a:moveTo>
                <a:cubicBezTo>
                  <a:pt x="945" y="3192"/>
                  <a:pt x="937" y="3205"/>
                  <a:pt x="945" y="3192"/>
                </a:cubicBezTo>
                <a:moveTo>
                  <a:pt x="974" y="3179"/>
                </a:moveTo>
                <a:cubicBezTo>
                  <a:pt x="974" y="3187"/>
                  <a:pt x="952" y="3187"/>
                  <a:pt x="960" y="3176"/>
                </a:cubicBezTo>
                <a:lnTo>
                  <a:pt x="974" y="3176"/>
                </a:lnTo>
                <a:lnTo>
                  <a:pt x="974" y="3179"/>
                </a:lnTo>
                <a:moveTo>
                  <a:pt x="974" y="3163"/>
                </a:moveTo>
                <a:lnTo>
                  <a:pt x="979" y="3163"/>
                </a:lnTo>
                <a:lnTo>
                  <a:pt x="979" y="3174"/>
                </a:lnTo>
                <a:lnTo>
                  <a:pt x="974" y="3174"/>
                </a:lnTo>
                <a:lnTo>
                  <a:pt x="974" y="3163"/>
                </a:lnTo>
                <a:moveTo>
                  <a:pt x="921" y="3171"/>
                </a:moveTo>
                <a:cubicBezTo>
                  <a:pt x="921" y="3171"/>
                  <a:pt x="923" y="3171"/>
                  <a:pt x="921" y="3171"/>
                </a:cubicBezTo>
                <a:moveTo>
                  <a:pt x="989" y="3163"/>
                </a:moveTo>
                <a:cubicBezTo>
                  <a:pt x="989" y="3163"/>
                  <a:pt x="989" y="3168"/>
                  <a:pt x="989" y="3163"/>
                </a:cubicBezTo>
                <a:moveTo>
                  <a:pt x="952" y="3171"/>
                </a:moveTo>
                <a:lnTo>
                  <a:pt x="952" y="3160"/>
                </a:lnTo>
                <a:cubicBezTo>
                  <a:pt x="960" y="3160"/>
                  <a:pt x="966" y="3163"/>
                  <a:pt x="963" y="3171"/>
                </a:cubicBezTo>
                <a:lnTo>
                  <a:pt x="952" y="3171"/>
                </a:lnTo>
                <a:moveTo>
                  <a:pt x="870" y="3197"/>
                </a:moveTo>
                <a:cubicBezTo>
                  <a:pt x="886" y="3187"/>
                  <a:pt x="886" y="3160"/>
                  <a:pt x="913" y="3160"/>
                </a:cubicBezTo>
                <a:cubicBezTo>
                  <a:pt x="939" y="3160"/>
                  <a:pt x="905" y="3182"/>
                  <a:pt x="921" y="3184"/>
                </a:cubicBezTo>
                <a:cubicBezTo>
                  <a:pt x="937" y="3187"/>
                  <a:pt x="894" y="3184"/>
                  <a:pt x="900" y="3200"/>
                </a:cubicBezTo>
                <a:lnTo>
                  <a:pt x="870" y="3200"/>
                </a:lnTo>
                <a:lnTo>
                  <a:pt x="870" y="3197"/>
                </a:lnTo>
                <a:moveTo>
                  <a:pt x="921" y="3158"/>
                </a:moveTo>
                <a:cubicBezTo>
                  <a:pt x="921" y="3158"/>
                  <a:pt x="923" y="3160"/>
                  <a:pt x="921" y="3158"/>
                </a:cubicBezTo>
                <a:moveTo>
                  <a:pt x="58" y="3110"/>
                </a:moveTo>
                <a:cubicBezTo>
                  <a:pt x="58" y="3110"/>
                  <a:pt x="61" y="3126"/>
                  <a:pt x="58" y="3110"/>
                </a:cubicBezTo>
                <a:moveTo>
                  <a:pt x="910" y="3126"/>
                </a:moveTo>
                <a:cubicBezTo>
                  <a:pt x="886" y="3113"/>
                  <a:pt x="931" y="3100"/>
                  <a:pt x="934" y="3084"/>
                </a:cubicBezTo>
                <a:cubicBezTo>
                  <a:pt x="937" y="3068"/>
                  <a:pt x="910" y="3108"/>
                  <a:pt x="910" y="3126"/>
                </a:cubicBezTo>
                <a:moveTo>
                  <a:pt x="119" y="3081"/>
                </a:moveTo>
                <a:cubicBezTo>
                  <a:pt x="119" y="3081"/>
                  <a:pt x="116" y="3102"/>
                  <a:pt x="119" y="3081"/>
                </a:cubicBezTo>
                <a:moveTo>
                  <a:pt x="63" y="3089"/>
                </a:moveTo>
                <a:cubicBezTo>
                  <a:pt x="50" y="3094"/>
                  <a:pt x="50" y="3073"/>
                  <a:pt x="63" y="3076"/>
                </a:cubicBezTo>
                <a:lnTo>
                  <a:pt x="63" y="3089"/>
                </a:lnTo>
                <a:moveTo>
                  <a:pt x="939" y="3076"/>
                </a:moveTo>
                <a:cubicBezTo>
                  <a:pt x="945" y="3076"/>
                  <a:pt x="945" y="3073"/>
                  <a:pt x="945" y="3071"/>
                </a:cubicBezTo>
                <a:lnTo>
                  <a:pt x="952" y="3071"/>
                </a:lnTo>
                <a:lnTo>
                  <a:pt x="952" y="3081"/>
                </a:lnTo>
                <a:cubicBezTo>
                  <a:pt x="950" y="3081"/>
                  <a:pt x="950" y="3081"/>
                  <a:pt x="950" y="3084"/>
                </a:cubicBezTo>
                <a:lnTo>
                  <a:pt x="939" y="3084"/>
                </a:lnTo>
                <a:lnTo>
                  <a:pt x="939" y="3076"/>
                </a:lnTo>
                <a:moveTo>
                  <a:pt x="61" y="3068"/>
                </a:moveTo>
                <a:cubicBezTo>
                  <a:pt x="58" y="3052"/>
                  <a:pt x="65" y="3049"/>
                  <a:pt x="63" y="3036"/>
                </a:cubicBezTo>
                <a:cubicBezTo>
                  <a:pt x="60" y="3023"/>
                  <a:pt x="74" y="3073"/>
                  <a:pt x="61" y="3068"/>
                </a:cubicBezTo>
                <a:moveTo>
                  <a:pt x="74" y="3031"/>
                </a:moveTo>
                <a:cubicBezTo>
                  <a:pt x="66" y="3031"/>
                  <a:pt x="71" y="3021"/>
                  <a:pt x="66" y="3018"/>
                </a:cubicBezTo>
                <a:cubicBezTo>
                  <a:pt x="61" y="3016"/>
                  <a:pt x="71" y="3023"/>
                  <a:pt x="74" y="3031"/>
                </a:cubicBezTo>
                <a:moveTo>
                  <a:pt x="77" y="2999"/>
                </a:moveTo>
                <a:lnTo>
                  <a:pt x="77" y="2986"/>
                </a:lnTo>
                <a:cubicBezTo>
                  <a:pt x="87" y="2983"/>
                  <a:pt x="87" y="3007"/>
                  <a:pt x="77" y="2999"/>
                </a:cubicBezTo>
                <a:moveTo>
                  <a:pt x="1183" y="2986"/>
                </a:moveTo>
                <a:cubicBezTo>
                  <a:pt x="1183" y="2986"/>
                  <a:pt x="1180" y="2991"/>
                  <a:pt x="1183" y="2986"/>
                </a:cubicBezTo>
                <a:moveTo>
                  <a:pt x="1212" y="2951"/>
                </a:moveTo>
                <a:lnTo>
                  <a:pt x="1220" y="2951"/>
                </a:lnTo>
                <a:lnTo>
                  <a:pt x="1220" y="2959"/>
                </a:lnTo>
                <a:lnTo>
                  <a:pt x="1212" y="2959"/>
                </a:lnTo>
                <a:lnTo>
                  <a:pt x="1212" y="2951"/>
                </a:lnTo>
                <a:moveTo>
                  <a:pt x="159" y="2951"/>
                </a:moveTo>
                <a:cubicBezTo>
                  <a:pt x="159" y="2957"/>
                  <a:pt x="155" y="2955"/>
                  <a:pt x="153" y="2957"/>
                </a:cubicBezTo>
                <a:cubicBezTo>
                  <a:pt x="150" y="2960"/>
                  <a:pt x="156" y="2954"/>
                  <a:pt x="159" y="2951"/>
                </a:cubicBezTo>
                <a:moveTo>
                  <a:pt x="206" y="2928"/>
                </a:moveTo>
                <a:cubicBezTo>
                  <a:pt x="201" y="2930"/>
                  <a:pt x="201" y="2925"/>
                  <a:pt x="201" y="2917"/>
                </a:cubicBezTo>
                <a:cubicBezTo>
                  <a:pt x="201" y="2909"/>
                  <a:pt x="209" y="2920"/>
                  <a:pt x="206" y="2928"/>
                </a:cubicBezTo>
                <a:moveTo>
                  <a:pt x="1172" y="2920"/>
                </a:moveTo>
                <a:cubicBezTo>
                  <a:pt x="1169" y="2904"/>
                  <a:pt x="1183" y="2920"/>
                  <a:pt x="1172" y="2920"/>
                </a:cubicBezTo>
                <a:cubicBezTo>
                  <a:pt x="1161" y="2920"/>
                  <a:pt x="1171" y="2925"/>
                  <a:pt x="1169" y="2925"/>
                </a:cubicBezTo>
                <a:cubicBezTo>
                  <a:pt x="1166" y="2925"/>
                  <a:pt x="1161" y="2928"/>
                  <a:pt x="1169" y="2925"/>
                </a:cubicBezTo>
                <a:cubicBezTo>
                  <a:pt x="1177" y="2922"/>
                  <a:pt x="1169" y="2920"/>
                  <a:pt x="1172" y="2920"/>
                </a:cubicBezTo>
                <a:moveTo>
                  <a:pt x="77" y="2930"/>
                </a:moveTo>
                <a:lnTo>
                  <a:pt x="77" y="2904"/>
                </a:lnTo>
                <a:cubicBezTo>
                  <a:pt x="90" y="2907"/>
                  <a:pt x="87" y="2893"/>
                  <a:pt x="93" y="2888"/>
                </a:cubicBezTo>
                <a:lnTo>
                  <a:pt x="93" y="2888"/>
                </a:lnTo>
                <a:cubicBezTo>
                  <a:pt x="93" y="2891"/>
                  <a:pt x="93" y="2893"/>
                  <a:pt x="93" y="2896"/>
                </a:cubicBezTo>
                <a:cubicBezTo>
                  <a:pt x="93" y="2904"/>
                  <a:pt x="91" y="2911"/>
                  <a:pt x="87" y="2918"/>
                </a:cubicBezTo>
                <a:cubicBezTo>
                  <a:pt x="84" y="2923"/>
                  <a:pt x="81" y="2927"/>
                  <a:pt x="77" y="2930"/>
                </a:cubicBezTo>
                <a:cubicBezTo>
                  <a:pt x="77" y="2933"/>
                  <a:pt x="77" y="2938"/>
                  <a:pt x="74" y="2938"/>
                </a:cubicBezTo>
                <a:cubicBezTo>
                  <a:pt x="71" y="2938"/>
                  <a:pt x="71" y="2946"/>
                  <a:pt x="66" y="2951"/>
                </a:cubicBezTo>
                <a:cubicBezTo>
                  <a:pt x="61" y="2957"/>
                  <a:pt x="66" y="2938"/>
                  <a:pt x="66" y="2938"/>
                </a:cubicBezTo>
                <a:lnTo>
                  <a:pt x="74" y="2938"/>
                </a:lnTo>
                <a:cubicBezTo>
                  <a:pt x="74" y="2933"/>
                  <a:pt x="74" y="2930"/>
                  <a:pt x="77" y="2930"/>
                </a:cubicBezTo>
                <a:moveTo>
                  <a:pt x="1262" y="2877"/>
                </a:moveTo>
                <a:cubicBezTo>
                  <a:pt x="1262" y="2877"/>
                  <a:pt x="1270" y="2891"/>
                  <a:pt x="1262" y="2877"/>
                </a:cubicBezTo>
                <a:moveTo>
                  <a:pt x="103" y="2864"/>
                </a:moveTo>
                <a:lnTo>
                  <a:pt x="103" y="2864"/>
                </a:lnTo>
                <a:moveTo>
                  <a:pt x="79" y="2981"/>
                </a:moveTo>
                <a:cubicBezTo>
                  <a:pt x="93" y="2938"/>
                  <a:pt x="114" y="2904"/>
                  <a:pt x="127" y="2856"/>
                </a:cubicBezTo>
                <a:cubicBezTo>
                  <a:pt x="140" y="2869"/>
                  <a:pt x="116" y="2917"/>
                  <a:pt x="101" y="2930"/>
                </a:cubicBezTo>
                <a:cubicBezTo>
                  <a:pt x="85" y="2944"/>
                  <a:pt x="98" y="2973"/>
                  <a:pt x="79" y="2981"/>
                </a:cubicBezTo>
                <a:moveTo>
                  <a:pt x="233" y="2851"/>
                </a:moveTo>
                <a:cubicBezTo>
                  <a:pt x="235" y="2848"/>
                  <a:pt x="233" y="2830"/>
                  <a:pt x="246" y="2830"/>
                </a:cubicBezTo>
                <a:cubicBezTo>
                  <a:pt x="259" y="2830"/>
                  <a:pt x="243" y="2854"/>
                  <a:pt x="233" y="2851"/>
                </a:cubicBezTo>
                <a:moveTo>
                  <a:pt x="206" y="2825"/>
                </a:moveTo>
                <a:lnTo>
                  <a:pt x="217" y="2825"/>
                </a:lnTo>
                <a:lnTo>
                  <a:pt x="217" y="2830"/>
                </a:lnTo>
                <a:lnTo>
                  <a:pt x="206" y="2830"/>
                </a:lnTo>
                <a:lnTo>
                  <a:pt x="206" y="2825"/>
                </a:lnTo>
                <a:moveTo>
                  <a:pt x="1249" y="2843"/>
                </a:moveTo>
                <a:lnTo>
                  <a:pt x="1249" y="2825"/>
                </a:lnTo>
                <a:cubicBezTo>
                  <a:pt x="1254" y="2825"/>
                  <a:pt x="1259" y="2822"/>
                  <a:pt x="1259" y="2811"/>
                </a:cubicBezTo>
                <a:cubicBezTo>
                  <a:pt x="1259" y="2801"/>
                  <a:pt x="1278" y="2812"/>
                  <a:pt x="1291" y="2809"/>
                </a:cubicBezTo>
                <a:cubicBezTo>
                  <a:pt x="1304" y="2807"/>
                  <a:pt x="1259" y="2827"/>
                  <a:pt x="1249" y="2843"/>
                </a:cubicBezTo>
                <a:moveTo>
                  <a:pt x="124" y="2809"/>
                </a:moveTo>
                <a:lnTo>
                  <a:pt x="132" y="2809"/>
                </a:lnTo>
                <a:lnTo>
                  <a:pt x="132" y="2825"/>
                </a:lnTo>
                <a:lnTo>
                  <a:pt x="124" y="2825"/>
                </a:lnTo>
                <a:lnTo>
                  <a:pt x="124" y="2809"/>
                </a:lnTo>
                <a:moveTo>
                  <a:pt x="204" y="2809"/>
                </a:moveTo>
                <a:cubicBezTo>
                  <a:pt x="196" y="2809"/>
                  <a:pt x="193" y="2804"/>
                  <a:pt x="188" y="2801"/>
                </a:cubicBezTo>
                <a:cubicBezTo>
                  <a:pt x="183" y="2799"/>
                  <a:pt x="214" y="2795"/>
                  <a:pt x="204" y="2809"/>
                </a:cubicBezTo>
                <a:moveTo>
                  <a:pt x="146" y="2827"/>
                </a:moveTo>
                <a:cubicBezTo>
                  <a:pt x="153" y="2817"/>
                  <a:pt x="146" y="2795"/>
                  <a:pt x="164" y="2798"/>
                </a:cubicBezTo>
                <a:lnTo>
                  <a:pt x="164" y="2798"/>
                </a:lnTo>
                <a:cubicBezTo>
                  <a:pt x="165" y="2800"/>
                  <a:pt x="165" y="2802"/>
                  <a:pt x="165" y="2804"/>
                </a:cubicBezTo>
                <a:cubicBezTo>
                  <a:pt x="165" y="2808"/>
                  <a:pt x="165" y="2812"/>
                  <a:pt x="162" y="2816"/>
                </a:cubicBezTo>
                <a:cubicBezTo>
                  <a:pt x="159" y="2820"/>
                  <a:pt x="157" y="2822"/>
                  <a:pt x="153" y="2824"/>
                </a:cubicBezTo>
                <a:cubicBezTo>
                  <a:pt x="150" y="2826"/>
                  <a:pt x="148" y="2827"/>
                  <a:pt x="146" y="2827"/>
                </a:cubicBezTo>
                <a:cubicBezTo>
                  <a:pt x="151" y="2838"/>
                  <a:pt x="146" y="2843"/>
                  <a:pt x="138" y="2843"/>
                </a:cubicBezTo>
                <a:cubicBezTo>
                  <a:pt x="130" y="2843"/>
                  <a:pt x="140" y="2830"/>
                  <a:pt x="146" y="2827"/>
                </a:cubicBezTo>
                <a:moveTo>
                  <a:pt x="280" y="2769"/>
                </a:moveTo>
                <a:cubicBezTo>
                  <a:pt x="280" y="2769"/>
                  <a:pt x="283" y="2785"/>
                  <a:pt x="280" y="2769"/>
                </a:cubicBezTo>
                <a:moveTo>
                  <a:pt x="204" y="2764"/>
                </a:moveTo>
                <a:cubicBezTo>
                  <a:pt x="204" y="2764"/>
                  <a:pt x="214" y="2782"/>
                  <a:pt x="204" y="2764"/>
                </a:cubicBezTo>
                <a:moveTo>
                  <a:pt x="220" y="2761"/>
                </a:moveTo>
                <a:lnTo>
                  <a:pt x="220" y="2761"/>
                </a:lnTo>
                <a:moveTo>
                  <a:pt x="257" y="2750"/>
                </a:moveTo>
                <a:cubicBezTo>
                  <a:pt x="257" y="2758"/>
                  <a:pt x="249" y="2756"/>
                  <a:pt x="246" y="2758"/>
                </a:cubicBezTo>
                <a:cubicBezTo>
                  <a:pt x="243" y="2761"/>
                  <a:pt x="254" y="2756"/>
                  <a:pt x="257" y="2750"/>
                </a:cubicBezTo>
                <a:moveTo>
                  <a:pt x="1262" y="2769"/>
                </a:moveTo>
                <a:cubicBezTo>
                  <a:pt x="1291" y="2777"/>
                  <a:pt x="1296" y="2745"/>
                  <a:pt x="1312" y="2729"/>
                </a:cubicBezTo>
                <a:cubicBezTo>
                  <a:pt x="1328" y="2713"/>
                  <a:pt x="1290" y="2769"/>
                  <a:pt x="1288" y="2785"/>
                </a:cubicBezTo>
                <a:cubicBezTo>
                  <a:pt x="1285" y="2801"/>
                  <a:pt x="1310" y="2785"/>
                  <a:pt x="1310" y="2777"/>
                </a:cubicBezTo>
                <a:cubicBezTo>
                  <a:pt x="1310" y="2769"/>
                  <a:pt x="1304" y="2796"/>
                  <a:pt x="1302" y="2801"/>
                </a:cubicBezTo>
                <a:cubicBezTo>
                  <a:pt x="1299" y="2807"/>
                  <a:pt x="1286" y="2796"/>
                  <a:pt x="1273" y="2801"/>
                </a:cubicBezTo>
                <a:cubicBezTo>
                  <a:pt x="1259" y="2807"/>
                  <a:pt x="1270" y="2782"/>
                  <a:pt x="1262" y="2769"/>
                </a:cubicBezTo>
                <a:moveTo>
                  <a:pt x="1336" y="2761"/>
                </a:moveTo>
                <a:cubicBezTo>
                  <a:pt x="1302" y="2764"/>
                  <a:pt x="1336" y="2732"/>
                  <a:pt x="1323" y="2721"/>
                </a:cubicBezTo>
                <a:cubicBezTo>
                  <a:pt x="1310" y="2711"/>
                  <a:pt x="1330" y="2724"/>
                  <a:pt x="1341" y="2721"/>
                </a:cubicBezTo>
                <a:cubicBezTo>
                  <a:pt x="1351" y="2719"/>
                  <a:pt x="1328" y="2743"/>
                  <a:pt x="1336" y="2761"/>
                </a:cubicBezTo>
                <a:moveTo>
                  <a:pt x="1278" y="2719"/>
                </a:moveTo>
                <a:lnTo>
                  <a:pt x="1288" y="2719"/>
                </a:lnTo>
                <a:lnTo>
                  <a:pt x="1288" y="2724"/>
                </a:lnTo>
                <a:lnTo>
                  <a:pt x="1278" y="2724"/>
                </a:lnTo>
                <a:lnTo>
                  <a:pt x="1278" y="2719"/>
                </a:lnTo>
                <a:moveTo>
                  <a:pt x="262" y="2719"/>
                </a:moveTo>
                <a:cubicBezTo>
                  <a:pt x="262" y="2719"/>
                  <a:pt x="270" y="2732"/>
                  <a:pt x="262" y="2719"/>
                </a:cubicBezTo>
                <a:moveTo>
                  <a:pt x="1315" y="2711"/>
                </a:moveTo>
                <a:cubicBezTo>
                  <a:pt x="1318" y="2721"/>
                  <a:pt x="1302" y="2721"/>
                  <a:pt x="1302" y="2711"/>
                </a:cubicBezTo>
                <a:lnTo>
                  <a:pt x="1315" y="2711"/>
                </a:lnTo>
                <a:moveTo>
                  <a:pt x="246" y="2711"/>
                </a:moveTo>
                <a:cubicBezTo>
                  <a:pt x="246" y="2711"/>
                  <a:pt x="254" y="2729"/>
                  <a:pt x="246" y="2711"/>
                </a:cubicBezTo>
                <a:moveTo>
                  <a:pt x="1376" y="2700"/>
                </a:moveTo>
                <a:cubicBezTo>
                  <a:pt x="1370" y="2700"/>
                  <a:pt x="1370" y="2695"/>
                  <a:pt x="1370" y="2687"/>
                </a:cubicBezTo>
                <a:cubicBezTo>
                  <a:pt x="1370" y="2679"/>
                  <a:pt x="1378" y="2693"/>
                  <a:pt x="1378" y="2698"/>
                </a:cubicBezTo>
                <a:cubicBezTo>
                  <a:pt x="1378" y="2704"/>
                  <a:pt x="1376" y="2698"/>
                  <a:pt x="1376" y="2700"/>
                </a:cubicBezTo>
                <a:moveTo>
                  <a:pt x="333" y="2687"/>
                </a:moveTo>
                <a:cubicBezTo>
                  <a:pt x="333" y="2687"/>
                  <a:pt x="336" y="2705"/>
                  <a:pt x="333" y="2687"/>
                </a:cubicBezTo>
                <a:moveTo>
                  <a:pt x="217" y="2708"/>
                </a:moveTo>
                <a:cubicBezTo>
                  <a:pt x="220" y="2698"/>
                  <a:pt x="221" y="2684"/>
                  <a:pt x="235" y="2684"/>
                </a:cubicBezTo>
                <a:cubicBezTo>
                  <a:pt x="248" y="2684"/>
                  <a:pt x="222" y="2700"/>
                  <a:pt x="217" y="2708"/>
                </a:cubicBezTo>
                <a:cubicBezTo>
                  <a:pt x="212" y="2716"/>
                  <a:pt x="206" y="2745"/>
                  <a:pt x="193" y="2750"/>
                </a:cubicBezTo>
                <a:cubicBezTo>
                  <a:pt x="180" y="2756"/>
                  <a:pt x="179" y="2774"/>
                  <a:pt x="177" y="2787"/>
                </a:cubicBezTo>
                <a:cubicBezTo>
                  <a:pt x="174" y="2801"/>
                  <a:pt x="183" y="2758"/>
                  <a:pt x="193" y="2750"/>
                </a:cubicBezTo>
                <a:lnTo>
                  <a:pt x="193" y="2750"/>
                </a:lnTo>
                <a:cubicBezTo>
                  <a:pt x="194" y="2741"/>
                  <a:pt x="197" y="2733"/>
                  <a:pt x="202" y="2724"/>
                </a:cubicBezTo>
                <a:cubicBezTo>
                  <a:pt x="205" y="2719"/>
                  <a:pt x="209" y="2713"/>
                  <a:pt x="214" y="2708"/>
                </a:cubicBezTo>
                <a:lnTo>
                  <a:pt x="217" y="2708"/>
                </a:lnTo>
                <a:moveTo>
                  <a:pt x="1389" y="2682"/>
                </a:moveTo>
                <a:cubicBezTo>
                  <a:pt x="1389" y="2682"/>
                  <a:pt x="1392" y="2695"/>
                  <a:pt x="1389" y="2682"/>
                </a:cubicBezTo>
                <a:moveTo>
                  <a:pt x="1315" y="2698"/>
                </a:moveTo>
                <a:cubicBezTo>
                  <a:pt x="1302" y="2695"/>
                  <a:pt x="1312" y="2684"/>
                  <a:pt x="1315" y="2679"/>
                </a:cubicBezTo>
                <a:cubicBezTo>
                  <a:pt x="1318" y="2674"/>
                  <a:pt x="1318" y="2695"/>
                  <a:pt x="1315" y="2698"/>
                </a:cubicBezTo>
                <a:moveTo>
                  <a:pt x="339" y="2671"/>
                </a:moveTo>
                <a:lnTo>
                  <a:pt x="339" y="2671"/>
                </a:lnTo>
                <a:moveTo>
                  <a:pt x="1312" y="2671"/>
                </a:moveTo>
                <a:lnTo>
                  <a:pt x="1310" y="2671"/>
                </a:lnTo>
                <a:cubicBezTo>
                  <a:pt x="1304" y="2663"/>
                  <a:pt x="1326" y="2668"/>
                  <a:pt x="1318" y="2674"/>
                </a:cubicBezTo>
                <a:lnTo>
                  <a:pt x="1312" y="2671"/>
                </a:lnTo>
                <a:moveTo>
                  <a:pt x="217" y="2666"/>
                </a:moveTo>
                <a:lnTo>
                  <a:pt x="217" y="2666"/>
                </a:lnTo>
                <a:moveTo>
                  <a:pt x="243" y="2679"/>
                </a:moveTo>
                <a:cubicBezTo>
                  <a:pt x="233" y="2674"/>
                  <a:pt x="233" y="2659"/>
                  <a:pt x="246" y="2661"/>
                </a:cubicBezTo>
                <a:cubicBezTo>
                  <a:pt x="259" y="2664"/>
                  <a:pt x="243" y="2668"/>
                  <a:pt x="243" y="2679"/>
                </a:cubicBezTo>
                <a:moveTo>
                  <a:pt x="1394" y="2658"/>
                </a:moveTo>
                <a:cubicBezTo>
                  <a:pt x="1394" y="2658"/>
                  <a:pt x="1397" y="2671"/>
                  <a:pt x="1394" y="2658"/>
                </a:cubicBezTo>
                <a:moveTo>
                  <a:pt x="1331" y="2671"/>
                </a:moveTo>
                <a:cubicBezTo>
                  <a:pt x="1341" y="2674"/>
                  <a:pt x="1338" y="2667"/>
                  <a:pt x="1341" y="2661"/>
                </a:cubicBezTo>
                <a:cubicBezTo>
                  <a:pt x="1343" y="2656"/>
                  <a:pt x="1352" y="2672"/>
                  <a:pt x="1352" y="2682"/>
                </a:cubicBezTo>
                <a:cubicBezTo>
                  <a:pt x="1352" y="2693"/>
                  <a:pt x="1367" y="2667"/>
                  <a:pt x="1357" y="2661"/>
                </a:cubicBezTo>
                <a:cubicBezTo>
                  <a:pt x="1346" y="2656"/>
                  <a:pt x="1365" y="2647"/>
                  <a:pt x="1376" y="2647"/>
                </a:cubicBezTo>
                <a:cubicBezTo>
                  <a:pt x="1386" y="2647"/>
                  <a:pt x="1357" y="2682"/>
                  <a:pt x="1357" y="2705"/>
                </a:cubicBezTo>
                <a:cubicBezTo>
                  <a:pt x="1357" y="2729"/>
                  <a:pt x="1349" y="2687"/>
                  <a:pt x="1331" y="2698"/>
                </a:cubicBezTo>
                <a:cubicBezTo>
                  <a:pt x="1331" y="2698"/>
                  <a:pt x="1328" y="2668"/>
                  <a:pt x="1331" y="2671"/>
                </a:cubicBezTo>
                <a:moveTo>
                  <a:pt x="1323" y="2647"/>
                </a:moveTo>
                <a:cubicBezTo>
                  <a:pt x="1326" y="2653"/>
                  <a:pt x="1328" y="2648"/>
                  <a:pt x="1328" y="2645"/>
                </a:cubicBezTo>
                <a:cubicBezTo>
                  <a:pt x="1328" y="2643"/>
                  <a:pt x="1336" y="2653"/>
                  <a:pt x="1331" y="2658"/>
                </a:cubicBezTo>
                <a:lnTo>
                  <a:pt x="1323" y="2658"/>
                </a:lnTo>
                <a:lnTo>
                  <a:pt x="1323" y="2647"/>
                </a:lnTo>
                <a:moveTo>
                  <a:pt x="228" y="2639"/>
                </a:moveTo>
                <a:cubicBezTo>
                  <a:pt x="228" y="2639"/>
                  <a:pt x="222" y="2661"/>
                  <a:pt x="228" y="2639"/>
                </a:cubicBezTo>
                <a:moveTo>
                  <a:pt x="362" y="2639"/>
                </a:moveTo>
                <a:cubicBezTo>
                  <a:pt x="362" y="2639"/>
                  <a:pt x="370" y="2653"/>
                  <a:pt x="362" y="2639"/>
                </a:cubicBezTo>
                <a:moveTo>
                  <a:pt x="1415" y="2605"/>
                </a:moveTo>
                <a:lnTo>
                  <a:pt x="1421" y="2605"/>
                </a:lnTo>
                <a:lnTo>
                  <a:pt x="1421" y="2613"/>
                </a:lnTo>
                <a:lnTo>
                  <a:pt x="1415" y="2613"/>
                </a:lnTo>
                <a:lnTo>
                  <a:pt x="1415" y="2605"/>
                </a:lnTo>
                <a:moveTo>
                  <a:pt x="339" y="2605"/>
                </a:moveTo>
                <a:cubicBezTo>
                  <a:pt x="339" y="2608"/>
                  <a:pt x="335" y="2608"/>
                  <a:pt x="333" y="2608"/>
                </a:cubicBezTo>
                <a:cubicBezTo>
                  <a:pt x="330" y="2608"/>
                  <a:pt x="336" y="2605"/>
                  <a:pt x="339" y="2605"/>
                </a:cubicBezTo>
                <a:moveTo>
                  <a:pt x="307" y="2613"/>
                </a:moveTo>
                <a:cubicBezTo>
                  <a:pt x="302" y="2602"/>
                  <a:pt x="320" y="2608"/>
                  <a:pt x="320" y="2600"/>
                </a:cubicBezTo>
                <a:cubicBezTo>
                  <a:pt x="320" y="2592"/>
                  <a:pt x="315" y="2616"/>
                  <a:pt x="307" y="2613"/>
                </a:cubicBezTo>
                <a:moveTo>
                  <a:pt x="1355" y="2592"/>
                </a:moveTo>
                <a:lnTo>
                  <a:pt x="1355" y="2592"/>
                </a:lnTo>
                <a:moveTo>
                  <a:pt x="1357" y="2608"/>
                </a:moveTo>
                <a:cubicBezTo>
                  <a:pt x="1370" y="2608"/>
                  <a:pt x="1364" y="2592"/>
                  <a:pt x="1370" y="2586"/>
                </a:cubicBezTo>
                <a:cubicBezTo>
                  <a:pt x="1375" y="2581"/>
                  <a:pt x="1370" y="2618"/>
                  <a:pt x="1378" y="2605"/>
                </a:cubicBezTo>
                <a:cubicBezTo>
                  <a:pt x="1386" y="2592"/>
                  <a:pt x="1354" y="2629"/>
                  <a:pt x="1357" y="2647"/>
                </a:cubicBezTo>
                <a:cubicBezTo>
                  <a:pt x="1359" y="2666"/>
                  <a:pt x="1351" y="2639"/>
                  <a:pt x="1341" y="2639"/>
                </a:cubicBezTo>
                <a:cubicBezTo>
                  <a:pt x="1330" y="2639"/>
                  <a:pt x="1357" y="2639"/>
                  <a:pt x="1368" y="2626"/>
                </a:cubicBezTo>
                <a:cubicBezTo>
                  <a:pt x="1378" y="2613"/>
                  <a:pt x="1355" y="2621"/>
                  <a:pt x="1357" y="2608"/>
                </a:cubicBezTo>
                <a:moveTo>
                  <a:pt x="1296" y="2613"/>
                </a:moveTo>
                <a:cubicBezTo>
                  <a:pt x="1315" y="2608"/>
                  <a:pt x="1331" y="2595"/>
                  <a:pt x="1323" y="2579"/>
                </a:cubicBezTo>
                <a:cubicBezTo>
                  <a:pt x="1315" y="2564"/>
                  <a:pt x="1336" y="2581"/>
                  <a:pt x="1339" y="2581"/>
                </a:cubicBezTo>
                <a:cubicBezTo>
                  <a:pt x="1341" y="2581"/>
                  <a:pt x="1325" y="2613"/>
                  <a:pt x="1328" y="2639"/>
                </a:cubicBezTo>
                <a:cubicBezTo>
                  <a:pt x="1330" y="2666"/>
                  <a:pt x="1296" y="2631"/>
                  <a:pt x="1296" y="2613"/>
                </a:cubicBezTo>
                <a:moveTo>
                  <a:pt x="339" y="2579"/>
                </a:moveTo>
                <a:lnTo>
                  <a:pt x="339" y="2579"/>
                </a:lnTo>
                <a:moveTo>
                  <a:pt x="1429" y="2568"/>
                </a:moveTo>
                <a:cubicBezTo>
                  <a:pt x="1429" y="2568"/>
                  <a:pt x="1429" y="2573"/>
                  <a:pt x="1429" y="2568"/>
                </a:cubicBezTo>
                <a:moveTo>
                  <a:pt x="413" y="2565"/>
                </a:moveTo>
                <a:cubicBezTo>
                  <a:pt x="413" y="2565"/>
                  <a:pt x="405" y="2589"/>
                  <a:pt x="413" y="2565"/>
                </a:cubicBezTo>
                <a:moveTo>
                  <a:pt x="1429" y="2547"/>
                </a:moveTo>
                <a:lnTo>
                  <a:pt x="1429" y="2547"/>
                </a:lnTo>
                <a:moveTo>
                  <a:pt x="1378" y="2539"/>
                </a:moveTo>
                <a:lnTo>
                  <a:pt x="1389" y="2539"/>
                </a:lnTo>
                <a:lnTo>
                  <a:pt x="1389" y="2547"/>
                </a:lnTo>
                <a:lnTo>
                  <a:pt x="1378" y="2547"/>
                </a:lnTo>
                <a:lnTo>
                  <a:pt x="1378" y="2539"/>
                </a:lnTo>
                <a:moveTo>
                  <a:pt x="1389" y="2586"/>
                </a:moveTo>
                <a:cubicBezTo>
                  <a:pt x="1394" y="2555"/>
                  <a:pt x="1392" y="2536"/>
                  <a:pt x="1431" y="2528"/>
                </a:cubicBezTo>
                <a:cubicBezTo>
                  <a:pt x="1423" y="2547"/>
                  <a:pt x="1389" y="2549"/>
                  <a:pt x="1402" y="2573"/>
                </a:cubicBezTo>
                <a:cubicBezTo>
                  <a:pt x="1415" y="2597"/>
                  <a:pt x="1410" y="2569"/>
                  <a:pt x="1410" y="2563"/>
                </a:cubicBezTo>
                <a:cubicBezTo>
                  <a:pt x="1410" y="2558"/>
                  <a:pt x="1392" y="2605"/>
                  <a:pt x="1392" y="2631"/>
                </a:cubicBezTo>
                <a:cubicBezTo>
                  <a:pt x="1392" y="2658"/>
                  <a:pt x="1397" y="2602"/>
                  <a:pt x="1397" y="2589"/>
                </a:cubicBezTo>
                <a:lnTo>
                  <a:pt x="1389" y="2589"/>
                </a:lnTo>
                <a:lnTo>
                  <a:pt x="1389" y="2586"/>
                </a:lnTo>
                <a:moveTo>
                  <a:pt x="1415" y="2528"/>
                </a:moveTo>
                <a:cubicBezTo>
                  <a:pt x="1408" y="2526"/>
                  <a:pt x="1415" y="2520"/>
                  <a:pt x="1415" y="2515"/>
                </a:cubicBezTo>
                <a:cubicBezTo>
                  <a:pt x="1415" y="2510"/>
                  <a:pt x="1415" y="2526"/>
                  <a:pt x="1415" y="2528"/>
                </a:cubicBezTo>
                <a:moveTo>
                  <a:pt x="455" y="2520"/>
                </a:moveTo>
                <a:lnTo>
                  <a:pt x="455" y="2520"/>
                </a:lnTo>
                <a:moveTo>
                  <a:pt x="426" y="2520"/>
                </a:moveTo>
                <a:cubicBezTo>
                  <a:pt x="426" y="2520"/>
                  <a:pt x="431" y="2536"/>
                  <a:pt x="426" y="2520"/>
                </a:cubicBezTo>
                <a:moveTo>
                  <a:pt x="352" y="2504"/>
                </a:moveTo>
                <a:lnTo>
                  <a:pt x="352" y="2504"/>
                </a:lnTo>
                <a:lnTo>
                  <a:pt x="353" y="2504"/>
                </a:lnTo>
                <a:cubicBezTo>
                  <a:pt x="354" y="2504"/>
                  <a:pt x="354" y="2504"/>
                  <a:pt x="354" y="2503"/>
                </a:cubicBezTo>
                <a:lnTo>
                  <a:pt x="355" y="2502"/>
                </a:lnTo>
                <a:cubicBezTo>
                  <a:pt x="362" y="2499"/>
                  <a:pt x="362" y="2518"/>
                  <a:pt x="352" y="2512"/>
                </a:cubicBezTo>
                <a:lnTo>
                  <a:pt x="352" y="2504"/>
                </a:lnTo>
                <a:moveTo>
                  <a:pt x="376" y="2486"/>
                </a:moveTo>
                <a:cubicBezTo>
                  <a:pt x="376" y="2478"/>
                  <a:pt x="384" y="2481"/>
                  <a:pt x="376" y="2486"/>
                </a:cubicBezTo>
                <a:cubicBezTo>
                  <a:pt x="368" y="2491"/>
                  <a:pt x="376" y="2494"/>
                  <a:pt x="365" y="2491"/>
                </a:cubicBezTo>
                <a:lnTo>
                  <a:pt x="365" y="2486"/>
                </a:lnTo>
                <a:lnTo>
                  <a:pt x="376" y="2486"/>
                </a:lnTo>
                <a:moveTo>
                  <a:pt x="355" y="2481"/>
                </a:moveTo>
                <a:cubicBezTo>
                  <a:pt x="355" y="2486"/>
                  <a:pt x="349" y="2486"/>
                  <a:pt x="347" y="2486"/>
                </a:cubicBezTo>
                <a:cubicBezTo>
                  <a:pt x="344" y="2486"/>
                  <a:pt x="352" y="2481"/>
                  <a:pt x="355" y="2481"/>
                </a:cubicBezTo>
                <a:moveTo>
                  <a:pt x="415" y="2481"/>
                </a:moveTo>
                <a:cubicBezTo>
                  <a:pt x="415" y="2473"/>
                  <a:pt x="415" y="2465"/>
                  <a:pt x="426" y="2465"/>
                </a:cubicBezTo>
                <a:cubicBezTo>
                  <a:pt x="437" y="2465"/>
                  <a:pt x="426" y="2481"/>
                  <a:pt x="415" y="2481"/>
                </a:cubicBezTo>
                <a:moveTo>
                  <a:pt x="1468" y="2465"/>
                </a:moveTo>
                <a:lnTo>
                  <a:pt x="1468" y="2465"/>
                </a:lnTo>
                <a:cubicBezTo>
                  <a:pt x="1455" y="2480"/>
                  <a:pt x="1444" y="2495"/>
                  <a:pt x="1434" y="2512"/>
                </a:cubicBezTo>
                <a:cubicBezTo>
                  <a:pt x="1421" y="2512"/>
                  <a:pt x="1415" y="2499"/>
                  <a:pt x="1410" y="2486"/>
                </a:cubicBezTo>
                <a:cubicBezTo>
                  <a:pt x="1405" y="2473"/>
                  <a:pt x="1431" y="2467"/>
                  <a:pt x="1434" y="2454"/>
                </a:cubicBezTo>
                <a:cubicBezTo>
                  <a:pt x="1437" y="2441"/>
                  <a:pt x="1421" y="2462"/>
                  <a:pt x="1421" y="2446"/>
                </a:cubicBezTo>
                <a:cubicBezTo>
                  <a:pt x="1421" y="2430"/>
                  <a:pt x="1437" y="2460"/>
                  <a:pt x="1442" y="2441"/>
                </a:cubicBezTo>
                <a:cubicBezTo>
                  <a:pt x="1447" y="2423"/>
                  <a:pt x="1445" y="2459"/>
                  <a:pt x="1442" y="2462"/>
                </a:cubicBezTo>
                <a:cubicBezTo>
                  <a:pt x="1439" y="2465"/>
                  <a:pt x="1457" y="2465"/>
                  <a:pt x="1468" y="2465"/>
                </a:cubicBezTo>
                <a:cubicBezTo>
                  <a:pt x="1478" y="2465"/>
                  <a:pt x="1460" y="2459"/>
                  <a:pt x="1468" y="2452"/>
                </a:cubicBezTo>
                <a:lnTo>
                  <a:pt x="1474" y="2452"/>
                </a:lnTo>
                <a:cubicBezTo>
                  <a:pt x="1471" y="2459"/>
                  <a:pt x="1471" y="2462"/>
                  <a:pt x="1468" y="2465"/>
                </a:cubicBezTo>
                <a:moveTo>
                  <a:pt x="505" y="2462"/>
                </a:moveTo>
                <a:lnTo>
                  <a:pt x="505" y="2462"/>
                </a:lnTo>
                <a:lnTo>
                  <a:pt x="505" y="2461"/>
                </a:lnTo>
                <a:cubicBezTo>
                  <a:pt x="505" y="2453"/>
                  <a:pt x="507" y="2447"/>
                  <a:pt x="511" y="2441"/>
                </a:cubicBezTo>
                <a:lnTo>
                  <a:pt x="511" y="2441"/>
                </a:lnTo>
                <a:cubicBezTo>
                  <a:pt x="512" y="2442"/>
                  <a:pt x="513" y="2443"/>
                  <a:pt x="515" y="2444"/>
                </a:cubicBezTo>
                <a:cubicBezTo>
                  <a:pt x="517" y="2446"/>
                  <a:pt x="520" y="2446"/>
                  <a:pt x="523" y="2446"/>
                </a:cubicBezTo>
                <a:cubicBezTo>
                  <a:pt x="523" y="2446"/>
                  <a:pt x="523" y="2446"/>
                  <a:pt x="524" y="2446"/>
                </a:cubicBezTo>
                <a:lnTo>
                  <a:pt x="524" y="2446"/>
                </a:lnTo>
                <a:cubicBezTo>
                  <a:pt x="523" y="2447"/>
                  <a:pt x="523" y="2449"/>
                  <a:pt x="523" y="2449"/>
                </a:cubicBezTo>
                <a:cubicBezTo>
                  <a:pt x="520" y="2454"/>
                  <a:pt x="517" y="2457"/>
                  <a:pt x="512" y="2459"/>
                </a:cubicBezTo>
                <a:cubicBezTo>
                  <a:pt x="510" y="2461"/>
                  <a:pt x="508" y="2461"/>
                  <a:pt x="505" y="2462"/>
                </a:cubicBezTo>
                <a:moveTo>
                  <a:pt x="458" y="2444"/>
                </a:moveTo>
                <a:cubicBezTo>
                  <a:pt x="458" y="2433"/>
                  <a:pt x="466" y="2436"/>
                  <a:pt x="471" y="2433"/>
                </a:cubicBezTo>
                <a:cubicBezTo>
                  <a:pt x="476" y="2430"/>
                  <a:pt x="466" y="2444"/>
                  <a:pt x="458" y="2444"/>
                </a:cubicBezTo>
                <a:moveTo>
                  <a:pt x="1474" y="2438"/>
                </a:moveTo>
                <a:cubicBezTo>
                  <a:pt x="1471" y="2438"/>
                  <a:pt x="1466" y="2436"/>
                  <a:pt x="1468" y="2430"/>
                </a:cubicBezTo>
                <a:lnTo>
                  <a:pt x="1474" y="2430"/>
                </a:lnTo>
                <a:lnTo>
                  <a:pt x="1474" y="2438"/>
                </a:lnTo>
                <a:cubicBezTo>
                  <a:pt x="1482" y="2425"/>
                  <a:pt x="1487" y="2449"/>
                  <a:pt x="1474" y="2446"/>
                </a:cubicBezTo>
                <a:lnTo>
                  <a:pt x="1474" y="2438"/>
                </a:lnTo>
                <a:moveTo>
                  <a:pt x="1341" y="2444"/>
                </a:moveTo>
                <a:cubicBezTo>
                  <a:pt x="1331" y="2444"/>
                  <a:pt x="1341" y="2430"/>
                  <a:pt x="1341" y="2425"/>
                </a:cubicBezTo>
                <a:cubicBezTo>
                  <a:pt x="1341" y="2420"/>
                  <a:pt x="1339" y="2436"/>
                  <a:pt x="1341" y="2444"/>
                </a:cubicBezTo>
                <a:moveTo>
                  <a:pt x="1500" y="2407"/>
                </a:moveTo>
                <a:lnTo>
                  <a:pt x="1500" y="2407"/>
                </a:lnTo>
                <a:moveTo>
                  <a:pt x="1458" y="2404"/>
                </a:moveTo>
                <a:lnTo>
                  <a:pt x="1468" y="2404"/>
                </a:lnTo>
                <a:lnTo>
                  <a:pt x="1468" y="2409"/>
                </a:lnTo>
                <a:lnTo>
                  <a:pt x="1458" y="2409"/>
                </a:lnTo>
                <a:lnTo>
                  <a:pt x="1458" y="2404"/>
                </a:lnTo>
                <a:moveTo>
                  <a:pt x="1482" y="2420"/>
                </a:moveTo>
                <a:cubicBezTo>
                  <a:pt x="1471" y="2420"/>
                  <a:pt x="1471" y="2410"/>
                  <a:pt x="1471" y="2399"/>
                </a:cubicBezTo>
                <a:cubicBezTo>
                  <a:pt x="1471" y="2389"/>
                  <a:pt x="1479" y="2407"/>
                  <a:pt x="1487" y="2407"/>
                </a:cubicBezTo>
                <a:lnTo>
                  <a:pt x="1487" y="2407"/>
                </a:lnTo>
                <a:cubicBezTo>
                  <a:pt x="1486" y="2408"/>
                  <a:pt x="1485" y="2410"/>
                  <a:pt x="1484" y="2411"/>
                </a:cubicBezTo>
                <a:cubicBezTo>
                  <a:pt x="1482" y="2414"/>
                  <a:pt x="1482" y="2416"/>
                  <a:pt x="1482" y="2418"/>
                </a:cubicBezTo>
                <a:cubicBezTo>
                  <a:pt x="1482" y="2419"/>
                  <a:pt x="1482" y="2419"/>
                  <a:pt x="1482" y="2420"/>
                </a:cubicBezTo>
                <a:moveTo>
                  <a:pt x="537" y="2409"/>
                </a:moveTo>
                <a:cubicBezTo>
                  <a:pt x="534" y="2409"/>
                  <a:pt x="532" y="2407"/>
                  <a:pt x="532" y="2399"/>
                </a:cubicBezTo>
                <a:cubicBezTo>
                  <a:pt x="532" y="2391"/>
                  <a:pt x="537" y="2404"/>
                  <a:pt x="537" y="2409"/>
                </a:cubicBezTo>
                <a:moveTo>
                  <a:pt x="511" y="2391"/>
                </a:moveTo>
                <a:cubicBezTo>
                  <a:pt x="511" y="2391"/>
                  <a:pt x="503" y="2404"/>
                  <a:pt x="511" y="2391"/>
                </a:cubicBezTo>
                <a:moveTo>
                  <a:pt x="1352" y="2422"/>
                </a:moveTo>
                <a:cubicBezTo>
                  <a:pt x="1336" y="2412"/>
                  <a:pt x="1357" y="2386"/>
                  <a:pt x="1363" y="2370"/>
                </a:cubicBezTo>
                <a:cubicBezTo>
                  <a:pt x="1368" y="2355"/>
                  <a:pt x="1352" y="2404"/>
                  <a:pt x="1352" y="2422"/>
                </a:cubicBezTo>
                <a:moveTo>
                  <a:pt x="1458" y="2364"/>
                </a:moveTo>
                <a:cubicBezTo>
                  <a:pt x="1458" y="2364"/>
                  <a:pt x="1460" y="2367"/>
                  <a:pt x="1458" y="2364"/>
                </a:cubicBezTo>
                <a:moveTo>
                  <a:pt x="595" y="2351"/>
                </a:moveTo>
                <a:cubicBezTo>
                  <a:pt x="595" y="2351"/>
                  <a:pt x="601" y="2364"/>
                  <a:pt x="595" y="2351"/>
                </a:cubicBezTo>
                <a:moveTo>
                  <a:pt x="1468" y="2364"/>
                </a:moveTo>
                <a:cubicBezTo>
                  <a:pt x="1466" y="2351"/>
                  <a:pt x="1479" y="2352"/>
                  <a:pt x="1474" y="2333"/>
                </a:cubicBezTo>
                <a:cubicBezTo>
                  <a:pt x="1468" y="2315"/>
                  <a:pt x="1479" y="2351"/>
                  <a:pt x="1500" y="2343"/>
                </a:cubicBezTo>
                <a:cubicBezTo>
                  <a:pt x="1521" y="2335"/>
                  <a:pt x="1487" y="2367"/>
                  <a:pt x="1495" y="2383"/>
                </a:cubicBezTo>
                <a:cubicBezTo>
                  <a:pt x="1503" y="2399"/>
                  <a:pt x="1465" y="2386"/>
                  <a:pt x="1468" y="2370"/>
                </a:cubicBezTo>
                <a:cubicBezTo>
                  <a:pt x="1470" y="2355"/>
                  <a:pt x="1482" y="2378"/>
                  <a:pt x="1487" y="2367"/>
                </a:cubicBezTo>
                <a:cubicBezTo>
                  <a:pt x="1492" y="2357"/>
                  <a:pt x="1471" y="2372"/>
                  <a:pt x="1468" y="2364"/>
                </a:cubicBezTo>
                <a:moveTo>
                  <a:pt x="1389" y="2330"/>
                </a:moveTo>
                <a:lnTo>
                  <a:pt x="1394" y="2330"/>
                </a:lnTo>
                <a:lnTo>
                  <a:pt x="1394" y="2340"/>
                </a:lnTo>
                <a:lnTo>
                  <a:pt x="1389" y="2340"/>
                </a:lnTo>
                <a:lnTo>
                  <a:pt x="1389" y="2330"/>
                </a:lnTo>
                <a:moveTo>
                  <a:pt x="582" y="2340"/>
                </a:moveTo>
                <a:cubicBezTo>
                  <a:pt x="574" y="2340"/>
                  <a:pt x="568" y="2335"/>
                  <a:pt x="571" y="2327"/>
                </a:cubicBezTo>
                <a:cubicBezTo>
                  <a:pt x="573" y="2319"/>
                  <a:pt x="585" y="2327"/>
                  <a:pt x="582" y="2340"/>
                </a:cubicBezTo>
                <a:moveTo>
                  <a:pt x="1500" y="2340"/>
                </a:moveTo>
                <a:lnTo>
                  <a:pt x="1500" y="2340"/>
                </a:lnTo>
                <a:cubicBezTo>
                  <a:pt x="1496" y="2334"/>
                  <a:pt x="1495" y="2328"/>
                  <a:pt x="1495" y="2321"/>
                </a:cubicBezTo>
                <a:cubicBezTo>
                  <a:pt x="1495" y="2320"/>
                  <a:pt x="1495" y="2320"/>
                  <a:pt x="1495" y="2319"/>
                </a:cubicBezTo>
                <a:cubicBezTo>
                  <a:pt x="1505" y="2322"/>
                  <a:pt x="1511" y="2330"/>
                  <a:pt x="1500" y="2340"/>
                </a:cubicBezTo>
                <a:moveTo>
                  <a:pt x="1500" y="2314"/>
                </a:moveTo>
                <a:lnTo>
                  <a:pt x="1500" y="2303"/>
                </a:lnTo>
                <a:cubicBezTo>
                  <a:pt x="1513" y="2295"/>
                  <a:pt x="1513" y="2319"/>
                  <a:pt x="1500" y="2314"/>
                </a:cubicBezTo>
                <a:moveTo>
                  <a:pt x="611" y="2290"/>
                </a:moveTo>
                <a:lnTo>
                  <a:pt x="619" y="2290"/>
                </a:lnTo>
                <a:lnTo>
                  <a:pt x="619" y="2301"/>
                </a:lnTo>
                <a:lnTo>
                  <a:pt x="611" y="2301"/>
                </a:lnTo>
                <a:lnTo>
                  <a:pt x="611" y="2290"/>
                </a:lnTo>
                <a:moveTo>
                  <a:pt x="1548" y="2293"/>
                </a:moveTo>
                <a:lnTo>
                  <a:pt x="1553" y="2293"/>
                </a:lnTo>
                <a:lnTo>
                  <a:pt x="1553" y="2288"/>
                </a:lnTo>
                <a:lnTo>
                  <a:pt x="1548" y="2288"/>
                </a:lnTo>
                <a:lnTo>
                  <a:pt x="1548" y="2293"/>
                </a:lnTo>
                <a:moveTo>
                  <a:pt x="1535" y="2280"/>
                </a:moveTo>
                <a:lnTo>
                  <a:pt x="1540" y="2280"/>
                </a:lnTo>
                <a:lnTo>
                  <a:pt x="1540" y="2288"/>
                </a:lnTo>
                <a:lnTo>
                  <a:pt x="1535" y="2288"/>
                </a:lnTo>
                <a:lnTo>
                  <a:pt x="1535" y="2280"/>
                </a:lnTo>
                <a:moveTo>
                  <a:pt x="1479" y="2288"/>
                </a:moveTo>
                <a:cubicBezTo>
                  <a:pt x="1492" y="2293"/>
                  <a:pt x="1495" y="2290"/>
                  <a:pt x="1492" y="2274"/>
                </a:cubicBezTo>
                <a:lnTo>
                  <a:pt x="1500" y="2274"/>
                </a:lnTo>
                <a:cubicBezTo>
                  <a:pt x="1497" y="2295"/>
                  <a:pt x="1497" y="2319"/>
                  <a:pt x="1479" y="2327"/>
                </a:cubicBezTo>
                <a:cubicBezTo>
                  <a:pt x="1460" y="2335"/>
                  <a:pt x="1484" y="2303"/>
                  <a:pt x="1479" y="2288"/>
                </a:cubicBezTo>
                <a:moveTo>
                  <a:pt x="1410" y="2280"/>
                </a:moveTo>
                <a:cubicBezTo>
                  <a:pt x="1408" y="2264"/>
                  <a:pt x="1420" y="2278"/>
                  <a:pt x="1410" y="2280"/>
                </a:cubicBezTo>
                <a:moveTo>
                  <a:pt x="1527" y="2261"/>
                </a:moveTo>
                <a:cubicBezTo>
                  <a:pt x="1513" y="2253"/>
                  <a:pt x="1526" y="2237"/>
                  <a:pt x="1537" y="2240"/>
                </a:cubicBezTo>
                <a:cubicBezTo>
                  <a:pt x="1547" y="2243"/>
                  <a:pt x="1532" y="2253"/>
                  <a:pt x="1527" y="2261"/>
                </a:cubicBezTo>
                <a:moveTo>
                  <a:pt x="1410" y="2264"/>
                </a:moveTo>
                <a:lnTo>
                  <a:pt x="1410" y="2264"/>
                </a:lnTo>
                <a:cubicBezTo>
                  <a:pt x="1414" y="2254"/>
                  <a:pt x="1417" y="2245"/>
                  <a:pt x="1418" y="2235"/>
                </a:cubicBezTo>
                <a:cubicBezTo>
                  <a:pt x="1429" y="2240"/>
                  <a:pt x="1423" y="2266"/>
                  <a:pt x="1410" y="2264"/>
                </a:cubicBezTo>
                <a:moveTo>
                  <a:pt x="664" y="2235"/>
                </a:moveTo>
                <a:cubicBezTo>
                  <a:pt x="664" y="2240"/>
                  <a:pt x="661" y="2237"/>
                  <a:pt x="659" y="2240"/>
                </a:cubicBezTo>
                <a:cubicBezTo>
                  <a:pt x="656" y="2243"/>
                  <a:pt x="664" y="2237"/>
                  <a:pt x="664" y="2235"/>
                </a:cubicBezTo>
                <a:moveTo>
                  <a:pt x="1421" y="2227"/>
                </a:moveTo>
                <a:cubicBezTo>
                  <a:pt x="1421" y="2227"/>
                  <a:pt x="1429" y="2243"/>
                  <a:pt x="1421" y="2227"/>
                </a:cubicBezTo>
                <a:moveTo>
                  <a:pt x="1513" y="2293"/>
                </a:moveTo>
                <a:lnTo>
                  <a:pt x="1513" y="2293"/>
                </a:lnTo>
                <a:cubicBezTo>
                  <a:pt x="1506" y="2279"/>
                  <a:pt x="1503" y="2266"/>
                  <a:pt x="1503" y="2250"/>
                </a:cubicBezTo>
                <a:cubicBezTo>
                  <a:pt x="1503" y="2237"/>
                  <a:pt x="1505" y="2226"/>
                  <a:pt x="1511" y="2213"/>
                </a:cubicBezTo>
                <a:cubicBezTo>
                  <a:pt x="1532" y="2221"/>
                  <a:pt x="1500" y="2237"/>
                  <a:pt x="1511" y="2253"/>
                </a:cubicBezTo>
                <a:cubicBezTo>
                  <a:pt x="1521" y="2269"/>
                  <a:pt x="1524" y="2264"/>
                  <a:pt x="1535" y="2264"/>
                </a:cubicBezTo>
                <a:lnTo>
                  <a:pt x="1535" y="2264"/>
                </a:lnTo>
                <a:cubicBezTo>
                  <a:pt x="1534" y="2266"/>
                  <a:pt x="1533" y="2267"/>
                  <a:pt x="1532" y="2269"/>
                </a:cubicBezTo>
                <a:cubicBezTo>
                  <a:pt x="1526" y="2278"/>
                  <a:pt x="1521" y="2285"/>
                  <a:pt x="1513" y="2293"/>
                </a:cubicBezTo>
                <a:moveTo>
                  <a:pt x="1527" y="2229"/>
                </a:moveTo>
                <a:cubicBezTo>
                  <a:pt x="1527" y="2221"/>
                  <a:pt x="1537" y="2216"/>
                  <a:pt x="1537" y="2208"/>
                </a:cubicBezTo>
                <a:cubicBezTo>
                  <a:pt x="1537" y="2200"/>
                  <a:pt x="1540" y="2235"/>
                  <a:pt x="1527" y="2229"/>
                </a:cubicBezTo>
                <a:moveTo>
                  <a:pt x="651" y="2211"/>
                </a:moveTo>
                <a:cubicBezTo>
                  <a:pt x="651" y="2211"/>
                  <a:pt x="653" y="2227"/>
                  <a:pt x="651" y="2211"/>
                </a:cubicBezTo>
                <a:moveTo>
                  <a:pt x="1431" y="2213"/>
                </a:moveTo>
                <a:cubicBezTo>
                  <a:pt x="1418" y="2211"/>
                  <a:pt x="1433" y="2203"/>
                  <a:pt x="1431" y="2195"/>
                </a:cubicBezTo>
                <a:cubicBezTo>
                  <a:pt x="1428" y="2187"/>
                  <a:pt x="1434" y="2213"/>
                  <a:pt x="1431" y="2213"/>
                </a:cubicBezTo>
                <a:moveTo>
                  <a:pt x="1537" y="2169"/>
                </a:moveTo>
                <a:cubicBezTo>
                  <a:pt x="1535" y="2169"/>
                  <a:pt x="1537" y="2162"/>
                  <a:pt x="1537" y="2169"/>
                </a:cubicBezTo>
                <a:moveTo>
                  <a:pt x="1553" y="2161"/>
                </a:moveTo>
                <a:lnTo>
                  <a:pt x="1561" y="2161"/>
                </a:lnTo>
                <a:lnTo>
                  <a:pt x="1561" y="2169"/>
                </a:lnTo>
                <a:lnTo>
                  <a:pt x="1553" y="2169"/>
                </a:lnTo>
                <a:lnTo>
                  <a:pt x="1553" y="2161"/>
                </a:lnTo>
                <a:moveTo>
                  <a:pt x="1558" y="2150"/>
                </a:moveTo>
                <a:lnTo>
                  <a:pt x="1558" y="2150"/>
                </a:lnTo>
                <a:moveTo>
                  <a:pt x="1500" y="2147"/>
                </a:moveTo>
                <a:lnTo>
                  <a:pt x="1500" y="2147"/>
                </a:lnTo>
                <a:moveTo>
                  <a:pt x="1482" y="2153"/>
                </a:moveTo>
                <a:cubicBezTo>
                  <a:pt x="1479" y="2153"/>
                  <a:pt x="1479" y="2148"/>
                  <a:pt x="1479" y="2145"/>
                </a:cubicBezTo>
                <a:cubicBezTo>
                  <a:pt x="1479" y="2143"/>
                  <a:pt x="1487" y="2147"/>
                  <a:pt x="1487" y="2150"/>
                </a:cubicBezTo>
                <a:lnTo>
                  <a:pt x="1482" y="2150"/>
                </a:lnTo>
                <a:lnTo>
                  <a:pt x="1482" y="2153"/>
                </a:lnTo>
                <a:moveTo>
                  <a:pt x="1537" y="2145"/>
                </a:moveTo>
                <a:cubicBezTo>
                  <a:pt x="1532" y="2147"/>
                  <a:pt x="1532" y="2137"/>
                  <a:pt x="1532" y="2131"/>
                </a:cubicBezTo>
                <a:lnTo>
                  <a:pt x="1532" y="2131"/>
                </a:lnTo>
                <a:cubicBezTo>
                  <a:pt x="1533" y="2133"/>
                  <a:pt x="1534" y="2134"/>
                  <a:pt x="1535" y="2135"/>
                </a:cubicBezTo>
                <a:cubicBezTo>
                  <a:pt x="1537" y="2138"/>
                  <a:pt x="1537" y="2140"/>
                  <a:pt x="1537" y="2143"/>
                </a:cubicBezTo>
                <a:cubicBezTo>
                  <a:pt x="1537" y="2144"/>
                  <a:pt x="1537" y="2144"/>
                  <a:pt x="1537" y="2145"/>
                </a:cubicBezTo>
                <a:moveTo>
                  <a:pt x="754" y="2131"/>
                </a:moveTo>
                <a:cubicBezTo>
                  <a:pt x="754" y="2131"/>
                  <a:pt x="743" y="2147"/>
                  <a:pt x="754" y="2131"/>
                </a:cubicBezTo>
                <a:moveTo>
                  <a:pt x="1540" y="2150"/>
                </a:moveTo>
                <a:cubicBezTo>
                  <a:pt x="1540" y="2142"/>
                  <a:pt x="1547" y="2135"/>
                  <a:pt x="1550" y="2124"/>
                </a:cubicBezTo>
                <a:cubicBezTo>
                  <a:pt x="1552" y="2114"/>
                  <a:pt x="1553" y="2155"/>
                  <a:pt x="1540" y="2150"/>
                </a:cubicBezTo>
                <a:moveTo>
                  <a:pt x="1442" y="2150"/>
                </a:moveTo>
                <a:lnTo>
                  <a:pt x="1442" y="2150"/>
                </a:lnTo>
                <a:cubicBezTo>
                  <a:pt x="1446" y="2142"/>
                  <a:pt x="1447" y="2134"/>
                  <a:pt x="1447" y="2126"/>
                </a:cubicBezTo>
                <a:cubicBezTo>
                  <a:pt x="1447" y="2125"/>
                  <a:pt x="1447" y="2124"/>
                  <a:pt x="1447" y="2124"/>
                </a:cubicBezTo>
                <a:cubicBezTo>
                  <a:pt x="1460" y="2124"/>
                  <a:pt x="1455" y="2155"/>
                  <a:pt x="1442" y="2150"/>
                </a:cubicBezTo>
                <a:moveTo>
                  <a:pt x="1487" y="2108"/>
                </a:moveTo>
                <a:lnTo>
                  <a:pt x="1487" y="2108"/>
                </a:lnTo>
                <a:moveTo>
                  <a:pt x="1452" y="2118"/>
                </a:moveTo>
                <a:lnTo>
                  <a:pt x="1452" y="2118"/>
                </a:lnTo>
                <a:cubicBezTo>
                  <a:pt x="1454" y="2112"/>
                  <a:pt x="1455" y="2107"/>
                  <a:pt x="1455" y="2101"/>
                </a:cubicBezTo>
                <a:cubicBezTo>
                  <a:pt x="1455" y="2100"/>
                  <a:pt x="1455" y="2100"/>
                  <a:pt x="1455" y="2100"/>
                </a:cubicBezTo>
                <a:cubicBezTo>
                  <a:pt x="1460" y="2097"/>
                  <a:pt x="1460" y="2126"/>
                  <a:pt x="1452" y="2121"/>
                </a:cubicBezTo>
                <a:lnTo>
                  <a:pt x="1452" y="2118"/>
                </a:lnTo>
                <a:moveTo>
                  <a:pt x="1508" y="2082"/>
                </a:moveTo>
                <a:cubicBezTo>
                  <a:pt x="1508" y="2082"/>
                  <a:pt x="1492" y="2097"/>
                  <a:pt x="1508" y="2082"/>
                </a:cubicBezTo>
                <a:moveTo>
                  <a:pt x="1572" y="2074"/>
                </a:moveTo>
                <a:lnTo>
                  <a:pt x="1572" y="2074"/>
                </a:lnTo>
                <a:cubicBezTo>
                  <a:pt x="1572" y="2074"/>
                  <a:pt x="1572" y="2072"/>
                  <a:pt x="1573" y="2072"/>
                </a:cubicBezTo>
                <a:cubicBezTo>
                  <a:pt x="1574" y="2070"/>
                  <a:pt x="1574" y="2070"/>
                  <a:pt x="1574" y="2069"/>
                </a:cubicBezTo>
                <a:cubicBezTo>
                  <a:pt x="1585" y="2072"/>
                  <a:pt x="1577" y="2087"/>
                  <a:pt x="1572" y="2074"/>
                </a:cubicBezTo>
                <a:moveTo>
                  <a:pt x="1492" y="2131"/>
                </a:moveTo>
                <a:cubicBezTo>
                  <a:pt x="1511" y="2110"/>
                  <a:pt x="1478" y="2080"/>
                  <a:pt x="1497" y="2056"/>
                </a:cubicBezTo>
                <a:cubicBezTo>
                  <a:pt x="1515" y="2032"/>
                  <a:pt x="1494" y="2081"/>
                  <a:pt x="1497" y="2094"/>
                </a:cubicBezTo>
                <a:cubicBezTo>
                  <a:pt x="1499" y="2108"/>
                  <a:pt x="1505" y="2094"/>
                  <a:pt x="1511" y="2094"/>
                </a:cubicBezTo>
                <a:lnTo>
                  <a:pt x="1511" y="2094"/>
                </a:lnTo>
                <a:cubicBezTo>
                  <a:pt x="1509" y="2101"/>
                  <a:pt x="1509" y="2106"/>
                  <a:pt x="1509" y="2113"/>
                </a:cubicBezTo>
                <a:cubicBezTo>
                  <a:pt x="1509" y="2120"/>
                  <a:pt x="1509" y="2125"/>
                  <a:pt x="1511" y="2131"/>
                </a:cubicBezTo>
                <a:cubicBezTo>
                  <a:pt x="1497" y="2131"/>
                  <a:pt x="1497" y="2139"/>
                  <a:pt x="1492" y="2131"/>
                </a:cubicBezTo>
                <a:moveTo>
                  <a:pt x="1511" y="2032"/>
                </a:moveTo>
                <a:cubicBezTo>
                  <a:pt x="1511" y="2021"/>
                  <a:pt x="1519" y="2015"/>
                  <a:pt x="1532" y="2013"/>
                </a:cubicBezTo>
                <a:cubicBezTo>
                  <a:pt x="1545" y="2010"/>
                  <a:pt x="1535" y="2032"/>
                  <a:pt x="1527" y="2043"/>
                </a:cubicBezTo>
                <a:cubicBezTo>
                  <a:pt x="1519" y="2053"/>
                  <a:pt x="1524" y="2029"/>
                  <a:pt x="1511" y="2032"/>
                </a:cubicBezTo>
                <a:moveTo>
                  <a:pt x="1532" y="1995"/>
                </a:moveTo>
                <a:cubicBezTo>
                  <a:pt x="1527" y="2003"/>
                  <a:pt x="1527" y="1995"/>
                  <a:pt x="1521" y="1995"/>
                </a:cubicBezTo>
                <a:lnTo>
                  <a:pt x="1532" y="1995"/>
                </a:lnTo>
                <a:moveTo>
                  <a:pt x="1577" y="1966"/>
                </a:moveTo>
                <a:cubicBezTo>
                  <a:pt x="1577" y="1966"/>
                  <a:pt x="1587" y="1982"/>
                  <a:pt x="1577" y="1966"/>
                </a:cubicBezTo>
                <a:moveTo>
                  <a:pt x="1532" y="1968"/>
                </a:moveTo>
                <a:cubicBezTo>
                  <a:pt x="1527" y="1950"/>
                  <a:pt x="1545" y="1965"/>
                  <a:pt x="1532" y="1968"/>
                </a:cubicBezTo>
                <a:moveTo>
                  <a:pt x="1535" y="2121"/>
                </a:moveTo>
                <a:cubicBezTo>
                  <a:pt x="1535" y="2110"/>
                  <a:pt x="1535" y="2105"/>
                  <a:pt x="1527" y="2105"/>
                </a:cubicBezTo>
                <a:cubicBezTo>
                  <a:pt x="1540" y="2043"/>
                  <a:pt x="1550" y="2000"/>
                  <a:pt x="1561" y="1929"/>
                </a:cubicBezTo>
                <a:cubicBezTo>
                  <a:pt x="1585" y="1950"/>
                  <a:pt x="1561" y="1966"/>
                  <a:pt x="1561" y="1987"/>
                </a:cubicBezTo>
                <a:cubicBezTo>
                  <a:pt x="1561" y="2008"/>
                  <a:pt x="1584" y="2002"/>
                  <a:pt x="1574" y="2013"/>
                </a:cubicBezTo>
                <a:cubicBezTo>
                  <a:pt x="1563" y="2023"/>
                  <a:pt x="1553" y="2095"/>
                  <a:pt x="1566" y="2124"/>
                </a:cubicBezTo>
                <a:cubicBezTo>
                  <a:pt x="1579" y="2154"/>
                  <a:pt x="1548" y="2100"/>
                  <a:pt x="1535" y="2121"/>
                </a:cubicBezTo>
                <a:moveTo>
                  <a:pt x="1574" y="1937"/>
                </a:moveTo>
                <a:lnTo>
                  <a:pt x="1574" y="1937"/>
                </a:lnTo>
                <a:cubicBezTo>
                  <a:pt x="1577" y="1925"/>
                  <a:pt x="1579" y="1915"/>
                  <a:pt x="1579" y="1902"/>
                </a:cubicBezTo>
                <a:cubicBezTo>
                  <a:pt x="1598" y="1900"/>
                  <a:pt x="1587" y="1923"/>
                  <a:pt x="1590" y="1931"/>
                </a:cubicBezTo>
                <a:cubicBezTo>
                  <a:pt x="1593" y="1939"/>
                  <a:pt x="1579" y="1939"/>
                  <a:pt x="1574" y="1937"/>
                </a:cubicBezTo>
                <a:moveTo>
                  <a:pt x="1537" y="1876"/>
                </a:moveTo>
                <a:lnTo>
                  <a:pt x="1548" y="1876"/>
                </a:lnTo>
                <a:lnTo>
                  <a:pt x="1548" y="1886"/>
                </a:lnTo>
                <a:lnTo>
                  <a:pt x="1537" y="1886"/>
                </a:lnTo>
                <a:lnTo>
                  <a:pt x="1537" y="1876"/>
                </a:lnTo>
                <a:moveTo>
                  <a:pt x="1566" y="1897"/>
                </a:moveTo>
                <a:cubicBezTo>
                  <a:pt x="1564" y="1884"/>
                  <a:pt x="1601" y="1860"/>
                  <a:pt x="1598" y="1889"/>
                </a:cubicBezTo>
                <a:cubicBezTo>
                  <a:pt x="1595" y="1918"/>
                  <a:pt x="1592" y="1889"/>
                  <a:pt x="1579" y="1889"/>
                </a:cubicBezTo>
                <a:cubicBezTo>
                  <a:pt x="1565" y="1889"/>
                  <a:pt x="1577" y="1902"/>
                  <a:pt x="1566" y="1897"/>
                </a:cubicBezTo>
                <a:moveTo>
                  <a:pt x="1587" y="1865"/>
                </a:moveTo>
                <a:cubicBezTo>
                  <a:pt x="1587" y="1865"/>
                  <a:pt x="1601" y="1879"/>
                  <a:pt x="1587" y="1865"/>
                </a:cubicBezTo>
                <a:moveTo>
                  <a:pt x="1540" y="1863"/>
                </a:moveTo>
                <a:cubicBezTo>
                  <a:pt x="1540" y="1863"/>
                  <a:pt x="1535" y="1876"/>
                  <a:pt x="1540" y="1863"/>
                </a:cubicBezTo>
                <a:moveTo>
                  <a:pt x="1577" y="1831"/>
                </a:moveTo>
                <a:cubicBezTo>
                  <a:pt x="1572" y="1831"/>
                  <a:pt x="1572" y="1820"/>
                  <a:pt x="1572" y="1810"/>
                </a:cubicBezTo>
                <a:cubicBezTo>
                  <a:pt x="1572" y="1799"/>
                  <a:pt x="1577" y="1820"/>
                  <a:pt x="1577" y="1831"/>
                </a:cubicBezTo>
                <a:moveTo>
                  <a:pt x="1550" y="1757"/>
                </a:moveTo>
                <a:cubicBezTo>
                  <a:pt x="1553" y="1759"/>
                  <a:pt x="1553" y="1756"/>
                  <a:pt x="1553" y="1754"/>
                </a:cubicBezTo>
                <a:cubicBezTo>
                  <a:pt x="1553" y="1751"/>
                  <a:pt x="1561" y="1773"/>
                  <a:pt x="1550" y="1767"/>
                </a:cubicBezTo>
                <a:lnTo>
                  <a:pt x="1550" y="1757"/>
                </a:lnTo>
                <a:moveTo>
                  <a:pt x="1574" y="1730"/>
                </a:moveTo>
                <a:lnTo>
                  <a:pt x="1579" y="1730"/>
                </a:lnTo>
                <a:lnTo>
                  <a:pt x="1579" y="1736"/>
                </a:lnTo>
                <a:lnTo>
                  <a:pt x="1574" y="1736"/>
                </a:lnTo>
                <a:lnTo>
                  <a:pt x="1574" y="1730"/>
                </a:lnTo>
                <a:moveTo>
                  <a:pt x="1511" y="1728"/>
                </a:moveTo>
                <a:cubicBezTo>
                  <a:pt x="1511" y="1728"/>
                  <a:pt x="1521" y="1744"/>
                  <a:pt x="1511" y="1728"/>
                </a:cubicBezTo>
                <a:moveTo>
                  <a:pt x="1577" y="1707"/>
                </a:moveTo>
                <a:cubicBezTo>
                  <a:pt x="1577" y="1696"/>
                  <a:pt x="1579" y="1691"/>
                  <a:pt x="1590" y="1691"/>
                </a:cubicBezTo>
                <a:cubicBezTo>
                  <a:pt x="1601" y="1691"/>
                  <a:pt x="1587" y="1707"/>
                  <a:pt x="1577" y="1707"/>
                </a:cubicBezTo>
                <a:moveTo>
                  <a:pt x="1593" y="1683"/>
                </a:moveTo>
                <a:cubicBezTo>
                  <a:pt x="1590" y="1683"/>
                  <a:pt x="1585" y="1680"/>
                  <a:pt x="1587" y="1675"/>
                </a:cubicBezTo>
                <a:lnTo>
                  <a:pt x="1593" y="1675"/>
                </a:lnTo>
                <a:lnTo>
                  <a:pt x="1593" y="1683"/>
                </a:lnTo>
                <a:cubicBezTo>
                  <a:pt x="1603" y="1680"/>
                  <a:pt x="1601" y="1691"/>
                  <a:pt x="1611" y="1691"/>
                </a:cubicBezTo>
                <a:cubicBezTo>
                  <a:pt x="1606" y="1746"/>
                  <a:pt x="1603" y="1799"/>
                  <a:pt x="1598" y="1836"/>
                </a:cubicBezTo>
                <a:cubicBezTo>
                  <a:pt x="1593" y="1873"/>
                  <a:pt x="1587" y="1809"/>
                  <a:pt x="1593" y="1804"/>
                </a:cubicBezTo>
                <a:cubicBezTo>
                  <a:pt x="1598" y="1798"/>
                  <a:pt x="1584" y="1797"/>
                  <a:pt x="1574" y="1797"/>
                </a:cubicBezTo>
                <a:cubicBezTo>
                  <a:pt x="1563" y="1797"/>
                  <a:pt x="1574" y="1772"/>
                  <a:pt x="1577" y="1762"/>
                </a:cubicBezTo>
                <a:cubicBezTo>
                  <a:pt x="1579" y="1751"/>
                  <a:pt x="1579" y="1783"/>
                  <a:pt x="1590" y="1786"/>
                </a:cubicBezTo>
                <a:cubicBezTo>
                  <a:pt x="1601" y="1789"/>
                  <a:pt x="1587" y="1722"/>
                  <a:pt x="1601" y="1704"/>
                </a:cubicBezTo>
                <a:cubicBezTo>
                  <a:pt x="1614" y="1685"/>
                  <a:pt x="1590" y="1696"/>
                  <a:pt x="1593" y="1683"/>
                </a:cubicBezTo>
                <a:moveTo>
                  <a:pt x="1606" y="1648"/>
                </a:moveTo>
                <a:cubicBezTo>
                  <a:pt x="1593" y="1651"/>
                  <a:pt x="1598" y="1637"/>
                  <a:pt x="1593" y="1635"/>
                </a:cubicBezTo>
                <a:cubicBezTo>
                  <a:pt x="1587" y="1632"/>
                  <a:pt x="1593" y="1651"/>
                  <a:pt x="1590" y="1654"/>
                </a:cubicBezTo>
                <a:cubicBezTo>
                  <a:pt x="1587" y="1656"/>
                  <a:pt x="1587" y="1625"/>
                  <a:pt x="1590" y="1611"/>
                </a:cubicBezTo>
                <a:lnTo>
                  <a:pt x="1590" y="1611"/>
                </a:lnTo>
                <a:cubicBezTo>
                  <a:pt x="1591" y="1613"/>
                  <a:pt x="1592" y="1615"/>
                  <a:pt x="1593" y="1617"/>
                </a:cubicBezTo>
                <a:cubicBezTo>
                  <a:pt x="1599" y="1627"/>
                  <a:pt x="1603" y="1637"/>
                  <a:pt x="1606" y="1648"/>
                </a:cubicBezTo>
                <a:moveTo>
                  <a:pt x="1598" y="1585"/>
                </a:moveTo>
                <a:cubicBezTo>
                  <a:pt x="1598" y="1585"/>
                  <a:pt x="1601" y="1619"/>
                  <a:pt x="1598" y="1585"/>
                </a:cubicBezTo>
                <a:moveTo>
                  <a:pt x="1598" y="1574"/>
                </a:moveTo>
                <a:cubicBezTo>
                  <a:pt x="1593" y="1580"/>
                  <a:pt x="1589" y="1574"/>
                  <a:pt x="1587" y="1574"/>
                </a:cubicBezTo>
                <a:cubicBezTo>
                  <a:pt x="1584" y="1574"/>
                  <a:pt x="1593" y="1574"/>
                  <a:pt x="1598" y="1574"/>
                </a:cubicBezTo>
                <a:moveTo>
                  <a:pt x="1606" y="1572"/>
                </a:moveTo>
                <a:cubicBezTo>
                  <a:pt x="1603" y="1577"/>
                  <a:pt x="1603" y="1572"/>
                  <a:pt x="1598" y="1572"/>
                </a:cubicBezTo>
                <a:cubicBezTo>
                  <a:pt x="1593" y="1572"/>
                  <a:pt x="1606" y="1566"/>
                  <a:pt x="1606" y="1572"/>
                </a:cubicBezTo>
                <a:moveTo>
                  <a:pt x="426" y="1551"/>
                </a:moveTo>
                <a:lnTo>
                  <a:pt x="426" y="1551"/>
                </a:lnTo>
                <a:moveTo>
                  <a:pt x="1601" y="1519"/>
                </a:moveTo>
                <a:cubicBezTo>
                  <a:pt x="1585" y="1527"/>
                  <a:pt x="1603" y="1526"/>
                  <a:pt x="1601" y="1545"/>
                </a:cubicBezTo>
                <a:cubicBezTo>
                  <a:pt x="1598" y="1563"/>
                  <a:pt x="1589" y="1508"/>
                  <a:pt x="1587" y="1487"/>
                </a:cubicBezTo>
                <a:cubicBezTo>
                  <a:pt x="1584" y="1466"/>
                  <a:pt x="1593" y="1508"/>
                  <a:pt x="1601" y="1511"/>
                </a:cubicBezTo>
                <a:cubicBezTo>
                  <a:pt x="1601" y="1511"/>
                  <a:pt x="1603" y="1524"/>
                  <a:pt x="1601" y="1519"/>
                </a:cubicBezTo>
                <a:moveTo>
                  <a:pt x="1579" y="1479"/>
                </a:moveTo>
                <a:cubicBezTo>
                  <a:pt x="1579" y="1469"/>
                  <a:pt x="1587" y="1465"/>
                  <a:pt x="1590" y="1455"/>
                </a:cubicBezTo>
                <a:cubicBezTo>
                  <a:pt x="1593" y="1444"/>
                  <a:pt x="1598" y="1484"/>
                  <a:pt x="1579" y="1479"/>
                </a:cubicBezTo>
                <a:moveTo>
                  <a:pt x="1540" y="1445"/>
                </a:moveTo>
                <a:cubicBezTo>
                  <a:pt x="1537" y="1445"/>
                  <a:pt x="1537" y="1436"/>
                  <a:pt x="1537" y="1431"/>
                </a:cubicBezTo>
                <a:cubicBezTo>
                  <a:pt x="1537" y="1425"/>
                  <a:pt x="1548" y="1434"/>
                  <a:pt x="1548" y="1437"/>
                </a:cubicBezTo>
                <a:cubicBezTo>
                  <a:pt x="1548" y="1439"/>
                  <a:pt x="1545" y="1442"/>
                  <a:pt x="1540" y="1445"/>
                </a:cubicBezTo>
                <a:moveTo>
                  <a:pt x="1598" y="1416"/>
                </a:moveTo>
                <a:cubicBezTo>
                  <a:pt x="1593" y="1416"/>
                  <a:pt x="1590" y="1407"/>
                  <a:pt x="1590" y="1397"/>
                </a:cubicBezTo>
                <a:cubicBezTo>
                  <a:pt x="1590" y="1386"/>
                  <a:pt x="1598" y="1408"/>
                  <a:pt x="1598" y="1416"/>
                </a:cubicBezTo>
                <a:moveTo>
                  <a:pt x="1587" y="1315"/>
                </a:moveTo>
                <a:cubicBezTo>
                  <a:pt x="1574" y="1312"/>
                  <a:pt x="1579" y="1305"/>
                  <a:pt x="1579" y="1297"/>
                </a:cubicBezTo>
                <a:cubicBezTo>
                  <a:pt x="1579" y="1289"/>
                  <a:pt x="1590" y="1312"/>
                  <a:pt x="1587" y="1315"/>
                </a:cubicBezTo>
                <a:moveTo>
                  <a:pt x="632" y="1315"/>
                </a:moveTo>
                <a:cubicBezTo>
                  <a:pt x="638" y="1310"/>
                  <a:pt x="632" y="1301"/>
                  <a:pt x="632" y="1291"/>
                </a:cubicBezTo>
                <a:cubicBezTo>
                  <a:pt x="632" y="1280"/>
                  <a:pt x="648" y="1323"/>
                  <a:pt x="632" y="1315"/>
                </a:cubicBezTo>
                <a:moveTo>
                  <a:pt x="653" y="1278"/>
                </a:moveTo>
                <a:lnTo>
                  <a:pt x="661" y="1278"/>
                </a:lnTo>
                <a:lnTo>
                  <a:pt x="661" y="1289"/>
                </a:lnTo>
                <a:lnTo>
                  <a:pt x="653" y="1289"/>
                </a:lnTo>
                <a:lnTo>
                  <a:pt x="653" y="1278"/>
                </a:lnTo>
                <a:moveTo>
                  <a:pt x="664" y="1265"/>
                </a:moveTo>
                <a:cubicBezTo>
                  <a:pt x="664" y="1270"/>
                  <a:pt x="661" y="1270"/>
                  <a:pt x="659" y="1270"/>
                </a:cubicBezTo>
                <a:lnTo>
                  <a:pt x="659" y="1270"/>
                </a:lnTo>
                <a:lnTo>
                  <a:pt x="659" y="1270"/>
                </a:lnTo>
                <a:cubicBezTo>
                  <a:pt x="659" y="1269"/>
                  <a:pt x="658" y="1267"/>
                  <a:pt x="659" y="1267"/>
                </a:cubicBezTo>
                <a:cubicBezTo>
                  <a:pt x="660" y="1266"/>
                  <a:pt x="661" y="1266"/>
                  <a:pt x="661" y="1266"/>
                </a:cubicBezTo>
                <a:cubicBezTo>
                  <a:pt x="662" y="1265"/>
                  <a:pt x="663" y="1265"/>
                  <a:pt x="664" y="1265"/>
                </a:cubicBezTo>
                <a:moveTo>
                  <a:pt x="691" y="1212"/>
                </a:moveTo>
                <a:cubicBezTo>
                  <a:pt x="691" y="1209"/>
                  <a:pt x="693" y="1209"/>
                  <a:pt x="691" y="1212"/>
                </a:cubicBezTo>
                <a:lnTo>
                  <a:pt x="691" y="1212"/>
                </a:lnTo>
                <a:lnTo>
                  <a:pt x="691" y="1213"/>
                </a:lnTo>
                <a:cubicBezTo>
                  <a:pt x="693" y="1215"/>
                  <a:pt x="693" y="1217"/>
                  <a:pt x="693" y="1220"/>
                </a:cubicBezTo>
                <a:cubicBezTo>
                  <a:pt x="693" y="1222"/>
                  <a:pt x="692" y="1223"/>
                  <a:pt x="691" y="1226"/>
                </a:cubicBezTo>
                <a:cubicBezTo>
                  <a:pt x="689" y="1228"/>
                  <a:pt x="689" y="1230"/>
                  <a:pt x="687" y="1231"/>
                </a:cubicBezTo>
                <a:cubicBezTo>
                  <a:pt x="684" y="1233"/>
                  <a:pt x="682" y="1233"/>
                  <a:pt x="680" y="1233"/>
                </a:cubicBezTo>
                <a:cubicBezTo>
                  <a:pt x="680" y="1223"/>
                  <a:pt x="688" y="1223"/>
                  <a:pt x="685" y="1212"/>
                </a:cubicBezTo>
                <a:lnTo>
                  <a:pt x="691" y="1212"/>
                </a:lnTo>
                <a:moveTo>
                  <a:pt x="1574" y="1156"/>
                </a:moveTo>
                <a:lnTo>
                  <a:pt x="1574" y="1156"/>
                </a:lnTo>
                <a:moveTo>
                  <a:pt x="714" y="1172"/>
                </a:moveTo>
                <a:lnTo>
                  <a:pt x="714" y="1172"/>
                </a:lnTo>
                <a:cubicBezTo>
                  <a:pt x="714" y="1172"/>
                  <a:pt x="714" y="1172"/>
                  <a:pt x="714" y="1171"/>
                </a:cubicBezTo>
                <a:cubicBezTo>
                  <a:pt x="714" y="1165"/>
                  <a:pt x="716" y="1159"/>
                  <a:pt x="719" y="1153"/>
                </a:cubicBezTo>
                <a:cubicBezTo>
                  <a:pt x="720" y="1151"/>
                  <a:pt x="721" y="1150"/>
                  <a:pt x="722" y="1148"/>
                </a:cubicBezTo>
                <a:cubicBezTo>
                  <a:pt x="730" y="1154"/>
                  <a:pt x="728" y="1180"/>
                  <a:pt x="714" y="1172"/>
                </a:cubicBezTo>
                <a:moveTo>
                  <a:pt x="738" y="1133"/>
                </a:moveTo>
                <a:cubicBezTo>
                  <a:pt x="738" y="1133"/>
                  <a:pt x="741" y="1148"/>
                  <a:pt x="738" y="1133"/>
                </a:cubicBezTo>
                <a:moveTo>
                  <a:pt x="802" y="1101"/>
                </a:moveTo>
                <a:cubicBezTo>
                  <a:pt x="802" y="1106"/>
                  <a:pt x="796" y="1103"/>
                  <a:pt x="794" y="1106"/>
                </a:cubicBezTo>
                <a:cubicBezTo>
                  <a:pt x="791" y="1109"/>
                  <a:pt x="796" y="1103"/>
                  <a:pt x="802" y="1101"/>
                </a:cubicBezTo>
                <a:moveTo>
                  <a:pt x="770" y="1080"/>
                </a:moveTo>
                <a:cubicBezTo>
                  <a:pt x="775" y="1082"/>
                  <a:pt x="775" y="1080"/>
                  <a:pt x="775" y="1077"/>
                </a:cubicBezTo>
                <a:cubicBezTo>
                  <a:pt x="775" y="1074"/>
                  <a:pt x="780" y="1082"/>
                  <a:pt x="778" y="1090"/>
                </a:cubicBezTo>
                <a:lnTo>
                  <a:pt x="770" y="1090"/>
                </a:lnTo>
                <a:lnTo>
                  <a:pt x="770" y="1080"/>
                </a:lnTo>
                <a:moveTo>
                  <a:pt x="791" y="1051"/>
                </a:moveTo>
                <a:lnTo>
                  <a:pt x="796" y="1051"/>
                </a:lnTo>
                <a:lnTo>
                  <a:pt x="796" y="1056"/>
                </a:lnTo>
                <a:lnTo>
                  <a:pt x="791" y="1056"/>
                </a:lnTo>
                <a:lnTo>
                  <a:pt x="791" y="1051"/>
                </a:lnTo>
                <a:moveTo>
                  <a:pt x="820" y="1032"/>
                </a:moveTo>
                <a:cubicBezTo>
                  <a:pt x="810" y="1029"/>
                  <a:pt x="818" y="1026"/>
                  <a:pt x="818" y="1016"/>
                </a:cubicBezTo>
                <a:cubicBezTo>
                  <a:pt x="818" y="1005"/>
                  <a:pt x="820" y="1024"/>
                  <a:pt x="820" y="1032"/>
                </a:cubicBezTo>
                <a:moveTo>
                  <a:pt x="823" y="1011"/>
                </a:moveTo>
                <a:cubicBezTo>
                  <a:pt x="828" y="1003"/>
                  <a:pt x="831" y="1000"/>
                  <a:pt x="836" y="1000"/>
                </a:cubicBezTo>
                <a:cubicBezTo>
                  <a:pt x="841" y="1000"/>
                  <a:pt x="833" y="1011"/>
                  <a:pt x="823" y="1011"/>
                </a:cubicBezTo>
                <a:moveTo>
                  <a:pt x="860" y="961"/>
                </a:moveTo>
                <a:lnTo>
                  <a:pt x="870" y="961"/>
                </a:lnTo>
                <a:lnTo>
                  <a:pt x="870" y="971"/>
                </a:lnTo>
                <a:lnTo>
                  <a:pt x="860" y="971"/>
                </a:lnTo>
                <a:lnTo>
                  <a:pt x="860" y="961"/>
                </a:lnTo>
                <a:moveTo>
                  <a:pt x="881" y="953"/>
                </a:moveTo>
                <a:cubicBezTo>
                  <a:pt x="876" y="953"/>
                  <a:pt x="876" y="946"/>
                  <a:pt x="876" y="939"/>
                </a:cubicBezTo>
                <a:cubicBezTo>
                  <a:pt x="876" y="931"/>
                  <a:pt x="884" y="945"/>
                  <a:pt x="884" y="950"/>
                </a:cubicBezTo>
                <a:cubicBezTo>
                  <a:pt x="884" y="955"/>
                  <a:pt x="881" y="950"/>
                  <a:pt x="881" y="953"/>
                </a:cubicBezTo>
                <a:moveTo>
                  <a:pt x="900" y="918"/>
                </a:moveTo>
                <a:lnTo>
                  <a:pt x="910" y="918"/>
                </a:lnTo>
                <a:lnTo>
                  <a:pt x="910" y="926"/>
                </a:lnTo>
                <a:lnTo>
                  <a:pt x="900" y="926"/>
                </a:lnTo>
                <a:lnTo>
                  <a:pt x="900" y="918"/>
                </a:lnTo>
                <a:moveTo>
                  <a:pt x="937" y="881"/>
                </a:moveTo>
                <a:cubicBezTo>
                  <a:pt x="937" y="887"/>
                  <a:pt x="933" y="884"/>
                  <a:pt x="931" y="887"/>
                </a:cubicBezTo>
                <a:cubicBezTo>
                  <a:pt x="928" y="889"/>
                  <a:pt x="934" y="884"/>
                  <a:pt x="937" y="881"/>
                </a:cubicBezTo>
                <a:moveTo>
                  <a:pt x="950" y="871"/>
                </a:moveTo>
                <a:cubicBezTo>
                  <a:pt x="947" y="860"/>
                  <a:pt x="952" y="863"/>
                  <a:pt x="960" y="860"/>
                </a:cubicBezTo>
                <a:cubicBezTo>
                  <a:pt x="968" y="857"/>
                  <a:pt x="958" y="871"/>
                  <a:pt x="950" y="871"/>
                </a:cubicBezTo>
                <a:moveTo>
                  <a:pt x="505" y="3338"/>
                </a:moveTo>
                <a:cubicBezTo>
                  <a:pt x="489" y="3335"/>
                  <a:pt x="479" y="3364"/>
                  <a:pt x="458" y="3346"/>
                </a:cubicBezTo>
                <a:cubicBezTo>
                  <a:pt x="423" y="3372"/>
                  <a:pt x="362" y="3361"/>
                  <a:pt x="299" y="3375"/>
                </a:cubicBezTo>
                <a:lnTo>
                  <a:pt x="299" y="3361"/>
                </a:lnTo>
                <a:lnTo>
                  <a:pt x="299" y="3361"/>
                </a:lnTo>
                <a:cubicBezTo>
                  <a:pt x="298" y="3363"/>
                  <a:pt x="297" y="3364"/>
                  <a:pt x="296" y="3365"/>
                </a:cubicBezTo>
                <a:cubicBezTo>
                  <a:pt x="295" y="3368"/>
                  <a:pt x="294" y="3371"/>
                  <a:pt x="294" y="3375"/>
                </a:cubicBezTo>
                <a:cubicBezTo>
                  <a:pt x="286" y="3372"/>
                  <a:pt x="283" y="3369"/>
                  <a:pt x="283" y="3361"/>
                </a:cubicBezTo>
                <a:cubicBezTo>
                  <a:pt x="283" y="3354"/>
                  <a:pt x="262" y="3356"/>
                  <a:pt x="243" y="3369"/>
                </a:cubicBezTo>
                <a:lnTo>
                  <a:pt x="243" y="3359"/>
                </a:lnTo>
                <a:cubicBezTo>
                  <a:pt x="167" y="3356"/>
                  <a:pt x="172" y="3269"/>
                  <a:pt x="146" y="3216"/>
                </a:cubicBezTo>
                <a:lnTo>
                  <a:pt x="146" y="3216"/>
                </a:lnTo>
                <a:cubicBezTo>
                  <a:pt x="148" y="3136"/>
                  <a:pt x="164" y="3069"/>
                  <a:pt x="196" y="2996"/>
                </a:cubicBezTo>
                <a:cubicBezTo>
                  <a:pt x="201" y="2983"/>
                  <a:pt x="188" y="2986"/>
                  <a:pt x="188" y="2978"/>
                </a:cubicBezTo>
                <a:cubicBezTo>
                  <a:pt x="188" y="2970"/>
                  <a:pt x="214" y="2930"/>
                  <a:pt x="220" y="2901"/>
                </a:cubicBezTo>
                <a:cubicBezTo>
                  <a:pt x="273" y="2838"/>
                  <a:pt x="299" y="2743"/>
                  <a:pt x="355" y="2682"/>
                </a:cubicBezTo>
                <a:cubicBezTo>
                  <a:pt x="355" y="2653"/>
                  <a:pt x="386" y="2655"/>
                  <a:pt x="384" y="2626"/>
                </a:cubicBezTo>
                <a:lnTo>
                  <a:pt x="397" y="2626"/>
                </a:lnTo>
                <a:cubicBezTo>
                  <a:pt x="397" y="2592"/>
                  <a:pt x="439" y="2582"/>
                  <a:pt x="426" y="2547"/>
                </a:cubicBezTo>
                <a:cubicBezTo>
                  <a:pt x="413" y="2513"/>
                  <a:pt x="437" y="2549"/>
                  <a:pt x="442" y="2549"/>
                </a:cubicBezTo>
                <a:cubicBezTo>
                  <a:pt x="447" y="2549"/>
                  <a:pt x="442" y="2539"/>
                  <a:pt x="442" y="2528"/>
                </a:cubicBezTo>
                <a:cubicBezTo>
                  <a:pt x="442" y="2518"/>
                  <a:pt x="455" y="2523"/>
                  <a:pt x="466" y="2526"/>
                </a:cubicBezTo>
                <a:lnTo>
                  <a:pt x="466" y="2504"/>
                </a:lnTo>
                <a:lnTo>
                  <a:pt x="466" y="2504"/>
                </a:lnTo>
                <a:lnTo>
                  <a:pt x="466" y="2504"/>
                </a:lnTo>
                <a:cubicBezTo>
                  <a:pt x="468" y="2503"/>
                  <a:pt x="470" y="2503"/>
                  <a:pt x="472" y="2503"/>
                </a:cubicBezTo>
                <a:cubicBezTo>
                  <a:pt x="473" y="2503"/>
                  <a:pt x="475" y="2503"/>
                  <a:pt x="477" y="2504"/>
                </a:cubicBezTo>
                <a:cubicBezTo>
                  <a:pt x="479" y="2505"/>
                  <a:pt x="480" y="2506"/>
                  <a:pt x="481" y="2508"/>
                </a:cubicBezTo>
                <a:cubicBezTo>
                  <a:pt x="481" y="2509"/>
                  <a:pt x="481" y="2509"/>
                  <a:pt x="482" y="2510"/>
                </a:cubicBezTo>
                <a:cubicBezTo>
                  <a:pt x="492" y="2510"/>
                  <a:pt x="483" y="2489"/>
                  <a:pt x="497" y="2491"/>
                </a:cubicBezTo>
                <a:cubicBezTo>
                  <a:pt x="510" y="2494"/>
                  <a:pt x="489" y="2483"/>
                  <a:pt x="492" y="2470"/>
                </a:cubicBezTo>
                <a:cubicBezTo>
                  <a:pt x="495" y="2457"/>
                  <a:pt x="566" y="2409"/>
                  <a:pt x="556" y="2380"/>
                </a:cubicBezTo>
                <a:cubicBezTo>
                  <a:pt x="545" y="2351"/>
                  <a:pt x="571" y="2380"/>
                  <a:pt x="574" y="2364"/>
                </a:cubicBezTo>
                <a:cubicBezTo>
                  <a:pt x="577" y="2348"/>
                  <a:pt x="574" y="2377"/>
                  <a:pt x="574" y="2380"/>
                </a:cubicBezTo>
                <a:cubicBezTo>
                  <a:pt x="574" y="2383"/>
                  <a:pt x="595" y="2346"/>
                  <a:pt x="619" y="2343"/>
                </a:cubicBezTo>
                <a:cubicBezTo>
                  <a:pt x="643" y="2340"/>
                  <a:pt x="609" y="2340"/>
                  <a:pt x="611" y="2330"/>
                </a:cubicBezTo>
                <a:lnTo>
                  <a:pt x="640" y="2322"/>
                </a:lnTo>
                <a:cubicBezTo>
                  <a:pt x="646" y="2314"/>
                  <a:pt x="626" y="2319"/>
                  <a:pt x="632" y="2306"/>
                </a:cubicBezTo>
                <a:cubicBezTo>
                  <a:pt x="637" y="2293"/>
                  <a:pt x="672" y="2277"/>
                  <a:pt x="672" y="2261"/>
                </a:cubicBezTo>
                <a:cubicBezTo>
                  <a:pt x="672" y="2245"/>
                  <a:pt x="659" y="2264"/>
                  <a:pt x="659" y="2274"/>
                </a:cubicBezTo>
                <a:cubicBezTo>
                  <a:pt x="659" y="2285"/>
                  <a:pt x="640" y="2269"/>
                  <a:pt x="640" y="2261"/>
                </a:cubicBezTo>
                <a:cubicBezTo>
                  <a:pt x="640" y="2253"/>
                  <a:pt x="672" y="2227"/>
                  <a:pt x="698" y="2224"/>
                </a:cubicBezTo>
                <a:cubicBezTo>
                  <a:pt x="712" y="2182"/>
                  <a:pt x="780" y="2171"/>
                  <a:pt x="780" y="2126"/>
                </a:cubicBezTo>
                <a:cubicBezTo>
                  <a:pt x="770" y="2126"/>
                  <a:pt x="770" y="2145"/>
                  <a:pt x="762" y="2131"/>
                </a:cubicBezTo>
                <a:cubicBezTo>
                  <a:pt x="754" y="2118"/>
                  <a:pt x="783" y="2113"/>
                  <a:pt x="794" y="2105"/>
                </a:cubicBezTo>
                <a:cubicBezTo>
                  <a:pt x="804" y="2097"/>
                  <a:pt x="730" y="2126"/>
                  <a:pt x="714" y="2147"/>
                </a:cubicBezTo>
                <a:cubicBezTo>
                  <a:pt x="574" y="2229"/>
                  <a:pt x="466" y="2346"/>
                  <a:pt x="352" y="2459"/>
                </a:cubicBezTo>
                <a:lnTo>
                  <a:pt x="352" y="2459"/>
                </a:lnTo>
                <a:cubicBezTo>
                  <a:pt x="385" y="2365"/>
                  <a:pt x="406" y="2283"/>
                  <a:pt x="423" y="2184"/>
                </a:cubicBezTo>
                <a:lnTo>
                  <a:pt x="423" y="2184"/>
                </a:lnTo>
                <a:cubicBezTo>
                  <a:pt x="438" y="2158"/>
                  <a:pt x="445" y="2133"/>
                  <a:pt x="445" y="2103"/>
                </a:cubicBezTo>
                <a:cubicBezTo>
                  <a:pt x="445" y="2100"/>
                  <a:pt x="445" y="2097"/>
                  <a:pt x="444" y="2094"/>
                </a:cubicBezTo>
                <a:cubicBezTo>
                  <a:pt x="452" y="2092"/>
                  <a:pt x="450" y="2082"/>
                  <a:pt x="458" y="2085"/>
                </a:cubicBezTo>
                <a:lnTo>
                  <a:pt x="458" y="2085"/>
                </a:lnTo>
                <a:cubicBezTo>
                  <a:pt x="481" y="1932"/>
                  <a:pt x="509" y="1804"/>
                  <a:pt x="553" y="1656"/>
                </a:cubicBezTo>
                <a:cubicBezTo>
                  <a:pt x="569" y="1648"/>
                  <a:pt x="568" y="1634"/>
                  <a:pt x="571" y="1611"/>
                </a:cubicBezTo>
                <a:cubicBezTo>
                  <a:pt x="573" y="1587"/>
                  <a:pt x="597" y="1589"/>
                  <a:pt x="595" y="1566"/>
                </a:cubicBezTo>
                <a:cubicBezTo>
                  <a:pt x="592" y="1542"/>
                  <a:pt x="601" y="1561"/>
                  <a:pt x="606" y="1564"/>
                </a:cubicBezTo>
                <a:cubicBezTo>
                  <a:pt x="635" y="1461"/>
                  <a:pt x="698" y="1392"/>
                  <a:pt x="736" y="1297"/>
                </a:cubicBezTo>
                <a:cubicBezTo>
                  <a:pt x="738" y="1297"/>
                  <a:pt x="741" y="1291"/>
                  <a:pt x="751" y="1291"/>
                </a:cubicBezTo>
                <a:lnTo>
                  <a:pt x="751" y="1291"/>
                </a:lnTo>
                <a:cubicBezTo>
                  <a:pt x="762" y="1267"/>
                  <a:pt x="772" y="1246"/>
                  <a:pt x="785" y="1224"/>
                </a:cubicBezTo>
                <a:cubicBezTo>
                  <a:pt x="809" y="1183"/>
                  <a:pt x="832" y="1151"/>
                  <a:pt x="863" y="1117"/>
                </a:cubicBezTo>
                <a:lnTo>
                  <a:pt x="863" y="1096"/>
                </a:lnTo>
                <a:cubicBezTo>
                  <a:pt x="884" y="1080"/>
                  <a:pt x="907" y="1066"/>
                  <a:pt x="910" y="1032"/>
                </a:cubicBezTo>
                <a:cubicBezTo>
                  <a:pt x="966" y="1003"/>
                  <a:pt x="992" y="945"/>
                  <a:pt x="1050" y="910"/>
                </a:cubicBezTo>
                <a:cubicBezTo>
                  <a:pt x="1050" y="900"/>
                  <a:pt x="1058" y="897"/>
                  <a:pt x="1056" y="887"/>
                </a:cubicBezTo>
                <a:cubicBezTo>
                  <a:pt x="1140" y="857"/>
                  <a:pt x="1199" y="778"/>
                  <a:pt x="1315" y="807"/>
                </a:cubicBezTo>
                <a:cubicBezTo>
                  <a:pt x="1418" y="926"/>
                  <a:pt x="1474" y="1101"/>
                  <a:pt x="1492" y="1297"/>
                </a:cubicBezTo>
                <a:cubicBezTo>
                  <a:pt x="1513" y="1368"/>
                  <a:pt x="1513" y="1469"/>
                  <a:pt x="1508" y="1558"/>
                </a:cubicBezTo>
                <a:lnTo>
                  <a:pt x="1508" y="1558"/>
                </a:lnTo>
                <a:cubicBezTo>
                  <a:pt x="1508" y="1568"/>
                  <a:pt x="1508" y="1576"/>
                  <a:pt x="1508" y="1586"/>
                </a:cubicBezTo>
                <a:cubicBezTo>
                  <a:pt x="1508" y="1803"/>
                  <a:pt x="1482" y="1987"/>
                  <a:pt x="1421" y="2195"/>
                </a:cubicBezTo>
                <a:cubicBezTo>
                  <a:pt x="1410" y="2190"/>
                  <a:pt x="1429" y="2183"/>
                  <a:pt x="1421" y="2169"/>
                </a:cubicBezTo>
                <a:cubicBezTo>
                  <a:pt x="1413" y="2156"/>
                  <a:pt x="1415" y="2198"/>
                  <a:pt x="1408" y="2211"/>
                </a:cubicBezTo>
                <a:cubicBezTo>
                  <a:pt x="1400" y="2224"/>
                  <a:pt x="1417" y="2208"/>
                  <a:pt x="1415" y="2200"/>
                </a:cubicBezTo>
                <a:cubicBezTo>
                  <a:pt x="1412" y="2192"/>
                  <a:pt x="1402" y="2264"/>
                  <a:pt x="1394" y="2290"/>
                </a:cubicBezTo>
                <a:cubicBezTo>
                  <a:pt x="1386" y="2317"/>
                  <a:pt x="1392" y="2283"/>
                  <a:pt x="1392" y="2280"/>
                </a:cubicBezTo>
                <a:cubicBezTo>
                  <a:pt x="1392" y="2278"/>
                  <a:pt x="1409" y="2319"/>
                  <a:pt x="1378" y="2322"/>
                </a:cubicBezTo>
                <a:cubicBezTo>
                  <a:pt x="1346" y="2325"/>
                  <a:pt x="1384" y="2314"/>
                  <a:pt x="1381" y="2303"/>
                </a:cubicBezTo>
                <a:cubicBezTo>
                  <a:pt x="1378" y="2293"/>
                  <a:pt x="1376" y="2330"/>
                  <a:pt x="1368" y="2340"/>
                </a:cubicBezTo>
                <a:cubicBezTo>
                  <a:pt x="1360" y="2351"/>
                  <a:pt x="1375" y="2343"/>
                  <a:pt x="1378" y="2343"/>
                </a:cubicBezTo>
                <a:cubicBezTo>
                  <a:pt x="1380" y="2343"/>
                  <a:pt x="1376" y="2346"/>
                  <a:pt x="1376" y="2351"/>
                </a:cubicBezTo>
                <a:cubicBezTo>
                  <a:pt x="1376" y="2356"/>
                  <a:pt x="1349" y="2412"/>
                  <a:pt x="1328" y="2438"/>
                </a:cubicBezTo>
                <a:cubicBezTo>
                  <a:pt x="1307" y="2465"/>
                  <a:pt x="1341" y="2445"/>
                  <a:pt x="1339" y="2452"/>
                </a:cubicBezTo>
                <a:cubicBezTo>
                  <a:pt x="1336" y="2460"/>
                  <a:pt x="1325" y="2462"/>
                  <a:pt x="1328" y="2449"/>
                </a:cubicBezTo>
                <a:cubicBezTo>
                  <a:pt x="1330" y="2436"/>
                  <a:pt x="1323" y="2462"/>
                  <a:pt x="1318" y="2478"/>
                </a:cubicBezTo>
                <a:cubicBezTo>
                  <a:pt x="1312" y="2494"/>
                  <a:pt x="1326" y="2459"/>
                  <a:pt x="1336" y="2470"/>
                </a:cubicBezTo>
                <a:cubicBezTo>
                  <a:pt x="1363" y="2436"/>
                  <a:pt x="1363" y="2380"/>
                  <a:pt x="1392" y="2346"/>
                </a:cubicBezTo>
                <a:cubicBezTo>
                  <a:pt x="1376" y="2393"/>
                  <a:pt x="1368" y="2446"/>
                  <a:pt x="1339" y="2478"/>
                </a:cubicBezTo>
                <a:cubicBezTo>
                  <a:pt x="1352" y="2475"/>
                  <a:pt x="1349" y="2475"/>
                  <a:pt x="1355" y="2483"/>
                </a:cubicBezTo>
                <a:cubicBezTo>
                  <a:pt x="1360" y="2491"/>
                  <a:pt x="1355" y="2470"/>
                  <a:pt x="1376" y="2473"/>
                </a:cubicBezTo>
                <a:lnTo>
                  <a:pt x="1376" y="2473"/>
                </a:lnTo>
                <a:cubicBezTo>
                  <a:pt x="1375" y="2471"/>
                  <a:pt x="1374" y="2471"/>
                  <a:pt x="1373" y="2469"/>
                </a:cubicBezTo>
                <a:cubicBezTo>
                  <a:pt x="1369" y="2463"/>
                  <a:pt x="1368" y="2456"/>
                  <a:pt x="1368" y="2448"/>
                </a:cubicBezTo>
                <a:cubicBezTo>
                  <a:pt x="1368" y="2441"/>
                  <a:pt x="1369" y="2433"/>
                  <a:pt x="1373" y="2426"/>
                </a:cubicBezTo>
                <a:cubicBezTo>
                  <a:pt x="1374" y="2425"/>
                  <a:pt x="1375" y="2424"/>
                  <a:pt x="1376" y="2422"/>
                </a:cubicBezTo>
                <a:cubicBezTo>
                  <a:pt x="1397" y="2433"/>
                  <a:pt x="1376" y="2444"/>
                  <a:pt x="1376" y="2459"/>
                </a:cubicBezTo>
                <a:cubicBezTo>
                  <a:pt x="1376" y="2475"/>
                  <a:pt x="1392" y="2444"/>
                  <a:pt x="1397" y="2433"/>
                </a:cubicBezTo>
                <a:cubicBezTo>
                  <a:pt x="1402" y="2422"/>
                  <a:pt x="1376" y="2385"/>
                  <a:pt x="1397" y="2383"/>
                </a:cubicBezTo>
                <a:lnTo>
                  <a:pt x="1397" y="2383"/>
                </a:lnTo>
                <a:cubicBezTo>
                  <a:pt x="1397" y="2380"/>
                  <a:pt x="1396" y="2377"/>
                  <a:pt x="1396" y="2374"/>
                </a:cubicBezTo>
                <a:cubicBezTo>
                  <a:pt x="1396" y="2357"/>
                  <a:pt x="1401" y="2344"/>
                  <a:pt x="1409" y="2329"/>
                </a:cubicBezTo>
                <a:cubicBezTo>
                  <a:pt x="1416" y="2318"/>
                  <a:pt x="1423" y="2309"/>
                  <a:pt x="1434" y="2301"/>
                </a:cubicBezTo>
                <a:cubicBezTo>
                  <a:pt x="1418" y="2290"/>
                  <a:pt x="1429" y="2269"/>
                  <a:pt x="1431" y="2251"/>
                </a:cubicBezTo>
                <a:lnTo>
                  <a:pt x="1434" y="2251"/>
                </a:lnTo>
                <a:cubicBezTo>
                  <a:pt x="1431" y="2235"/>
                  <a:pt x="1447" y="2251"/>
                  <a:pt x="1434" y="2251"/>
                </a:cubicBezTo>
                <a:cubicBezTo>
                  <a:pt x="1421" y="2251"/>
                  <a:pt x="1429" y="2275"/>
                  <a:pt x="1442" y="2280"/>
                </a:cubicBezTo>
                <a:cubicBezTo>
                  <a:pt x="1455" y="2286"/>
                  <a:pt x="1437" y="2264"/>
                  <a:pt x="1452" y="2261"/>
                </a:cubicBezTo>
                <a:cubicBezTo>
                  <a:pt x="1423" y="2184"/>
                  <a:pt x="1492" y="2110"/>
                  <a:pt x="1482" y="2027"/>
                </a:cubicBezTo>
                <a:cubicBezTo>
                  <a:pt x="1471" y="2035"/>
                  <a:pt x="1478" y="2060"/>
                  <a:pt x="1460" y="2066"/>
                </a:cubicBezTo>
                <a:cubicBezTo>
                  <a:pt x="1441" y="2071"/>
                  <a:pt x="1474" y="1992"/>
                  <a:pt x="1495" y="1982"/>
                </a:cubicBezTo>
                <a:cubicBezTo>
                  <a:pt x="1516" y="1971"/>
                  <a:pt x="1482" y="1976"/>
                  <a:pt x="1482" y="1963"/>
                </a:cubicBezTo>
                <a:cubicBezTo>
                  <a:pt x="1482" y="1950"/>
                  <a:pt x="1497" y="1950"/>
                  <a:pt x="1508" y="1942"/>
                </a:cubicBezTo>
                <a:cubicBezTo>
                  <a:pt x="1519" y="1934"/>
                  <a:pt x="1495" y="1939"/>
                  <a:pt x="1492" y="1931"/>
                </a:cubicBezTo>
                <a:lnTo>
                  <a:pt x="1492" y="1931"/>
                </a:lnTo>
                <a:cubicBezTo>
                  <a:pt x="1492" y="1930"/>
                  <a:pt x="1492" y="1928"/>
                  <a:pt x="1492" y="1927"/>
                </a:cubicBezTo>
                <a:cubicBezTo>
                  <a:pt x="1492" y="1895"/>
                  <a:pt x="1499" y="1868"/>
                  <a:pt x="1515" y="1841"/>
                </a:cubicBezTo>
                <a:cubicBezTo>
                  <a:pt x="1517" y="1837"/>
                  <a:pt x="1519" y="1834"/>
                  <a:pt x="1521" y="1831"/>
                </a:cubicBezTo>
                <a:cubicBezTo>
                  <a:pt x="1521" y="1823"/>
                  <a:pt x="1519" y="1831"/>
                  <a:pt x="1511" y="1831"/>
                </a:cubicBezTo>
                <a:cubicBezTo>
                  <a:pt x="1511" y="1762"/>
                  <a:pt x="1545" y="1717"/>
                  <a:pt x="1527" y="1643"/>
                </a:cubicBezTo>
                <a:cubicBezTo>
                  <a:pt x="1511" y="1640"/>
                  <a:pt x="1527" y="1625"/>
                  <a:pt x="1527" y="1643"/>
                </a:cubicBezTo>
                <a:lnTo>
                  <a:pt x="1527" y="1643"/>
                </a:lnTo>
                <a:cubicBezTo>
                  <a:pt x="1534" y="1603"/>
                  <a:pt x="1537" y="1569"/>
                  <a:pt x="1537" y="1528"/>
                </a:cubicBezTo>
                <a:cubicBezTo>
                  <a:pt x="1537" y="1508"/>
                  <a:pt x="1536" y="1491"/>
                  <a:pt x="1535" y="1471"/>
                </a:cubicBezTo>
                <a:cubicBezTo>
                  <a:pt x="1572" y="1508"/>
                  <a:pt x="1537" y="1603"/>
                  <a:pt x="1561" y="1648"/>
                </a:cubicBezTo>
                <a:cubicBezTo>
                  <a:pt x="1550" y="1648"/>
                  <a:pt x="1553" y="1640"/>
                  <a:pt x="1548" y="1648"/>
                </a:cubicBezTo>
                <a:cubicBezTo>
                  <a:pt x="1548" y="1722"/>
                  <a:pt x="1535" y="1820"/>
                  <a:pt x="1527" y="1892"/>
                </a:cubicBezTo>
                <a:cubicBezTo>
                  <a:pt x="1527" y="1902"/>
                  <a:pt x="1539" y="1897"/>
                  <a:pt x="1537" y="1910"/>
                </a:cubicBezTo>
                <a:cubicBezTo>
                  <a:pt x="1534" y="1923"/>
                  <a:pt x="1532" y="1926"/>
                  <a:pt x="1521" y="1929"/>
                </a:cubicBezTo>
                <a:lnTo>
                  <a:pt x="1521" y="1929"/>
                </a:lnTo>
                <a:cubicBezTo>
                  <a:pt x="1521" y="1928"/>
                  <a:pt x="1520" y="1927"/>
                  <a:pt x="1520" y="1927"/>
                </a:cubicBezTo>
                <a:cubicBezTo>
                  <a:pt x="1519" y="1925"/>
                  <a:pt x="1519" y="1925"/>
                  <a:pt x="1519" y="1923"/>
                </a:cubicBezTo>
                <a:cubicBezTo>
                  <a:pt x="1508" y="1950"/>
                  <a:pt x="1519" y="1979"/>
                  <a:pt x="1513" y="2008"/>
                </a:cubicBezTo>
                <a:lnTo>
                  <a:pt x="1500" y="2008"/>
                </a:lnTo>
                <a:cubicBezTo>
                  <a:pt x="1482" y="2061"/>
                  <a:pt x="1487" y="2113"/>
                  <a:pt x="1468" y="2166"/>
                </a:cubicBezTo>
                <a:cubicBezTo>
                  <a:pt x="1474" y="2171"/>
                  <a:pt x="1482" y="2166"/>
                  <a:pt x="1482" y="2184"/>
                </a:cubicBezTo>
                <a:cubicBezTo>
                  <a:pt x="1482" y="2203"/>
                  <a:pt x="1487" y="2163"/>
                  <a:pt x="1495" y="2155"/>
                </a:cubicBezTo>
                <a:cubicBezTo>
                  <a:pt x="1503" y="2147"/>
                  <a:pt x="1497" y="2171"/>
                  <a:pt x="1497" y="2184"/>
                </a:cubicBezTo>
                <a:cubicBezTo>
                  <a:pt x="1497" y="2198"/>
                  <a:pt x="1513" y="2163"/>
                  <a:pt x="1532" y="2155"/>
                </a:cubicBezTo>
                <a:cubicBezTo>
                  <a:pt x="1519" y="2190"/>
                  <a:pt x="1545" y="2187"/>
                  <a:pt x="1550" y="2203"/>
                </a:cubicBezTo>
                <a:lnTo>
                  <a:pt x="1550" y="2203"/>
                </a:lnTo>
                <a:cubicBezTo>
                  <a:pt x="1547" y="2203"/>
                  <a:pt x="1545" y="2204"/>
                  <a:pt x="1542" y="2204"/>
                </a:cubicBezTo>
                <a:cubicBezTo>
                  <a:pt x="1533" y="2204"/>
                  <a:pt x="1526" y="2202"/>
                  <a:pt x="1518" y="2197"/>
                </a:cubicBezTo>
                <a:cubicBezTo>
                  <a:pt x="1514" y="2195"/>
                  <a:pt x="1511" y="2193"/>
                  <a:pt x="1508" y="2190"/>
                </a:cubicBezTo>
                <a:cubicBezTo>
                  <a:pt x="1497" y="2190"/>
                  <a:pt x="1494" y="2198"/>
                  <a:pt x="1492" y="2203"/>
                </a:cubicBezTo>
                <a:cubicBezTo>
                  <a:pt x="1489" y="2208"/>
                  <a:pt x="1479" y="2177"/>
                  <a:pt x="1474" y="2198"/>
                </a:cubicBezTo>
                <a:cubicBezTo>
                  <a:pt x="1468" y="2220"/>
                  <a:pt x="1471" y="2190"/>
                  <a:pt x="1471" y="2176"/>
                </a:cubicBezTo>
                <a:cubicBezTo>
                  <a:pt x="1471" y="2163"/>
                  <a:pt x="1465" y="2199"/>
                  <a:pt x="1460" y="2206"/>
                </a:cubicBezTo>
                <a:cubicBezTo>
                  <a:pt x="1454" y="2214"/>
                  <a:pt x="1487" y="2206"/>
                  <a:pt x="1487" y="2229"/>
                </a:cubicBezTo>
                <a:cubicBezTo>
                  <a:pt x="1487" y="2253"/>
                  <a:pt x="1468" y="2203"/>
                  <a:pt x="1455" y="2224"/>
                </a:cubicBezTo>
                <a:lnTo>
                  <a:pt x="1455" y="2224"/>
                </a:lnTo>
                <a:cubicBezTo>
                  <a:pt x="1455" y="2224"/>
                  <a:pt x="1455" y="2224"/>
                  <a:pt x="1456" y="2224"/>
                </a:cubicBezTo>
                <a:cubicBezTo>
                  <a:pt x="1461" y="2224"/>
                  <a:pt x="1465" y="2226"/>
                  <a:pt x="1469" y="2228"/>
                </a:cubicBezTo>
                <a:cubicBezTo>
                  <a:pt x="1473" y="2231"/>
                  <a:pt x="1476" y="2233"/>
                  <a:pt x="1479" y="2237"/>
                </a:cubicBezTo>
                <a:cubicBezTo>
                  <a:pt x="1480" y="2240"/>
                  <a:pt x="1481" y="2242"/>
                  <a:pt x="1482" y="2245"/>
                </a:cubicBezTo>
                <a:cubicBezTo>
                  <a:pt x="1458" y="2319"/>
                  <a:pt x="1437" y="2409"/>
                  <a:pt x="1394" y="2475"/>
                </a:cubicBezTo>
                <a:lnTo>
                  <a:pt x="1394" y="2475"/>
                </a:lnTo>
                <a:cubicBezTo>
                  <a:pt x="1393" y="2476"/>
                  <a:pt x="1391" y="2477"/>
                  <a:pt x="1389" y="2477"/>
                </a:cubicBezTo>
                <a:cubicBezTo>
                  <a:pt x="1387" y="2477"/>
                  <a:pt x="1386" y="2476"/>
                  <a:pt x="1384" y="2475"/>
                </a:cubicBezTo>
                <a:cubicBezTo>
                  <a:pt x="1383" y="2475"/>
                  <a:pt x="1382" y="2474"/>
                  <a:pt x="1381" y="2473"/>
                </a:cubicBezTo>
                <a:cubicBezTo>
                  <a:pt x="1381" y="2491"/>
                  <a:pt x="1402" y="2504"/>
                  <a:pt x="1392" y="2520"/>
                </a:cubicBezTo>
                <a:cubicBezTo>
                  <a:pt x="1381" y="2536"/>
                  <a:pt x="1375" y="2512"/>
                  <a:pt x="1378" y="2528"/>
                </a:cubicBezTo>
                <a:cubicBezTo>
                  <a:pt x="1380" y="2544"/>
                  <a:pt x="1380" y="2536"/>
                  <a:pt x="1378" y="2528"/>
                </a:cubicBezTo>
                <a:cubicBezTo>
                  <a:pt x="1375" y="2520"/>
                  <a:pt x="1365" y="2555"/>
                  <a:pt x="1352" y="2555"/>
                </a:cubicBezTo>
                <a:cubicBezTo>
                  <a:pt x="1339" y="2555"/>
                  <a:pt x="1363" y="2571"/>
                  <a:pt x="1355" y="2584"/>
                </a:cubicBezTo>
                <a:cubicBezTo>
                  <a:pt x="1347" y="2597"/>
                  <a:pt x="1336" y="2579"/>
                  <a:pt x="1328" y="2568"/>
                </a:cubicBezTo>
                <a:cubicBezTo>
                  <a:pt x="1320" y="2557"/>
                  <a:pt x="1317" y="2595"/>
                  <a:pt x="1299" y="2584"/>
                </a:cubicBezTo>
                <a:cubicBezTo>
                  <a:pt x="1280" y="2574"/>
                  <a:pt x="1318" y="2594"/>
                  <a:pt x="1310" y="2602"/>
                </a:cubicBezTo>
                <a:cubicBezTo>
                  <a:pt x="1302" y="2610"/>
                  <a:pt x="1296" y="2602"/>
                  <a:pt x="1291" y="2602"/>
                </a:cubicBezTo>
                <a:cubicBezTo>
                  <a:pt x="1286" y="2602"/>
                  <a:pt x="1298" y="2631"/>
                  <a:pt x="1288" y="2647"/>
                </a:cubicBezTo>
                <a:cubicBezTo>
                  <a:pt x="1277" y="2663"/>
                  <a:pt x="1278" y="2647"/>
                  <a:pt x="1278" y="2642"/>
                </a:cubicBezTo>
                <a:cubicBezTo>
                  <a:pt x="1278" y="2637"/>
                  <a:pt x="1282" y="2659"/>
                  <a:pt x="1288" y="2661"/>
                </a:cubicBezTo>
                <a:cubicBezTo>
                  <a:pt x="1293" y="2664"/>
                  <a:pt x="1296" y="2650"/>
                  <a:pt x="1296" y="2642"/>
                </a:cubicBezTo>
                <a:cubicBezTo>
                  <a:pt x="1296" y="2634"/>
                  <a:pt x="1301" y="2650"/>
                  <a:pt x="1312" y="2647"/>
                </a:cubicBezTo>
                <a:cubicBezTo>
                  <a:pt x="1322" y="2645"/>
                  <a:pt x="1296" y="2663"/>
                  <a:pt x="1302" y="2684"/>
                </a:cubicBezTo>
                <a:lnTo>
                  <a:pt x="1288" y="2684"/>
                </a:lnTo>
                <a:lnTo>
                  <a:pt x="1288" y="2700"/>
                </a:lnTo>
                <a:cubicBezTo>
                  <a:pt x="1275" y="2703"/>
                  <a:pt x="1283" y="2688"/>
                  <a:pt x="1270" y="2690"/>
                </a:cubicBezTo>
                <a:cubicBezTo>
                  <a:pt x="1257" y="2693"/>
                  <a:pt x="1275" y="2685"/>
                  <a:pt x="1275" y="2674"/>
                </a:cubicBezTo>
                <a:cubicBezTo>
                  <a:pt x="1275" y="2664"/>
                  <a:pt x="1282" y="2682"/>
                  <a:pt x="1288" y="2684"/>
                </a:cubicBezTo>
                <a:cubicBezTo>
                  <a:pt x="1293" y="2687"/>
                  <a:pt x="1283" y="2669"/>
                  <a:pt x="1278" y="2661"/>
                </a:cubicBezTo>
                <a:cubicBezTo>
                  <a:pt x="1273" y="2654"/>
                  <a:pt x="1270" y="2682"/>
                  <a:pt x="1254" y="2684"/>
                </a:cubicBezTo>
                <a:cubicBezTo>
                  <a:pt x="1238" y="2687"/>
                  <a:pt x="1262" y="2708"/>
                  <a:pt x="1278" y="2703"/>
                </a:cubicBezTo>
                <a:cubicBezTo>
                  <a:pt x="1294" y="2698"/>
                  <a:pt x="1240" y="2708"/>
                  <a:pt x="1238" y="2740"/>
                </a:cubicBezTo>
                <a:cubicBezTo>
                  <a:pt x="1235" y="2772"/>
                  <a:pt x="1249" y="2725"/>
                  <a:pt x="1262" y="2727"/>
                </a:cubicBezTo>
                <a:cubicBezTo>
                  <a:pt x="1275" y="2730"/>
                  <a:pt x="1249" y="2753"/>
                  <a:pt x="1273" y="2750"/>
                </a:cubicBezTo>
                <a:cubicBezTo>
                  <a:pt x="1296" y="2748"/>
                  <a:pt x="1259" y="2764"/>
                  <a:pt x="1249" y="2761"/>
                </a:cubicBezTo>
                <a:cubicBezTo>
                  <a:pt x="1238" y="2758"/>
                  <a:pt x="1249" y="2788"/>
                  <a:pt x="1254" y="2793"/>
                </a:cubicBezTo>
                <a:cubicBezTo>
                  <a:pt x="1259" y="2799"/>
                  <a:pt x="1241" y="2798"/>
                  <a:pt x="1241" y="2790"/>
                </a:cubicBezTo>
                <a:cubicBezTo>
                  <a:pt x="1241" y="2782"/>
                  <a:pt x="1238" y="2806"/>
                  <a:pt x="1228" y="2806"/>
                </a:cubicBezTo>
                <a:cubicBezTo>
                  <a:pt x="1217" y="2806"/>
                  <a:pt x="1240" y="2827"/>
                  <a:pt x="1238" y="2843"/>
                </a:cubicBezTo>
                <a:cubicBezTo>
                  <a:pt x="1235" y="2859"/>
                  <a:pt x="1224" y="2832"/>
                  <a:pt x="1222" y="2819"/>
                </a:cubicBezTo>
                <a:cubicBezTo>
                  <a:pt x="1219" y="2806"/>
                  <a:pt x="1233" y="2854"/>
                  <a:pt x="1212" y="2859"/>
                </a:cubicBezTo>
                <a:cubicBezTo>
                  <a:pt x="1191" y="2864"/>
                  <a:pt x="1219" y="2867"/>
                  <a:pt x="1214" y="2872"/>
                </a:cubicBezTo>
                <a:cubicBezTo>
                  <a:pt x="1208" y="2877"/>
                  <a:pt x="1236" y="2872"/>
                  <a:pt x="1233" y="2859"/>
                </a:cubicBezTo>
                <a:cubicBezTo>
                  <a:pt x="1230" y="2846"/>
                  <a:pt x="1245" y="2869"/>
                  <a:pt x="1251" y="2869"/>
                </a:cubicBezTo>
                <a:cubicBezTo>
                  <a:pt x="1256" y="2869"/>
                  <a:pt x="1238" y="2880"/>
                  <a:pt x="1233" y="2885"/>
                </a:cubicBezTo>
                <a:lnTo>
                  <a:pt x="1233" y="2885"/>
                </a:lnTo>
                <a:cubicBezTo>
                  <a:pt x="1234" y="2889"/>
                  <a:pt x="1235" y="2893"/>
                  <a:pt x="1235" y="2898"/>
                </a:cubicBezTo>
                <a:cubicBezTo>
                  <a:pt x="1235" y="2904"/>
                  <a:pt x="1233" y="2910"/>
                  <a:pt x="1230" y="2916"/>
                </a:cubicBezTo>
                <a:cubicBezTo>
                  <a:pt x="1229" y="2918"/>
                  <a:pt x="1229" y="2919"/>
                  <a:pt x="1228" y="2920"/>
                </a:cubicBezTo>
                <a:cubicBezTo>
                  <a:pt x="1228" y="2901"/>
                  <a:pt x="1212" y="2917"/>
                  <a:pt x="1199" y="2914"/>
                </a:cubicBezTo>
                <a:cubicBezTo>
                  <a:pt x="1185" y="2912"/>
                  <a:pt x="1212" y="2920"/>
                  <a:pt x="1209" y="2930"/>
                </a:cubicBezTo>
                <a:cubicBezTo>
                  <a:pt x="1206" y="2941"/>
                  <a:pt x="1199" y="2922"/>
                  <a:pt x="1193" y="2922"/>
                </a:cubicBezTo>
                <a:lnTo>
                  <a:pt x="1193" y="2914"/>
                </a:lnTo>
                <a:lnTo>
                  <a:pt x="1196" y="2914"/>
                </a:lnTo>
                <a:cubicBezTo>
                  <a:pt x="1196" y="2896"/>
                  <a:pt x="1212" y="2896"/>
                  <a:pt x="1212" y="2883"/>
                </a:cubicBezTo>
                <a:lnTo>
                  <a:pt x="1212" y="2883"/>
                </a:lnTo>
                <a:cubicBezTo>
                  <a:pt x="1210" y="2882"/>
                  <a:pt x="1208" y="2882"/>
                  <a:pt x="1206" y="2882"/>
                </a:cubicBezTo>
                <a:cubicBezTo>
                  <a:pt x="1202" y="2882"/>
                  <a:pt x="1199" y="2883"/>
                  <a:pt x="1196" y="2885"/>
                </a:cubicBezTo>
                <a:cubicBezTo>
                  <a:pt x="1192" y="2887"/>
                  <a:pt x="1190" y="2890"/>
                  <a:pt x="1188" y="2893"/>
                </a:cubicBezTo>
                <a:cubicBezTo>
                  <a:pt x="1186" y="2897"/>
                  <a:pt x="1185" y="2899"/>
                  <a:pt x="1185" y="2903"/>
                </a:cubicBezTo>
                <a:cubicBezTo>
                  <a:pt x="1185" y="2904"/>
                  <a:pt x="1185" y="2905"/>
                  <a:pt x="1185" y="2907"/>
                </a:cubicBezTo>
                <a:cubicBezTo>
                  <a:pt x="1172" y="2907"/>
                  <a:pt x="1164" y="2909"/>
                  <a:pt x="1159" y="2901"/>
                </a:cubicBezTo>
                <a:lnTo>
                  <a:pt x="1159" y="2901"/>
                </a:lnTo>
                <a:cubicBezTo>
                  <a:pt x="1156" y="2904"/>
                  <a:pt x="1153" y="2907"/>
                  <a:pt x="1151" y="2910"/>
                </a:cubicBezTo>
                <a:cubicBezTo>
                  <a:pt x="1147" y="2916"/>
                  <a:pt x="1147" y="2922"/>
                  <a:pt x="1147" y="2929"/>
                </a:cubicBezTo>
                <a:cubicBezTo>
                  <a:pt x="1147" y="2935"/>
                  <a:pt x="1148" y="2941"/>
                  <a:pt x="1151" y="2946"/>
                </a:cubicBezTo>
                <a:cubicBezTo>
                  <a:pt x="1140" y="2954"/>
                  <a:pt x="1140" y="2954"/>
                  <a:pt x="1130" y="2946"/>
                </a:cubicBezTo>
                <a:cubicBezTo>
                  <a:pt x="1119" y="2938"/>
                  <a:pt x="1132" y="2954"/>
                  <a:pt x="1130" y="2967"/>
                </a:cubicBezTo>
                <a:cubicBezTo>
                  <a:pt x="1127" y="2981"/>
                  <a:pt x="1116" y="2967"/>
                  <a:pt x="1114" y="2962"/>
                </a:cubicBezTo>
                <a:cubicBezTo>
                  <a:pt x="1111" y="2957"/>
                  <a:pt x="1114" y="2974"/>
                  <a:pt x="1114" y="2989"/>
                </a:cubicBezTo>
                <a:cubicBezTo>
                  <a:pt x="1114" y="3005"/>
                  <a:pt x="1116" y="2981"/>
                  <a:pt x="1127" y="2983"/>
                </a:cubicBezTo>
                <a:cubicBezTo>
                  <a:pt x="1138" y="2986"/>
                  <a:pt x="1116" y="2989"/>
                  <a:pt x="1116" y="2999"/>
                </a:cubicBezTo>
                <a:cubicBezTo>
                  <a:pt x="1116" y="3010"/>
                  <a:pt x="1114" y="2986"/>
                  <a:pt x="1098" y="2994"/>
                </a:cubicBezTo>
                <a:cubicBezTo>
                  <a:pt x="1124" y="3020"/>
                  <a:pt x="1066" y="3049"/>
                  <a:pt x="1056" y="3033"/>
                </a:cubicBezTo>
                <a:lnTo>
                  <a:pt x="1056" y="3033"/>
                </a:lnTo>
                <a:cubicBezTo>
                  <a:pt x="1054" y="3035"/>
                  <a:pt x="1053" y="3036"/>
                  <a:pt x="1052" y="3037"/>
                </a:cubicBezTo>
                <a:cubicBezTo>
                  <a:pt x="1051" y="3040"/>
                  <a:pt x="1050" y="3042"/>
                  <a:pt x="1050" y="3045"/>
                </a:cubicBezTo>
                <a:cubicBezTo>
                  <a:pt x="1050" y="3046"/>
                  <a:pt x="1050" y="3046"/>
                  <a:pt x="1050" y="3047"/>
                </a:cubicBezTo>
                <a:cubicBezTo>
                  <a:pt x="1056" y="3052"/>
                  <a:pt x="1074" y="3049"/>
                  <a:pt x="1077" y="3060"/>
                </a:cubicBezTo>
                <a:cubicBezTo>
                  <a:pt x="1079" y="3071"/>
                  <a:pt x="1116" y="2987"/>
                  <a:pt x="1154" y="2989"/>
                </a:cubicBezTo>
                <a:cubicBezTo>
                  <a:pt x="1191" y="2992"/>
                  <a:pt x="1164" y="2941"/>
                  <a:pt x="1185" y="2933"/>
                </a:cubicBezTo>
                <a:cubicBezTo>
                  <a:pt x="1206" y="2925"/>
                  <a:pt x="1183" y="2949"/>
                  <a:pt x="1172" y="2946"/>
                </a:cubicBezTo>
                <a:cubicBezTo>
                  <a:pt x="1161" y="2944"/>
                  <a:pt x="1183" y="2949"/>
                  <a:pt x="1196" y="2954"/>
                </a:cubicBezTo>
                <a:cubicBezTo>
                  <a:pt x="1209" y="2959"/>
                  <a:pt x="1183" y="2984"/>
                  <a:pt x="1167" y="2973"/>
                </a:cubicBezTo>
                <a:cubicBezTo>
                  <a:pt x="1151" y="2963"/>
                  <a:pt x="1177" y="2984"/>
                  <a:pt x="1172" y="2994"/>
                </a:cubicBezTo>
                <a:cubicBezTo>
                  <a:pt x="1167" y="3005"/>
                  <a:pt x="1127" y="3028"/>
                  <a:pt x="1114" y="3060"/>
                </a:cubicBezTo>
                <a:cubicBezTo>
                  <a:pt x="1101" y="3092"/>
                  <a:pt x="1103" y="3052"/>
                  <a:pt x="1093" y="3052"/>
                </a:cubicBezTo>
                <a:cubicBezTo>
                  <a:pt x="1082" y="3052"/>
                  <a:pt x="1098" y="3064"/>
                  <a:pt x="1098" y="3071"/>
                </a:cubicBezTo>
                <a:cubicBezTo>
                  <a:pt x="1098" y="3079"/>
                  <a:pt x="1087" y="3073"/>
                  <a:pt x="1079" y="3078"/>
                </a:cubicBezTo>
                <a:lnTo>
                  <a:pt x="1074" y="3078"/>
                </a:lnTo>
                <a:lnTo>
                  <a:pt x="1074" y="3086"/>
                </a:lnTo>
                <a:cubicBezTo>
                  <a:pt x="1066" y="3102"/>
                  <a:pt x="1042" y="3110"/>
                  <a:pt x="1050" y="3129"/>
                </a:cubicBezTo>
                <a:lnTo>
                  <a:pt x="1050" y="3129"/>
                </a:lnTo>
                <a:cubicBezTo>
                  <a:pt x="1049" y="3128"/>
                  <a:pt x="1049" y="3128"/>
                  <a:pt x="1048" y="3127"/>
                </a:cubicBezTo>
                <a:cubicBezTo>
                  <a:pt x="1045" y="3126"/>
                  <a:pt x="1041" y="3124"/>
                  <a:pt x="1038" y="3124"/>
                </a:cubicBezTo>
                <a:cubicBezTo>
                  <a:pt x="1034" y="3124"/>
                  <a:pt x="1032" y="3126"/>
                  <a:pt x="1029" y="3127"/>
                </a:cubicBezTo>
                <a:cubicBezTo>
                  <a:pt x="1028" y="3128"/>
                  <a:pt x="1027" y="3128"/>
                  <a:pt x="1027" y="3129"/>
                </a:cubicBezTo>
                <a:cubicBezTo>
                  <a:pt x="1027" y="3139"/>
                  <a:pt x="1036" y="3137"/>
                  <a:pt x="1034" y="3145"/>
                </a:cubicBezTo>
                <a:cubicBezTo>
                  <a:pt x="1031" y="3153"/>
                  <a:pt x="1008" y="3129"/>
                  <a:pt x="1011" y="3158"/>
                </a:cubicBezTo>
                <a:cubicBezTo>
                  <a:pt x="1013" y="3187"/>
                  <a:pt x="976" y="3163"/>
                  <a:pt x="976" y="3145"/>
                </a:cubicBezTo>
                <a:cubicBezTo>
                  <a:pt x="1024" y="3150"/>
                  <a:pt x="1029" y="3100"/>
                  <a:pt x="1061" y="3078"/>
                </a:cubicBezTo>
                <a:cubicBezTo>
                  <a:pt x="1093" y="3057"/>
                  <a:pt x="1050" y="3071"/>
                  <a:pt x="1040" y="3071"/>
                </a:cubicBezTo>
                <a:cubicBezTo>
                  <a:pt x="1029" y="3071"/>
                  <a:pt x="1039" y="3097"/>
                  <a:pt x="1034" y="3102"/>
                </a:cubicBezTo>
                <a:cubicBezTo>
                  <a:pt x="1028" y="3108"/>
                  <a:pt x="1003" y="3111"/>
                  <a:pt x="1000" y="3129"/>
                </a:cubicBezTo>
                <a:cubicBezTo>
                  <a:pt x="997" y="3148"/>
                  <a:pt x="986" y="3118"/>
                  <a:pt x="976" y="3118"/>
                </a:cubicBezTo>
                <a:cubicBezTo>
                  <a:pt x="965" y="3118"/>
                  <a:pt x="944" y="3140"/>
                  <a:pt x="947" y="3166"/>
                </a:cubicBezTo>
                <a:cubicBezTo>
                  <a:pt x="949" y="3193"/>
                  <a:pt x="937" y="3171"/>
                  <a:pt x="929" y="3168"/>
                </a:cubicBezTo>
                <a:cubicBezTo>
                  <a:pt x="921" y="3166"/>
                  <a:pt x="950" y="3153"/>
                  <a:pt x="929" y="3153"/>
                </a:cubicBezTo>
                <a:cubicBezTo>
                  <a:pt x="907" y="3153"/>
                  <a:pt x="947" y="3126"/>
                  <a:pt x="921" y="3126"/>
                </a:cubicBezTo>
                <a:cubicBezTo>
                  <a:pt x="894" y="3126"/>
                  <a:pt x="954" y="3092"/>
                  <a:pt x="968" y="3073"/>
                </a:cubicBezTo>
                <a:cubicBezTo>
                  <a:pt x="981" y="3055"/>
                  <a:pt x="976" y="3086"/>
                  <a:pt x="987" y="3078"/>
                </a:cubicBezTo>
                <a:cubicBezTo>
                  <a:pt x="997" y="3071"/>
                  <a:pt x="976" y="3073"/>
                  <a:pt x="974" y="3071"/>
                </a:cubicBezTo>
                <a:cubicBezTo>
                  <a:pt x="995" y="3023"/>
                  <a:pt x="1056" y="2996"/>
                  <a:pt x="1061" y="2946"/>
                </a:cubicBezTo>
                <a:cubicBezTo>
                  <a:pt x="1066" y="2896"/>
                  <a:pt x="1066" y="2944"/>
                  <a:pt x="1077" y="2944"/>
                </a:cubicBezTo>
                <a:cubicBezTo>
                  <a:pt x="1087" y="2944"/>
                  <a:pt x="1087" y="2920"/>
                  <a:pt x="1090" y="2904"/>
                </a:cubicBezTo>
                <a:cubicBezTo>
                  <a:pt x="1138" y="2880"/>
                  <a:pt x="1156" y="2830"/>
                  <a:pt x="1167" y="2772"/>
                </a:cubicBezTo>
                <a:cubicBezTo>
                  <a:pt x="1156" y="2772"/>
                  <a:pt x="1156" y="2785"/>
                  <a:pt x="1156" y="2793"/>
                </a:cubicBezTo>
                <a:cubicBezTo>
                  <a:pt x="1069" y="2893"/>
                  <a:pt x="995" y="3002"/>
                  <a:pt x="902" y="3100"/>
                </a:cubicBezTo>
                <a:lnTo>
                  <a:pt x="902" y="3100"/>
                </a:lnTo>
                <a:cubicBezTo>
                  <a:pt x="895" y="3101"/>
                  <a:pt x="889" y="3103"/>
                  <a:pt x="883" y="3106"/>
                </a:cubicBezTo>
                <a:cubicBezTo>
                  <a:pt x="874" y="3111"/>
                  <a:pt x="868" y="3117"/>
                  <a:pt x="863" y="3126"/>
                </a:cubicBezTo>
                <a:cubicBezTo>
                  <a:pt x="860" y="3131"/>
                  <a:pt x="858" y="3136"/>
                  <a:pt x="857" y="3142"/>
                </a:cubicBezTo>
                <a:cubicBezTo>
                  <a:pt x="847" y="3137"/>
                  <a:pt x="831" y="3153"/>
                  <a:pt x="828" y="3166"/>
                </a:cubicBezTo>
                <a:cubicBezTo>
                  <a:pt x="825" y="3179"/>
                  <a:pt x="741" y="3208"/>
                  <a:pt x="714" y="3245"/>
                </a:cubicBezTo>
                <a:lnTo>
                  <a:pt x="701" y="3245"/>
                </a:lnTo>
                <a:cubicBezTo>
                  <a:pt x="656" y="3287"/>
                  <a:pt x="582" y="3301"/>
                  <a:pt x="534" y="3335"/>
                </a:cubicBezTo>
                <a:cubicBezTo>
                  <a:pt x="526" y="3330"/>
                  <a:pt x="513" y="3335"/>
                  <a:pt x="503" y="3343"/>
                </a:cubicBezTo>
                <a:cubicBezTo>
                  <a:pt x="492" y="3351"/>
                  <a:pt x="505" y="3351"/>
                  <a:pt x="503" y="3343"/>
                </a:cubicBezTo>
                <a:lnTo>
                  <a:pt x="505" y="3338"/>
                </a:lnTo>
                <a:moveTo>
                  <a:pt x="1238" y="2946"/>
                </a:moveTo>
                <a:lnTo>
                  <a:pt x="1249" y="2946"/>
                </a:lnTo>
                <a:cubicBezTo>
                  <a:pt x="1281" y="2880"/>
                  <a:pt x="1333" y="2832"/>
                  <a:pt x="1349" y="2753"/>
                </a:cubicBezTo>
                <a:lnTo>
                  <a:pt x="1349" y="2753"/>
                </a:lnTo>
                <a:cubicBezTo>
                  <a:pt x="1352" y="2754"/>
                  <a:pt x="1354" y="2754"/>
                  <a:pt x="1356" y="2754"/>
                </a:cubicBezTo>
                <a:cubicBezTo>
                  <a:pt x="1360" y="2754"/>
                  <a:pt x="1363" y="2753"/>
                  <a:pt x="1366" y="2751"/>
                </a:cubicBezTo>
                <a:cubicBezTo>
                  <a:pt x="1367" y="2751"/>
                  <a:pt x="1367" y="2751"/>
                  <a:pt x="1368" y="2750"/>
                </a:cubicBezTo>
                <a:cubicBezTo>
                  <a:pt x="1418" y="2650"/>
                  <a:pt x="1463" y="2534"/>
                  <a:pt x="1516" y="2412"/>
                </a:cubicBezTo>
                <a:cubicBezTo>
                  <a:pt x="1519" y="2399"/>
                  <a:pt x="1505" y="2404"/>
                  <a:pt x="1505" y="2396"/>
                </a:cubicBezTo>
                <a:lnTo>
                  <a:pt x="1505" y="2396"/>
                </a:lnTo>
                <a:cubicBezTo>
                  <a:pt x="1510" y="2390"/>
                  <a:pt x="1513" y="2386"/>
                  <a:pt x="1517" y="2379"/>
                </a:cubicBezTo>
                <a:cubicBezTo>
                  <a:pt x="1527" y="2363"/>
                  <a:pt x="1532" y="2346"/>
                  <a:pt x="1535" y="2327"/>
                </a:cubicBezTo>
                <a:cubicBezTo>
                  <a:pt x="1574" y="2325"/>
                  <a:pt x="1542" y="2274"/>
                  <a:pt x="1556" y="2266"/>
                </a:cubicBezTo>
                <a:cubicBezTo>
                  <a:pt x="1569" y="2258"/>
                  <a:pt x="1545" y="2286"/>
                  <a:pt x="1564" y="2280"/>
                </a:cubicBezTo>
                <a:cubicBezTo>
                  <a:pt x="1582" y="2275"/>
                  <a:pt x="1563" y="2259"/>
                  <a:pt x="1558" y="2248"/>
                </a:cubicBezTo>
                <a:cubicBezTo>
                  <a:pt x="1552" y="2238"/>
                  <a:pt x="1590" y="2190"/>
                  <a:pt x="1572" y="2174"/>
                </a:cubicBezTo>
                <a:cubicBezTo>
                  <a:pt x="1614" y="2153"/>
                  <a:pt x="1587" y="2061"/>
                  <a:pt x="1617" y="2019"/>
                </a:cubicBezTo>
                <a:lnTo>
                  <a:pt x="1617" y="2019"/>
                </a:lnTo>
                <a:cubicBezTo>
                  <a:pt x="1619" y="2013"/>
                  <a:pt x="1620" y="2007"/>
                  <a:pt x="1620" y="2000"/>
                </a:cubicBezTo>
                <a:cubicBezTo>
                  <a:pt x="1620" y="1991"/>
                  <a:pt x="1618" y="1984"/>
                  <a:pt x="1614" y="1976"/>
                </a:cubicBezTo>
                <a:lnTo>
                  <a:pt x="1614" y="1976"/>
                </a:lnTo>
                <a:cubicBezTo>
                  <a:pt x="1632" y="1984"/>
                  <a:pt x="1617" y="1963"/>
                  <a:pt x="1627" y="1968"/>
                </a:cubicBezTo>
                <a:cubicBezTo>
                  <a:pt x="1646" y="1810"/>
                  <a:pt x="1638" y="1675"/>
                  <a:pt x="1651" y="1511"/>
                </a:cubicBezTo>
                <a:cubicBezTo>
                  <a:pt x="1646" y="1506"/>
                  <a:pt x="1640" y="1516"/>
                  <a:pt x="1638" y="1511"/>
                </a:cubicBezTo>
                <a:cubicBezTo>
                  <a:pt x="1635" y="1506"/>
                  <a:pt x="1640" y="1436"/>
                  <a:pt x="1638" y="1410"/>
                </a:cubicBezTo>
                <a:cubicBezTo>
                  <a:pt x="1635" y="1383"/>
                  <a:pt x="1622" y="1204"/>
                  <a:pt x="1585" y="1162"/>
                </a:cubicBezTo>
                <a:lnTo>
                  <a:pt x="1585" y="1162"/>
                </a:lnTo>
                <a:cubicBezTo>
                  <a:pt x="1585" y="1160"/>
                  <a:pt x="1585" y="1159"/>
                  <a:pt x="1585" y="1157"/>
                </a:cubicBezTo>
                <a:cubicBezTo>
                  <a:pt x="1585" y="1124"/>
                  <a:pt x="1577" y="1095"/>
                  <a:pt x="1560" y="1066"/>
                </a:cubicBezTo>
                <a:cubicBezTo>
                  <a:pt x="1557" y="1060"/>
                  <a:pt x="1554" y="1056"/>
                  <a:pt x="1550" y="1051"/>
                </a:cubicBezTo>
                <a:cubicBezTo>
                  <a:pt x="1535" y="966"/>
                  <a:pt x="1479" y="880"/>
                  <a:pt x="1426" y="820"/>
                </a:cubicBezTo>
                <a:cubicBezTo>
                  <a:pt x="1373" y="759"/>
                  <a:pt x="1294" y="720"/>
                  <a:pt x="1220" y="717"/>
                </a:cubicBezTo>
                <a:cubicBezTo>
                  <a:pt x="1209" y="717"/>
                  <a:pt x="1212" y="704"/>
                  <a:pt x="1196" y="707"/>
                </a:cubicBezTo>
                <a:lnTo>
                  <a:pt x="1196" y="707"/>
                </a:lnTo>
                <a:cubicBezTo>
                  <a:pt x="1186" y="709"/>
                  <a:pt x="1177" y="710"/>
                  <a:pt x="1167" y="710"/>
                </a:cubicBezTo>
                <a:cubicBezTo>
                  <a:pt x="1156" y="710"/>
                  <a:pt x="1148" y="709"/>
                  <a:pt x="1138" y="707"/>
                </a:cubicBezTo>
                <a:cubicBezTo>
                  <a:pt x="852" y="789"/>
                  <a:pt x="725" y="1029"/>
                  <a:pt x="582" y="1254"/>
                </a:cubicBezTo>
                <a:cubicBezTo>
                  <a:pt x="595" y="1125"/>
                  <a:pt x="593" y="984"/>
                  <a:pt x="529" y="881"/>
                </a:cubicBezTo>
                <a:cubicBezTo>
                  <a:pt x="500" y="876"/>
                  <a:pt x="489" y="868"/>
                  <a:pt x="460" y="876"/>
                </a:cubicBezTo>
                <a:cubicBezTo>
                  <a:pt x="431" y="884"/>
                  <a:pt x="450" y="902"/>
                  <a:pt x="450" y="918"/>
                </a:cubicBezTo>
                <a:cubicBezTo>
                  <a:pt x="447" y="1109"/>
                  <a:pt x="410" y="1320"/>
                  <a:pt x="397" y="1490"/>
                </a:cubicBezTo>
                <a:lnTo>
                  <a:pt x="397" y="1490"/>
                </a:lnTo>
                <a:cubicBezTo>
                  <a:pt x="390" y="1507"/>
                  <a:pt x="387" y="1523"/>
                  <a:pt x="387" y="1541"/>
                </a:cubicBezTo>
                <a:cubicBezTo>
                  <a:pt x="387" y="1549"/>
                  <a:pt x="388" y="1556"/>
                  <a:pt x="389" y="1564"/>
                </a:cubicBezTo>
                <a:cubicBezTo>
                  <a:pt x="376" y="1683"/>
                  <a:pt x="339" y="1759"/>
                  <a:pt x="312" y="1857"/>
                </a:cubicBezTo>
                <a:cubicBezTo>
                  <a:pt x="235" y="2048"/>
                  <a:pt x="190" y="2288"/>
                  <a:pt x="143" y="2502"/>
                </a:cubicBezTo>
                <a:lnTo>
                  <a:pt x="143" y="2502"/>
                </a:lnTo>
                <a:cubicBezTo>
                  <a:pt x="146" y="2523"/>
                  <a:pt x="150" y="2542"/>
                  <a:pt x="156" y="2563"/>
                </a:cubicBezTo>
                <a:cubicBezTo>
                  <a:pt x="188" y="2576"/>
                  <a:pt x="196" y="2608"/>
                  <a:pt x="222" y="2618"/>
                </a:cubicBezTo>
                <a:cubicBezTo>
                  <a:pt x="156" y="2748"/>
                  <a:pt x="77" y="2864"/>
                  <a:pt x="24" y="3007"/>
                </a:cubicBezTo>
                <a:cubicBezTo>
                  <a:pt x="16" y="3061"/>
                  <a:pt x="2" y="3105"/>
                  <a:pt x="0" y="3157"/>
                </a:cubicBezTo>
                <a:lnTo>
                  <a:pt x="0" y="3186"/>
                </a:lnTo>
                <a:cubicBezTo>
                  <a:pt x="1" y="3200"/>
                  <a:pt x="2" y="3214"/>
                  <a:pt x="5" y="3229"/>
                </a:cubicBezTo>
                <a:cubicBezTo>
                  <a:pt x="111" y="3359"/>
                  <a:pt x="257" y="3486"/>
                  <a:pt x="484" y="3459"/>
                </a:cubicBezTo>
                <a:lnTo>
                  <a:pt x="484" y="3459"/>
                </a:lnTo>
                <a:cubicBezTo>
                  <a:pt x="552" y="3457"/>
                  <a:pt x="610" y="3441"/>
                  <a:pt x="669" y="3407"/>
                </a:cubicBezTo>
                <a:cubicBezTo>
                  <a:pt x="671" y="3406"/>
                  <a:pt x="673" y="3405"/>
                  <a:pt x="675" y="3404"/>
                </a:cubicBezTo>
                <a:cubicBezTo>
                  <a:pt x="688" y="3399"/>
                  <a:pt x="706" y="3401"/>
                  <a:pt x="722" y="3396"/>
                </a:cubicBezTo>
                <a:cubicBezTo>
                  <a:pt x="738" y="3391"/>
                  <a:pt x="791" y="3343"/>
                  <a:pt x="820" y="3330"/>
                </a:cubicBezTo>
                <a:lnTo>
                  <a:pt x="820" y="3330"/>
                </a:lnTo>
                <a:cubicBezTo>
                  <a:pt x="830" y="3326"/>
                  <a:pt x="839" y="3323"/>
                  <a:pt x="848" y="3317"/>
                </a:cubicBezTo>
                <a:cubicBezTo>
                  <a:pt x="864" y="3308"/>
                  <a:pt x="877" y="3297"/>
                  <a:pt x="889" y="3282"/>
                </a:cubicBezTo>
                <a:cubicBezTo>
                  <a:pt x="905" y="3290"/>
                  <a:pt x="931" y="3269"/>
                  <a:pt x="939" y="3258"/>
                </a:cubicBezTo>
                <a:cubicBezTo>
                  <a:pt x="947" y="3248"/>
                  <a:pt x="934" y="3245"/>
                  <a:pt x="939" y="3240"/>
                </a:cubicBezTo>
                <a:lnTo>
                  <a:pt x="939" y="3240"/>
                </a:lnTo>
                <a:cubicBezTo>
                  <a:pt x="946" y="3238"/>
                  <a:pt x="951" y="3236"/>
                  <a:pt x="957" y="3233"/>
                </a:cubicBezTo>
                <a:cubicBezTo>
                  <a:pt x="968" y="3227"/>
                  <a:pt x="975" y="3219"/>
                  <a:pt x="981" y="3209"/>
                </a:cubicBezTo>
                <a:cubicBezTo>
                  <a:pt x="982" y="3207"/>
                  <a:pt x="983" y="3205"/>
                  <a:pt x="984" y="3203"/>
                </a:cubicBezTo>
                <a:cubicBezTo>
                  <a:pt x="1003" y="3221"/>
                  <a:pt x="1045" y="3176"/>
                  <a:pt x="1029" y="3160"/>
                </a:cubicBezTo>
                <a:cubicBezTo>
                  <a:pt x="1013" y="3145"/>
                  <a:pt x="1056" y="3150"/>
                  <a:pt x="1064" y="3139"/>
                </a:cubicBezTo>
                <a:cubicBezTo>
                  <a:pt x="1072" y="3129"/>
                  <a:pt x="1050" y="3129"/>
                  <a:pt x="1058" y="3126"/>
                </a:cubicBezTo>
                <a:cubicBezTo>
                  <a:pt x="1066" y="3123"/>
                  <a:pt x="1066" y="3134"/>
                  <a:pt x="1064" y="3139"/>
                </a:cubicBezTo>
                <a:cubicBezTo>
                  <a:pt x="1061" y="3145"/>
                  <a:pt x="1093" y="3089"/>
                  <a:pt x="1130" y="3086"/>
                </a:cubicBezTo>
                <a:cubicBezTo>
                  <a:pt x="1127" y="3073"/>
                  <a:pt x="1132" y="3071"/>
                  <a:pt x="1132" y="3057"/>
                </a:cubicBezTo>
                <a:cubicBezTo>
                  <a:pt x="1193" y="3039"/>
                  <a:pt x="1212" y="2983"/>
                  <a:pt x="1241" y="2941"/>
                </a:cubicBezTo>
                <a:lnTo>
                  <a:pt x="1233" y="2941"/>
                </a:lnTo>
                <a:cubicBezTo>
                  <a:pt x="1236" y="2936"/>
                  <a:pt x="1246" y="2930"/>
                  <a:pt x="1241" y="2944"/>
                </a:cubicBezTo>
                <a:lnTo>
                  <a:pt x="1238" y="294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>
            <a:off x="3703152" y="4039515"/>
            <a:ext cx="1737695" cy="398610"/>
          </a:xfrm>
          <a:custGeom>
            <a:rect b="b" l="l" r="r" t="t"/>
            <a:pathLst>
              <a:path extrusionOk="0" h="1692" w="7380">
                <a:moveTo>
                  <a:pt x="7279" y="505"/>
                </a:moveTo>
                <a:lnTo>
                  <a:pt x="7260" y="505"/>
                </a:lnTo>
                <a:lnTo>
                  <a:pt x="7260" y="528"/>
                </a:lnTo>
                <a:lnTo>
                  <a:pt x="7279" y="528"/>
                </a:lnTo>
                <a:cubicBezTo>
                  <a:pt x="7288" y="528"/>
                  <a:pt x="7294" y="525"/>
                  <a:pt x="7294" y="517"/>
                </a:cubicBezTo>
                <a:cubicBezTo>
                  <a:pt x="7294" y="510"/>
                  <a:pt x="7289" y="505"/>
                  <a:pt x="7279" y="505"/>
                </a:cubicBezTo>
                <a:close/>
                <a:moveTo>
                  <a:pt x="7236" y="482"/>
                </a:moveTo>
                <a:lnTo>
                  <a:pt x="7279" y="482"/>
                </a:lnTo>
                <a:cubicBezTo>
                  <a:pt x="7303" y="482"/>
                  <a:pt x="7319" y="495"/>
                  <a:pt x="7319" y="516"/>
                </a:cubicBezTo>
                <a:lnTo>
                  <a:pt x="7319" y="516"/>
                </a:lnTo>
                <a:cubicBezTo>
                  <a:pt x="7319" y="516"/>
                  <a:pt x="7319" y="516"/>
                  <a:pt x="7319" y="517"/>
                </a:cubicBezTo>
                <a:cubicBezTo>
                  <a:pt x="7319" y="522"/>
                  <a:pt x="7318" y="527"/>
                  <a:pt x="7315" y="532"/>
                </a:cubicBezTo>
                <a:cubicBezTo>
                  <a:pt x="7312" y="537"/>
                  <a:pt x="7309" y="541"/>
                  <a:pt x="7304" y="544"/>
                </a:cubicBezTo>
                <a:cubicBezTo>
                  <a:pt x="7304" y="544"/>
                  <a:pt x="7304" y="544"/>
                  <a:pt x="7303" y="544"/>
                </a:cubicBezTo>
                <a:lnTo>
                  <a:pt x="7321" y="569"/>
                </a:lnTo>
                <a:lnTo>
                  <a:pt x="7321" y="574"/>
                </a:lnTo>
                <a:lnTo>
                  <a:pt x="7296" y="574"/>
                </a:lnTo>
                <a:lnTo>
                  <a:pt x="7279" y="550"/>
                </a:lnTo>
                <a:lnTo>
                  <a:pt x="7260" y="550"/>
                </a:lnTo>
                <a:lnTo>
                  <a:pt x="7260" y="574"/>
                </a:lnTo>
                <a:lnTo>
                  <a:pt x="7236" y="574"/>
                </a:lnTo>
                <a:lnTo>
                  <a:pt x="7236" y="482"/>
                </a:lnTo>
                <a:close/>
                <a:moveTo>
                  <a:pt x="7359" y="530"/>
                </a:moveTo>
                <a:cubicBezTo>
                  <a:pt x="7359" y="481"/>
                  <a:pt x="7325" y="444"/>
                  <a:pt x="7276" y="444"/>
                </a:cubicBezTo>
                <a:cubicBezTo>
                  <a:pt x="7226" y="444"/>
                  <a:pt x="7195" y="480"/>
                  <a:pt x="7195" y="530"/>
                </a:cubicBezTo>
                <a:cubicBezTo>
                  <a:pt x="7195" y="581"/>
                  <a:pt x="7227" y="616"/>
                  <a:pt x="7276" y="616"/>
                </a:cubicBezTo>
                <a:cubicBezTo>
                  <a:pt x="7325" y="616"/>
                  <a:pt x="7359" y="579"/>
                  <a:pt x="7359" y="530"/>
                </a:cubicBezTo>
                <a:close/>
                <a:moveTo>
                  <a:pt x="7379" y="530"/>
                </a:moveTo>
                <a:cubicBezTo>
                  <a:pt x="7379" y="588"/>
                  <a:pt x="7340" y="636"/>
                  <a:pt x="7276" y="636"/>
                </a:cubicBezTo>
                <a:cubicBezTo>
                  <a:pt x="7212" y="636"/>
                  <a:pt x="7174" y="587"/>
                  <a:pt x="7174" y="530"/>
                </a:cubicBezTo>
                <a:cubicBezTo>
                  <a:pt x="7174" y="473"/>
                  <a:pt x="7212" y="424"/>
                  <a:pt x="7276" y="424"/>
                </a:cubicBezTo>
                <a:cubicBezTo>
                  <a:pt x="7340" y="424"/>
                  <a:pt x="7379" y="473"/>
                  <a:pt x="7379" y="530"/>
                </a:cubicBezTo>
                <a:close/>
                <a:moveTo>
                  <a:pt x="1618" y="735"/>
                </a:moveTo>
                <a:lnTo>
                  <a:pt x="1420" y="850"/>
                </a:lnTo>
                <a:lnTo>
                  <a:pt x="1618" y="964"/>
                </a:lnTo>
                <a:lnTo>
                  <a:pt x="1618" y="964"/>
                </a:lnTo>
                <a:lnTo>
                  <a:pt x="1618" y="964"/>
                </a:lnTo>
                <a:cubicBezTo>
                  <a:pt x="1635" y="974"/>
                  <a:pt x="1646" y="986"/>
                  <a:pt x="1656" y="1002"/>
                </a:cubicBezTo>
                <a:cubicBezTo>
                  <a:pt x="1665" y="1019"/>
                  <a:pt x="1670" y="1036"/>
                  <a:pt x="1670" y="1055"/>
                </a:cubicBezTo>
                <a:cubicBezTo>
                  <a:pt x="1670" y="1075"/>
                  <a:pt x="1665" y="1091"/>
                  <a:pt x="1656" y="1107"/>
                </a:cubicBezTo>
                <a:cubicBezTo>
                  <a:pt x="1646" y="1124"/>
                  <a:pt x="1635" y="1135"/>
                  <a:pt x="1618" y="1145"/>
                </a:cubicBezTo>
                <a:cubicBezTo>
                  <a:pt x="1601" y="1155"/>
                  <a:pt x="1585" y="1159"/>
                  <a:pt x="1566" y="1159"/>
                </a:cubicBezTo>
                <a:cubicBezTo>
                  <a:pt x="1547" y="1159"/>
                  <a:pt x="1530" y="1155"/>
                  <a:pt x="1514" y="1145"/>
                </a:cubicBezTo>
                <a:lnTo>
                  <a:pt x="1159" y="940"/>
                </a:lnTo>
                <a:lnTo>
                  <a:pt x="1159" y="940"/>
                </a:lnTo>
                <a:cubicBezTo>
                  <a:pt x="1158" y="939"/>
                  <a:pt x="1158" y="939"/>
                  <a:pt x="1158" y="939"/>
                </a:cubicBezTo>
                <a:cubicBezTo>
                  <a:pt x="1141" y="930"/>
                  <a:pt x="1129" y="918"/>
                  <a:pt x="1120" y="901"/>
                </a:cubicBezTo>
                <a:cubicBezTo>
                  <a:pt x="1116" y="894"/>
                  <a:pt x="1113" y="888"/>
                  <a:pt x="1111" y="880"/>
                </a:cubicBezTo>
                <a:lnTo>
                  <a:pt x="1111" y="880"/>
                </a:lnTo>
                <a:cubicBezTo>
                  <a:pt x="1108" y="870"/>
                  <a:pt x="1106" y="861"/>
                  <a:pt x="1106" y="850"/>
                </a:cubicBezTo>
                <a:cubicBezTo>
                  <a:pt x="1106" y="849"/>
                  <a:pt x="1106" y="848"/>
                  <a:pt x="1106" y="846"/>
                </a:cubicBezTo>
                <a:lnTo>
                  <a:pt x="1106" y="846"/>
                </a:lnTo>
                <a:cubicBezTo>
                  <a:pt x="1107" y="837"/>
                  <a:pt x="1108" y="830"/>
                  <a:pt x="1110" y="821"/>
                </a:cubicBezTo>
                <a:lnTo>
                  <a:pt x="1110" y="821"/>
                </a:lnTo>
                <a:cubicBezTo>
                  <a:pt x="1113" y="812"/>
                  <a:pt x="1116" y="805"/>
                  <a:pt x="1120" y="797"/>
                </a:cubicBezTo>
                <a:cubicBezTo>
                  <a:pt x="1130" y="780"/>
                  <a:pt x="1142" y="768"/>
                  <a:pt x="1159" y="758"/>
                </a:cubicBezTo>
                <a:lnTo>
                  <a:pt x="1514" y="554"/>
                </a:lnTo>
                <a:lnTo>
                  <a:pt x="1514" y="554"/>
                </a:lnTo>
                <a:cubicBezTo>
                  <a:pt x="1530" y="544"/>
                  <a:pt x="1547" y="540"/>
                  <a:pt x="1566" y="540"/>
                </a:cubicBezTo>
                <a:cubicBezTo>
                  <a:pt x="1585" y="540"/>
                  <a:pt x="1601" y="545"/>
                  <a:pt x="1618" y="554"/>
                </a:cubicBezTo>
                <a:cubicBezTo>
                  <a:pt x="1635" y="564"/>
                  <a:pt x="1646" y="576"/>
                  <a:pt x="1656" y="592"/>
                </a:cubicBezTo>
                <a:cubicBezTo>
                  <a:pt x="1665" y="609"/>
                  <a:pt x="1670" y="625"/>
                  <a:pt x="1670" y="644"/>
                </a:cubicBezTo>
                <a:cubicBezTo>
                  <a:pt x="1670" y="663"/>
                  <a:pt x="1665" y="680"/>
                  <a:pt x="1656" y="696"/>
                </a:cubicBezTo>
                <a:cubicBezTo>
                  <a:pt x="1646" y="713"/>
                  <a:pt x="1635" y="725"/>
                  <a:pt x="1618" y="735"/>
                </a:cubicBezTo>
                <a:close/>
                <a:moveTo>
                  <a:pt x="1430" y="1291"/>
                </a:moveTo>
                <a:lnTo>
                  <a:pt x="1075" y="1086"/>
                </a:lnTo>
                <a:lnTo>
                  <a:pt x="1075" y="1086"/>
                </a:lnTo>
                <a:cubicBezTo>
                  <a:pt x="1075" y="1086"/>
                  <a:pt x="1075" y="1086"/>
                  <a:pt x="1075" y="1085"/>
                </a:cubicBezTo>
                <a:cubicBezTo>
                  <a:pt x="1059" y="1076"/>
                  <a:pt x="1043" y="1072"/>
                  <a:pt x="1024" y="1072"/>
                </a:cubicBezTo>
                <a:cubicBezTo>
                  <a:pt x="1021" y="1072"/>
                  <a:pt x="1018" y="1072"/>
                  <a:pt x="1015" y="1072"/>
                </a:cubicBezTo>
                <a:lnTo>
                  <a:pt x="1015" y="1072"/>
                </a:lnTo>
                <a:cubicBezTo>
                  <a:pt x="998" y="1073"/>
                  <a:pt x="984" y="1078"/>
                  <a:pt x="970" y="1086"/>
                </a:cubicBezTo>
                <a:cubicBezTo>
                  <a:pt x="953" y="1095"/>
                  <a:pt x="941" y="1107"/>
                  <a:pt x="932" y="1124"/>
                </a:cubicBezTo>
                <a:cubicBezTo>
                  <a:pt x="922" y="1141"/>
                  <a:pt x="918" y="1157"/>
                  <a:pt x="918" y="1176"/>
                </a:cubicBezTo>
                <a:lnTo>
                  <a:pt x="918" y="1176"/>
                </a:lnTo>
                <a:lnTo>
                  <a:pt x="918" y="1586"/>
                </a:lnTo>
                <a:lnTo>
                  <a:pt x="918" y="1586"/>
                </a:lnTo>
                <a:cubicBezTo>
                  <a:pt x="918" y="1606"/>
                  <a:pt x="922" y="1623"/>
                  <a:pt x="932" y="1639"/>
                </a:cubicBezTo>
                <a:cubicBezTo>
                  <a:pt x="941" y="1656"/>
                  <a:pt x="953" y="1667"/>
                  <a:pt x="970" y="1677"/>
                </a:cubicBezTo>
                <a:cubicBezTo>
                  <a:pt x="987" y="1687"/>
                  <a:pt x="1003" y="1691"/>
                  <a:pt x="1023" y="1691"/>
                </a:cubicBezTo>
                <a:cubicBezTo>
                  <a:pt x="1042" y="1691"/>
                  <a:pt x="1058" y="1687"/>
                  <a:pt x="1075" y="1677"/>
                </a:cubicBezTo>
                <a:cubicBezTo>
                  <a:pt x="1092" y="1667"/>
                  <a:pt x="1103" y="1656"/>
                  <a:pt x="1113" y="1639"/>
                </a:cubicBezTo>
                <a:cubicBezTo>
                  <a:pt x="1122" y="1623"/>
                  <a:pt x="1127" y="1606"/>
                  <a:pt x="1127" y="1586"/>
                </a:cubicBezTo>
                <a:lnTo>
                  <a:pt x="1127" y="1357"/>
                </a:lnTo>
                <a:lnTo>
                  <a:pt x="1326" y="1472"/>
                </a:lnTo>
                <a:lnTo>
                  <a:pt x="1326" y="1472"/>
                </a:lnTo>
                <a:cubicBezTo>
                  <a:pt x="1343" y="1481"/>
                  <a:pt x="1359" y="1486"/>
                  <a:pt x="1378" y="1486"/>
                </a:cubicBezTo>
                <a:cubicBezTo>
                  <a:pt x="1397" y="1486"/>
                  <a:pt x="1413" y="1482"/>
                  <a:pt x="1430" y="1472"/>
                </a:cubicBezTo>
                <a:cubicBezTo>
                  <a:pt x="1446" y="1463"/>
                  <a:pt x="1459" y="1451"/>
                  <a:pt x="1469" y="1434"/>
                </a:cubicBezTo>
                <a:cubicBezTo>
                  <a:pt x="1478" y="1418"/>
                  <a:pt x="1482" y="1401"/>
                  <a:pt x="1482" y="1381"/>
                </a:cubicBezTo>
                <a:cubicBezTo>
                  <a:pt x="1482" y="1362"/>
                  <a:pt x="1478" y="1346"/>
                  <a:pt x="1469" y="1329"/>
                </a:cubicBezTo>
                <a:cubicBezTo>
                  <a:pt x="1459" y="1312"/>
                  <a:pt x="1447" y="1300"/>
                  <a:pt x="1430" y="1291"/>
                </a:cubicBezTo>
                <a:close/>
                <a:moveTo>
                  <a:pt x="1021" y="889"/>
                </a:moveTo>
                <a:lnTo>
                  <a:pt x="873" y="1037"/>
                </a:lnTo>
                <a:lnTo>
                  <a:pt x="873" y="1037"/>
                </a:lnTo>
                <a:cubicBezTo>
                  <a:pt x="871" y="1039"/>
                  <a:pt x="869" y="1040"/>
                  <a:pt x="867" y="1041"/>
                </a:cubicBezTo>
                <a:cubicBezTo>
                  <a:pt x="863" y="1043"/>
                  <a:pt x="859" y="1045"/>
                  <a:pt x="855" y="1045"/>
                </a:cubicBezTo>
                <a:lnTo>
                  <a:pt x="811" y="1045"/>
                </a:lnTo>
                <a:lnTo>
                  <a:pt x="811" y="1045"/>
                </a:lnTo>
                <a:cubicBezTo>
                  <a:pt x="806" y="1045"/>
                  <a:pt x="802" y="1043"/>
                  <a:pt x="798" y="1041"/>
                </a:cubicBezTo>
                <a:cubicBezTo>
                  <a:pt x="796" y="1040"/>
                  <a:pt x="794" y="1039"/>
                  <a:pt x="793" y="1037"/>
                </a:cubicBezTo>
                <a:lnTo>
                  <a:pt x="645" y="889"/>
                </a:lnTo>
                <a:lnTo>
                  <a:pt x="645" y="889"/>
                </a:lnTo>
                <a:cubicBezTo>
                  <a:pt x="643" y="888"/>
                  <a:pt x="642" y="886"/>
                  <a:pt x="641" y="884"/>
                </a:cubicBezTo>
                <a:cubicBezTo>
                  <a:pt x="639" y="880"/>
                  <a:pt x="637" y="876"/>
                  <a:pt x="637" y="871"/>
                </a:cubicBezTo>
                <a:lnTo>
                  <a:pt x="637" y="827"/>
                </a:lnTo>
                <a:lnTo>
                  <a:pt x="637" y="827"/>
                </a:lnTo>
                <a:cubicBezTo>
                  <a:pt x="637" y="823"/>
                  <a:pt x="639" y="819"/>
                  <a:pt x="641" y="815"/>
                </a:cubicBezTo>
                <a:cubicBezTo>
                  <a:pt x="642" y="813"/>
                  <a:pt x="643" y="811"/>
                  <a:pt x="645" y="809"/>
                </a:cubicBezTo>
                <a:lnTo>
                  <a:pt x="793" y="662"/>
                </a:lnTo>
                <a:lnTo>
                  <a:pt x="793" y="662"/>
                </a:lnTo>
                <a:cubicBezTo>
                  <a:pt x="794" y="660"/>
                  <a:pt x="796" y="659"/>
                  <a:pt x="798" y="657"/>
                </a:cubicBezTo>
                <a:cubicBezTo>
                  <a:pt x="802" y="655"/>
                  <a:pt x="806" y="654"/>
                  <a:pt x="811" y="654"/>
                </a:cubicBezTo>
                <a:lnTo>
                  <a:pt x="855" y="654"/>
                </a:lnTo>
                <a:lnTo>
                  <a:pt x="855" y="654"/>
                </a:lnTo>
                <a:cubicBezTo>
                  <a:pt x="859" y="654"/>
                  <a:pt x="863" y="655"/>
                  <a:pt x="867" y="657"/>
                </a:cubicBezTo>
                <a:cubicBezTo>
                  <a:pt x="869" y="659"/>
                  <a:pt x="871" y="660"/>
                  <a:pt x="873" y="662"/>
                </a:cubicBezTo>
                <a:lnTo>
                  <a:pt x="1021" y="809"/>
                </a:lnTo>
                <a:lnTo>
                  <a:pt x="1021" y="809"/>
                </a:lnTo>
                <a:cubicBezTo>
                  <a:pt x="1022" y="811"/>
                  <a:pt x="1023" y="812"/>
                  <a:pt x="1024" y="814"/>
                </a:cubicBezTo>
                <a:cubicBezTo>
                  <a:pt x="1027" y="818"/>
                  <a:pt x="1028" y="822"/>
                  <a:pt x="1028" y="827"/>
                </a:cubicBezTo>
                <a:lnTo>
                  <a:pt x="1028" y="871"/>
                </a:lnTo>
                <a:lnTo>
                  <a:pt x="1028" y="871"/>
                </a:lnTo>
                <a:cubicBezTo>
                  <a:pt x="1028" y="876"/>
                  <a:pt x="1027" y="880"/>
                  <a:pt x="1024" y="885"/>
                </a:cubicBezTo>
                <a:cubicBezTo>
                  <a:pt x="1023" y="886"/>
                  <a:pt x="1022" y="888"/>
                  <a:pt x="1021" y="889"/>
                </a:cubicBezTo>
                <a:close/>
                <a:moveTo>
                  <a:pt x="902" y="848"/>
                </a:moveTo>
                <a:lnTo>
                  <a:pt x="902" y="848"/>
                </a:lnTo>
                <a:cubicBezTo>
                  <a:pt x="902" y="843"/>
                  <a:pt x="901" y="839"/>
                  <a:pt x="898" y="834"/>
                </a:cubicBezTo>
                <a:cubicBezTo>
                  <a:pt x="897" y="832"/>
                  <a:pt x="896" y="831"/>
                  <a:pt x="895" y="830"/>
                </a:cubicBezTo>
                <a:lnTo>
                  <a:pt x="852" y="788"/>
                </a:lnTo>
                <a:lnTo>
                  <a:pt x="852" y="788"/>
                </a:lnTo>
                <a:cubicBezTo>
                  <a:pt x="850" y="786"/>
                  <a:pt x="848" y="785"/>
                  <a:pt x="846" y="783"/>
                </a:cubicBezTo>
                <a:cubicBezTo>
                  <a:pt x="842" y="781"/>
                  <a:pt x="838" y="780"/>
                  <a:pt x="834" y="780"/>
                </a:cubicBezTo>
                <a:lnTo>
                  <a:pt x="832" y="780"/>
                </a:lnTo>
                <a:lnTo>
                  <a:pt x="832" y="780"/>
                </a:lnTo>
                <a:cubicBezTo>
                  <a:pt x="827" y="780"/>
                  <a:pt x="823" y="781"/>
                  <a:pt x="819" y="783"/>
                </a:cubicBezTo>
                <a:cubicBezTo>
                  <a:pt x="817" y="785"/>
                  <a:pt x="815" y="786"/>
                  <a:pt x="814" y="788"/>
                </a:cubicBezTo>
                <a:lnTo>
                  <a:pt x="771" y="830"/>
                </a:lnTo>
                <a:lnTo>
                  <a:pt x="771" y="830"/>
                </a:lnTo>
                <a:cubicBezTo>
                  <a:pt x="769" y="831"/>
                  <a:pt x="768" y="833"/>
                  <a:pt x="767" y="835"/>
                </a:cubicBezTo>
                <a:cubicBezTo>
                  <a:pt x="765" y="839"/>
                  <a:pt x="763" y="843"/>
                  <a:pt x="763" y="848"/>
                </a:cubicBezTo>
                <a:lnTo>
                  <a:pt x="763" y="850"/>
                </a:lnTo>
                <a:lnTo>
                  <a:pt x="763" y="850"/>
                </a:lnTo>
                <a:cubicBezTo>
                  <a:pt x="763" y="855"/>
                  <a:pt x="764" y="859"/>
                  <a:pt x="767" y="863"/>
                </a:cubicBezTo>
                <a:cubicBezTo>
                  <a:pt x="768" y="865"/>
                  <a:pt x="769" y="867"/>
                  <a:pt x="771" y="868"/>
                </a:cubicBezTo>
                <a:lnTo>
                  <a:pt x="814" y="911"/>
                </a:lnTo>
                <a:lnTo>
                  <a:pt x="814" y="911"/>
                </a:lnTo>
                <a:cubicBezTo>
                  <a:pt x="815" y="913"/>
                  <a:pt x="817" y="914"/>
                  <a:pt x="819" y="915"/>
                </a:cubicBezTo>
                <a:cubicBezTo>
                  <a:pt x="823" y="918"/>
                  <a:pt x="827" y="919"/>
                  <a:pt x="832" y="919"/>
                </a:cubicBezTo>
                <a:lnTo>
                  <a:pt x="834" y="919"/>
                </a:lnTo>
                <a:lnTo>
                  <a:pt x="834" y="919"/>
                </a:lnTo>
                <a:cubicBezTo>
                  <a:pt x="838" y="919"/>
                  <a:pt x="842" y="918"/>
                  <a:pt x="846" y="915"/>
                </a:cubicBezTo>
                <a:cubicBezTo>
                  <a:pt x="848" y="914"/>
                  <a:pt x="850" y="913"/>
                  <a:pt x="852" y="911"/>
                </a:cubicBezTo>
                <a:lnTo>
                  <a:pt x="895" y="868"/>
                </a:lnTo>
                <a:lnTo>
                  <a:pt x="895" y="868"/>
                </a:lnTo>
                <a:cubicBezTo>
                  <a:pt x="896" y="867"/>
                  <a:pt x="897" y="865"/>
                  <a:pt x="898" y="864"/>
                </a:cubicBezTo>
                <a:cubicBezTo>
                  <a:pt x="901" y="859"/>
                  <a:pt x="902" y="855"/>
                  <a:pt x="902" y="850"/>
                </a:cubicBezTo>
                <a:lnTo>
                  <a:pt x="902" y="848"/>
                </a:lnTo>
                <a:close/>
                <a:moveTo>
                  <a:pt x="235" y="408"/>
                </a:moveTo>
                <a:lnTo>
                  <a:pt x="590" y="613"/>
                </a:lnTo>
                <a:lnTo>
                  <a:pt x="590" y="613"/>
                </a:lnTo>
                <a:lnTo>
                  <a:pt x="590" y="613"/>
                </a:lnTo>
                <a:cubicBezTo>
                  <a:pt x="607" y="622"/>
                  <a:pt x="624" y="627"/>
                  <a:pt x="643" y="627"/>
                </a:cubicBezTo>
                <a:cubicBezTo>
                  <a:pt x="662" y="627"/>
                  <a:pt x="678" y="623"/>
                  <a:pt x="695" y="613"/>
                </a:cubicBezTo>
                <a:cubicBezTo>
                  <a:pt x="711" y="604"/>
                  <a:pt x="724" y="591"/>
                  <a:pt x="734" y="574"/>
                </a:cubicBezTo>
                <a:cubicBezTo>
                  <a:pt x="743" y="558"/>
                  <a:pt x="748" y="541"/>
                  <a:pt x="748" y="522"/>
                </a:cubicBezTo>
                <a:lnTo>
                  <a:pt x="748" y="112"/>
                </a:lnTo>
                <a:lnTo>
                  <a:pt x="748" y="112"/>
                </a:lnTo>
                <a:cubicBezTo>
                  <a:pt x="748" y="110"/>
                  <a:pt x="748" y="107"/>
                  <a:pt x="748" y="105"/>
                </a:cubicBezTo>
                <a:cubicBezTo>
                  <a:pt x="748" y="85"/>
                  <a:pt x="743" y="69"/>
                  <a:pt x="734" y="52"/>
                </a:cubicBezTo>
                <a:cubicBezTo>
                  <a:pt x="724" y="36"/>
                  <a:pt x="711" y="24"/>
                  <a:pt x="695" y="14"/>
                </a:cubicBezTo>
                <a:cubicBezTo>
                  <a:pt x="678" y="4"/>
                  <a:pt x="662" y="0"/>
                  <a:pt x="643" y="0"/>
                </a:cubicBezTo>
                <a:cubicBezTo>
                  <a:pt x="624" y="0"/>
                  <a:pt x="607" y="4"/>
                  <a:pt x="591" y="14"/>
                </a:cubicBezTo>
                <a:cubicBezTo>
                  <a:pt x="574" y="24"/>
                  <a:pt x="561" y="36"/>
                  <a:pt x="552" y="52"/>
                </a:cubicBezTo>
                <a:cubicBezTo>
                  <a:pt x="542" y="69"/>
                  <a:pt x="538" y="85"/>
                  <a:pt x="538" y="105"/>
                </a:cubicBezTo>
                <a:cubicBezTo>
                  <a:pt x="538" y="107"/>
                  <a:pt x="538" y="110"/>
                  <a:pt x="539" y="112"/>
                </a:cubicBezTo>
                <a:lnTo>
                  <a:pt x="539" y="342"/>
                </a:lnTo>
                <a:lnTo>
                  <a:pt x="339" y="227"/>
                </a:lnTo>
                <a:lnTo>
                  <a:pt x="339" y="227"/>
                </a:lnTo>
                <a:cubicBezTo>
                  <a:pt x="323" y="217"/>
                  <a:pt x="306" y="213"/>
                  <a:pt x="287" y="213"/>
                </a:cubicBezTo>
                <a:cubicBezTo>
                  <a:pt x="268" y="213"/>
                  <a:pt x="252" y="218"/>
                  <a:pt x="235" y="227"/>
                </a:cubicBezTo>
                <a:cubicBezTo>
                  <a:pt x="218" y="237"/>
                  <a:pt x="206" y="248"/>
                  <a:pt x="197" y="265"/>
                </a:cubicBezTo>
                <a:cubicBezTo>
                  <a:pt x="187" y="282"/>
                  <a:pt x="183" y="298"/>
                  <a:pt x="183" y="317"/>
                </a:cubicBezTo>
                <a:cubicBezTo>
                  <a:pt x="183" y="337"/>
                  <a:pt x="187" y="354"/>
                  <a:pt x="197" y="370"/>
                </a:cubicBezTo>
                <a:cubicBezTo>
                  <a:pt x="206" y="387"/>
                  <a:pt x="218" y="398"/>
                  <a:pt x="235" y="408"/>
                </a:cubicBezTo>
                <a:close/>
                <a:moveTo>
                  <a:pt x="1015" y="626"/>
                </a:moveTo>
                <a:lnTo>
                  <a:pt x="1015" y="626"/>
                </a:lnTo>
                <a:cubicBezTo>
                  <a:pt x="1017" y="627"/>
                  <a:pt x="1020" y="627"/>
                  <a:pt x="1023" y="627"/>
                </a:cubicBezTo>
                <a:cubicBezTo>
                  <a:pt x="1042" y="627"/>
                  <a:pt x="1059" y="622"/>
                  <a:pt x="1075" y="613"/>
                </a:cubicBezTo>
                <a:lnTo>
                  <a:pt x="1430" y="408"/>
                </a:lnTo>
                <a:lnTo>
                  <a:pt x="1430" y="408"/>
                </a:lnTo>
                <a:lnTo>
                  <a:pt x="1430" y="408"/>
                </a:lnTo>
                <a:cubicBezTo>
                  <a:pt x="1447" y="398"/>
                  <a:pt x="1459" y="387"/>
                  <a:pt x="1469" y="370"/>
                </a:cubicBezTo>
                <a:cubicBezTo>
                  <a:pt x="1478" y="354"/>
                  <a:pt x="1482" y="337"/>
                  <a:pt x="1482" y="317"/>
                </a:cubicBezTo>
                <a:cubicBezTo>
                  <a:pt x="1482" y="298"/>
                  <a:pt x="1478" y="282"/>
                  <a:pt x="1469" y="265"/>
                </a:cubicBezTo>
                <a:cubicBezTo>
                  <a:pt x="1459" y="248"/>
                  <a:pt x="1446" y="237"/>
                  <a:pt x="1430" y="227"/>
                </a:cubicBezTo>
                <a:cubicBezTo>
                  <a:pt x="1413" y="218"/>
                  <a:pt x="1397" y="213"/>
                  <a:pt x="1378" y="213"/>
                </a:cubicBezTo>
                <a:cubicBezTo>
                  <a:pt x="1359" y="213"/>
                  <a:pt x="1343" y="217"/>
                  <a:pt x="1326" y="227"/>
                </a:cubicBezTo>
                <a:lnTo>
                  <a:pt x="1127" y="342"/>
                </a:lnTo>
                <a:lnTo>
                  <a:pt x="1127" y="112"/>
                </a:lnTo>
                <a:lnTo>
                  <a:pt x="1127" y="112"/>
                </a:lnTo>
                <a:lnTo>
                  <a:pt x="1127" y="112"/>
                </a:lnTo>
                <a:cubicBezTo>
                  <a:pt x="1127" y="93"/>
                  <a:pt x="1122" y="77"/>
                  <a:pt x="1113" y="60"/>
                </a:cubicBezTo>
                <a:cubicBezTo>
                  <a:pt x="1103" y="43"/>
                  <a:pt x="1092" y="32"/>
                  <a:pt x="1075" y="22"/>
                </a:cubicBezTo>
                <a:cubicBezTo>
                  <a:pt x="1058" y="13"/>
                  <a:pt x="1042" y="8"/>
                  <a:pt x="1023" y="8"/>
                </a:cubicBezTo>
                <a:cubicBezTo>
                  <a:pt x="1003" y="8"/>
                  <a:pt x="987" y="13"/>
                  <a:pt x="970" y="22"/>
                </a:cubicBezTo>
                <a:cubicBezTo>
                  <a:pt x="953" y="32"/>
                  <a:pt x="941" y="43"/>
                  <a:pt x="932" y="60"/>
                </a:cubicBezTo>
                <a:cubicBezTo>
                  <a:pt x="922" y="77"/>
                  <a:pt x="918" y="93"/>
                  <a:pt x="918" y="112"/>
                </a:cubicBezTo>
                <a:lnTo>
                  <a:pt x="918" y="112"/>
                </a:lnTo>
                <a:lnTo>
                  <a:pt x="918" y="522"/>
                </a:lnTo>
                <a:lnTo>
                  <a:pt x="918" y="522"/>
                </a:lnTo>
                <a:lnTo>
                  <a:pt x="918" y="522"/>
                </a:lnTo>
                <a:cubicBezTo>
                  <a:pt x="918" y="542"/>
                  <a:pt x="922" y="559"/>
                  <a:pt x="932" y="575"/>
                </a:cubicBezTo>
                <a:cubicBezTo>
                  <a:pt x="941" y="592"/>
                  <a:pt x="953" y="603"/>
                  <a:pt x="970" y="613"/>
                </a:cubicBezTo>
                <a:cubicBezTo>
                  <a:pt x="984" y="621"/>
                  <a:pt x="998" y="625"/>
                  <a:pt x="1015" y="626"/>
                </a:cubicBezTo>
                <a:close/>
                <a:moveTo>
                  <a:pt x="651" y="1072"/>
                </a:moveTo>
                <a:lnTo>
                  <a:pt x="651" y="1072"/>
                </a:lnTo>
                <a:cubicBezTo>
                  <a:pt x="648" y="1072"/>
                  <a:pt x="645" y="1072"/>
                  <a:pt x="642" y="1072"/>
                </a:cubicBezTo>
                <a:cubicBezTo>
                  <a:pt x="623" y="1072"/>
                  <a:pt x="608" y="1076"/>
                  <a:pt x="592" y="1085"/>
                </a:cubicBezTo>
                <a:cubicBezTo>
                  <a:pt x="591" y="1085"/>
                  <a:pt x="591" y="1086"/>
                  <a:pt x="590" y="1086"/>
                </a:cubicBezTo>
                <a:lnTo>
                  <a:pt x="235" y="1291"/>
                </a:lnTo>
                <a:lnTo>
                  <a:pt x="235" y="1291"/>
                </a:lnTo>
                <a:lnTo>
                  <a:pt x="235" y="1291"/>
                </a:lnTo>
                <a:cubicBezTo>
                  <a:pt x="218" y="1300"/>
                  <a:pt x="206" y="1312"/>
                  <a:pt x="197" y="1329"/>
                </a:cubicBezTo>
                <a:cubicBezTo>
                  <a:pt x="187" y="1346"/>
                  <a:pt x="183" y="1362"/>
                  <a:pt x="183" y="1381"/>
                </a:cubicBezTo>
                <a:cubicBezTo>
                  <a:pt x="183" y="1401"/>
                  <a:pt x="187" y="1418"/>
                  <a:pt x="197" y="1434"/>
                </a:cubicBezTo>
                <a:cubicBezTo>
                  <a:pt x="206" y="1451"/>
                  <a:pt x="218" y="1463"/>
                  <a:pt x="235" y="1472"/>
                </a:cubicBezTo>
                <a:cubicBezTo>
                  <a:pt x="252" y="1482"/>
                  <a:pt x="268" y="1486"/>
                  <a:pt x="287" y="1486"/>
                </a:cubicBezTo>
                <a:cubicBezTo>
                  <a:pt x="306" y="1486"/>
                  <a:pt x="323" y="1481"/>
                  <a:pt x="339" y="1472"/>
                </a:cubicBezTo>
                <a:lnTo>
                  <a:pt x="539" y="1357"/>
                </a:lnTo>
                <a:lnTo>
                  <a:pt x="539" y="1586"/>
                </a:lnTo>
                <a:lnTo>
                  <a:pt x="539" y="1586"/>
                </a:lnTo>
                <a:cubicBezTo>
                  <a:pt x="538" y="1589"/>
                  <a:pt x="538" y="1591"/>
                  <a:pt x="538" y="1594"/>
                </a:cubicBezTo>
                <a:cubicBezTo>
                  <a:pt x="538" y="1613"/>
                  <a:pt x="542" y="1630"/>
                  <a:pt x="552" y="1646"/>
                </a:cubicBezTo>
                <a:cubicBezTo>
                  <a:pt x="561" y="1663"/>
                  <a:pt x="574" y="1676"/>
                  <a:pt x="591" y="1685"/>
                </a:cubicBezTo>
                <a:cubicBezTo>
                  <a:pt x="595" y="1687"/>
                  <a:pt x="599" y="1689"/>
                  <a:pt x="603" y="1691"/>
                </a:cubicBezTo>
                <a:lnTo>
                  <a:pt x="683" y="1691"/>
                </a:lnTo>
                <a:cubicBezTo>
                  <a:pt x="687" y="1689"/>
                  <a:pt x="691" y="1687"/>
                  <a:pt x="695" y="1685"/>
                </a:cubicBezTo>
                <a:cubicBezTo>
                  <a:pt x="711" y="1676"/>
                  <a:pt x="724" y="1663"/>
                  <a:pt x="734" y="1646"/>
                </a:cubicBezTo>
                <a:cubicBezTo>
                  <a:pt x="743" y="1630"/>
                  <a:pt x="748" y="1613"/>
                  <a:pt x="748" y="1594"/>
                </a:cubicBezTo>
                <a:cubicBezTo>
                  <a:pt x="748" y="1591"/>
                  <a:pt x="748" y="1589"/>
                  <a:pt x="748" y="1586"/>
                </a:cubicBezTo>
                <a:lnTo>
                  <a:pt x="748" y="1176"/>
                </a:lnTo>
                <a:lnTo>
                  <a:pt x="748" y="1176"/>
                </a:lnTo>
                <a:lnTo>
                  <a:pt x="748" y="1176"/>
                </a:lnTo>
                <a:cubicBezTo>
                  <a:pt x="748" y="1157"/>
                  <a:pt x="743" y="1141"/>
                  <a:pt x="734" y="1124"/>
                </a:cubicBezTo>
                <a:cubicBezTo>
                  <a:pt x="724" y="1107"/>
                  <a:pt x="712" y="1095"/>
                  <a:pt x="695" y="1086"/>
                </a:cubicBezTo>
                <a:cubicBezTo>
                  <a:pt x="681" y="1078"/>
                  <a:pt x="667" y="1073"/>
                  <a:pt x="651" y="1072"/>
                </a:cubicBezTo>
                <a:close/>
                <a:moveTo>
                  <a:pt x="555" y="880"/>
                </a:moveTo>
                <a:lnTo>
                  <a:pt x="555" y="880"/>
                </a:lnTo>
                <a:cubicBezTo>
                  <a:pt x="558" y="870"/>
                  <a:pt x="559" y="861"/>
                  <a:pt x="559" y="850"/>
                </a:cubicBezTo>
                <a:cubicBezTo>
                  <a:pt x="559" y="849"/>
                  <a:pt x="559" y="848"/>
                  <a:pt x="559" y="846"/>
                </a:cubicBezTo>
                <a:lnTo>
                  <a:pt x="559" y="846"/>
                </a:lnTo>
                <a:cubicBezTo>
                  <a:pt x="559" y="837"/>
                  <a:pt x="558" y="830"/>
                  <a:pt x="556" y="821"/>
                </a:cubicBezTo>
                <a:lnTo>
                  <a:pt x="556" y="821"/>
                </a:lnTo>
                <a:cubicBezTo>
                  <a:pt x="553" y="812"/>
                  <a:pt x="550" y="805"/>
                  <a:pt x="546" y="797"/>
                </a:cubicBezTo>
                <a:cubicBezTo>
                  <a:pt x="536" y="780"/>
                  <a:pt x="524" y="768"/>
                  <a:pt x="507" y="758"/>
                </a:cubicBezTo>
                <a:lnTo>
                  <a:pt x="152" y="554"/>
                </a:lnTo>
                <a:lnTo>
                  <a:pt x="152" y="554"/>
                </a:lnTo>
                <a:cubicBezTo>
                  <a:pt x="137" y="546"/>
                  <a:pt x="122" y="542"/>
                  <a:pt x="105" y="542"/>
                </a:cubicBezTo>
                <a:cubicBezTo>
                  <a:pt x="86" y="542"/>
                  <a:pt x="69" y="547"/>
                  <a:pt x="53" y="556"/>
                </a:cubicBezTo>
                <a:cubicBezTo>
                  <a:pt x="36" y="566"/>
                  <a:pt x="23" y="579"/>
                  <a:pt x="14" y="595"/>
                </a:cubicBezTo>
                <a:cubicBezTo>
                  <a:pt x="4" y="612"/>
                  <a:pt x="0" y="628"/>
                  <a:pt x="0" y="647"/>
                </a:cubicBezTo>
                <a:cubicBezTo>
                  <a:pt x="0" y="666"/>
                  <a:pt x="5" y="683"/>
                  <a:pt x="14" y="699"/>
                </a:cubicBezTo>
                <a:cubicBezTo>
                  <a:pt x="23" y="714"/>
                  <a:pt x="33" y="725"/>
                  <a:pt x="47" y="735"/>
                </a:cubicBezTo>
                <a:lnTo>
                  <a:pt x="245" y="850"/>
                </a:lnTo>
                <a:lnTo>
                  <a:pt x="47" y="964"/>
                </a:lnTo>
                <a:lnTo>
                  <a:pt x="47" y="964"/>
                </a:lnTo>
                <a:cubicBezTo>
                  <a:pt x="33" y="973"/>
                  <a:pt x="23" y="984"/>
                  <a:pt x="14" y="999"/>
                </a:cubicBezTo>
                <a:cubicBezTo>
                  <a:pt x="5" y="1016"/>
                  <a:pt x="0" y="1033"/>
                  <a:pt x="0" y="1052"/>
                </a:cubicBezTo>
                <a:cubicBezTo>
                  <a:pt x="0" y="1072"/>
                  <a:pt x="4" y="1087"/>
                  <a:pt x="14" y="1104"/>
                </a:cubicBezTo>
                <a:cubicBezTo>
                  <a:pt x="24" y="1121"/>
                  <a:pt x="36" y="1133"/>
                  <a:pt x="53" y="1142"/>
                </a:cubicBezTo>
                <a:cubicBezTo>
                  <a:pt x="70" y="1152"/>
                  <a:pt x="86" y="1156"/>
                  <a:pt x="105" y="1156"/>
                </a:cubicBezTo>
                <a:cubicBezTo>
                  <a:pt x="122" y="1156"/>
                  <a:pt x="137" y="1153"/>
                  <a:pt x="152" y="1145"/>
                </a:cubicBezTo>
                <a:lnTo>
                  <a:pt x="507" y="940"/>
                </a:lnTo>
                <a:lnTo>
                  <a:pt x="507" y="940"/>
                </a:lnTo>
                <a:cubicBezTo>
                  <a:pt x="507" y="939"/>
                  <a:pt x="507" y="939"/>
                  <a:pt x="508" y="939"/>
                </a:cubicBezTo>
                <a:cubicBezTo>
                  <a:pt x="524" y="930"/>
                  <a:pt x="536" y="918"/>
                  <a:pt x="545" y="901"/>
                </a:cubicBezTo>
                <a:cubicBezTo>
                  <a:pt x="549" y="894"/>
                  <a:pt x="552" y="888"/>
                  <a:pt x="555" y="880"/>
                </a:cubicBezTo>
                <a:close/>
                <a:moveTo>
                  <a:pt x="4961" y="267"/>
                </a:moveTo>
                <a:lnTo>
                  <a:pt x="4943" y="267"/>
                </a:lnTo>
                <a:lnTo>
                  <a:pt x="4943" y="267"/>
                </a:lnTo>
                <a:cubicBezTo>
                  <a:pt x="4942" y="267"/>
                  <a:pt x="4941" y="267"/>
                  <a:pt x="4939" y="267"/>
                </a:cubicBezTo>
                <a:cubicBezTo>
                  <a:pt x="4915" y="267"/>
                  <a:pt x="4894" y="270"/>
                  <a:pt x="4871" y="277"/>
                </a:cubicBezTo>
                <a:lnTo>
                  <a:pt x="4871" y="277"/>
                </a:lnTo>
                <a:cubicBezTo>
                  <a:pt x="4861" y="281"/>
                  <a:pt x="4853" y="284"/>
                  <a:pt x="4844" y="289"/>
                </a:cubicBezTo>
                <a:cubicBezTo>
                  <a:pt x="4831" y="297"/>
                  <a:pt x="4821" y="305"/>
                  <a:pt x="4811" y="316"/>
                </a:cubicBezTo>
                <a:lnTo>
                  <a:pt x="4811" y="316"/>
                </a:lnTo>
                <a:lnTo>
                  <a:pt x="4811" y="316"/>
                </a:lnTo>
                <a:cubicBezTo>
                  <a:pt x="4804" y="324"/>
                  <a:pt x="4799" y="331"/>
                  <a:pt x="4794" y="341"/>
                </a:cubicBezTo>
                <a:cubicBezTo>
                  <a:pt x="4786" y="354"/>
                  <a:pt x="4781" y="367"/>
                  <a:pt x="4777" y="382"/>
                </a:cubicBezTo>
                <a:lnTo>
                  <a:pt x="4777" y="382"/>
                </a:lnTo>
                <a:cubicBezTo>
                  <a:pt x="4770" y="410"/>
                  <a:pt x="4767" y="434"/>
                  <a:pt x="4767" y="462"/>
                </a:cubicBezTo>
                <a:cubicBezTo>
                  <a:pt x="4767" y="464"/>
                  <a:pt x="4767" y="466"/>
                  <a:pt x="4767" y="468"/>
                </a:cubicBezTo>
                <a:lnTo>
                  <a:pt x="4767" y="531"/>
                </a:lnTo>
                <a:lnTo>
                  <a:pt x="4698" y="531"/>
                </a:lnTo>
                <a:lnTo>
                  <a:pt x="4698" y="531"/>
                </a:lnTo>
                <a:lnTo>
                  <a:pt x="4698" y="531"/>
                </a:lnTo>
                <a:cubicBezTo>
                  <a:pt x="4690" y="531"/>
                  <a:pt x="4682" y="533"/>
                  <a:pt x="4676" y="537"/>
                </a:cubicBezTo>
                <a:cubicBezTo>
                  <a:pt x="4669" y="541"/>
                  <a:pt x="4665" y="546"/>
                  <a:pt x="4661" y="553"/>
                </a:cubicBezTo>
                <a:cubicBezTo>
                  <a:pt x="4657" y="559"/>
                  <a:pt x="4655" y="566"/>
                  <a:pt x="4655" y="573"/>
                </a:cubicBezTo>
                <a:lnTo>
                  <a:pt x="4655" y="573"/>
                </a:lnTo>
                <a:cubicBezTo>
                  <a:pt x="4655" y="574"/>
                  <a:pt x="4655" y="575"/>
                  <a:pt x="4655" y="575"/>
                </a:cubicBezTo>
                <a:cubicBezTo>
                  <a:pt x="4655" y="583"/>
                  <a:pt x="4657" y="590"/>
                  <a:pt x="4661" y="597"/>
                </a:cubicBezTo>
                <a:cubicBezTo>
                  <a:pt x="4663" y="600"/>
                  <a:pt x="4665" y="603"/>
                  <a:pt x="4668" y="606"/>
                </a:cubicBezTo>
                <a:lnTo>
                  <a:pt x="4668" y="606"/>
                </a:lnTo>
                <a:cubicBezTo>
                  <a:pt x="4671" y="609"/>
                  <a:pt x="4674" y="612"/>
                  <a:pt x="4678" y="614"/>
                </a:cubicBezTo>
                <a:cubicBezTo>
                  <a:pt x="4684" y="618"/>
                  <a:pt x="4691" y="620"/>
                  <a:pt x="4698" y="620"/>
                </a:cubicBezTo>
                <a:lnTo>
                  <a:pt x="4767" y="620"/>
                </a:lnTo>
                <a:lnTo>
                  <a:pt x="4767" y="1131"/>
                </a:lnTo>
                <a:lnTo>
                  <a:pt x="4767" y="1131"/>
                </a:lnTo>
                <a:cubicBezTo>
                  <a:pt x="4767" y="1132"/>
                  <a:pt x="4767" y="1132"/>
                  <a:pt x="4767" y="1132"/>
                </a:cubicBezTo>
                <a:cubicBezTo>
                  <a:pt x="4767" y="1140"/>
                  <a:pt x="4769" y="1146"/>
                  <a:pt x="4773" y="1153"/>
                </a:cubicBezTo>
                <a:cubicBezTo>
                  <a:pt x="4775" y="1156"/>
                  <a:pt x="4777" y="1159"/>
                  <a:pt x="4780" y="1162"/>
                </a:cubicBezTo>
                <a:lnTo>
                  <a:pt x="4780" y="1162"/>
                </a:lnTo>
                <a:cubicBezTo>
                  <a:pt x="4783" y="1165"/>
                  <a:pt x="4786" y="1167"/>
                  <a:pt x="4789" y="1169"/>
                </a:cubicBezTo>
                <a:cubicBezTo>
                  <a:pt x="4796" y="1173"/>
                  <a:pt x="4803" y="1175"/>
                  <a:pt x="4811" y="1175"/>
                </a:cubicBezTo>
                <a:cubicBezTo>
                  <a:pt x="4819" y="1175"/>
                  <a:pt x="4826" y="1173"/>
                  <a:pt x="4833" y="1169"/>
                </a:cubicBezTo>
                <a:cubicBezTo>
                  <a:pt x="4840" y="1165"/>
                  <a:pt x="4845" y="1160"/>
                  <a:pt x="4849" y="1153"/>
                </a:cubicBezTo>
                <a:cubicBezTo>
                  <a:pt x="4853" y="1146"/>
                  <a:pt x="4854" y="1140"/>
                  <a:pt x="4854" y="1132"/>
                </a:cubicBezTo>
                <a:lnTo>
                  <a:pt x="4854" y="1131"/>
                </a:lnTo>
                <a:lnTo>
                  <a:pt x="4854" y="620"/>
                </a:lnTo>
                <a:lnTo>
                  <a:pt x="4928" y="620"/>
                </a:lnTo>
                <a:lnTo>
                  <a:pt x="4928" y="620"/>
                </a:lnTo>
                <a:cubicBezTo>
                  <a:pt x="4936" y="620"/>
                  <a:pt x="4943" y="618"/>
                  <a:pt x="4949" y="614"/>
                </a:cubicBezTo>
                <a:cubicBezTo>
                  <a:pt x="4953" y="612"/>
                  <a:pt x="4956" y="610"/>
                  <a:pt x="4959" y="606"/>
                </a:cubicBezTo>
                <a:lnTo>
                  <a:pt x="4959" y="606"/>
                </a:lnTo>
                <a:cubicBezTo>
                  <a:pt x="4962" y="604"/>
                  <a:pt x="4964" y="601"/>
                  <a:pt x="4967" y="597"/>
                </a:cubicBezTo>
                <a:cubicBezTo>
                  <a:pt x="4970" y="590"/>
                  <a:pt x="4972" y="584"/>
                  <a:pt x="4972" y="576"/>
                </a:cubicBezTo>
                <a:cubicBezTo>
                  <a:pt x="4972" y="575"/>
                  <a:pt x="4972" y="575"/>
                  <a:pt x="4972" y="575"/>
                </a:cubicBezTo>
                <a:lnTo>
                  <a:pt x="4972" y="573"/>
                </a:lnTo>
                <a:lnTo>
                  <a:pt x="4972" y="573"/>
                </a:lnTo>
                <a:cubicBezTo>
                  <a:pt x="4972" y="565"/>
                  <a:pt x="4970" y="559"/>
                  <a:pt x="4967" y="553"/>
                </a:cubicBezTo>
                <a:cubicBezTo>
                  <a:pt x="4963" y="546"/>
                  <a:pt x="4958" y="541"/>
                  <a:pt x="4951" y="537"/>
                </a:cubicBezTo>
                <a:cubicBezTo>
                  <a:pt x="4944" y="533"/>
                  <a:pt x="4937" y="531"/>
                  <a:pt x="4930" y="531"/>
                </a:cubicBezTo>
                <a:cubicBezTo>
                  <a:pt x="4929" y="531"/>
                  <a:pt x="4929" y="531"/>
                  <a:pt x="4929" y="531"/>
                </a:cubicBezTo>
                <a:lnTo>
                  <a:pt x="4854" y="531"/>
                </a:lnTo>
                <a:lnTo>
                  <a:pt x="4854" y="469"/>
                </a:lnTo>
                <a:lnTo>
                  <a:pt x="4854" y="469"/>
                </a:lnTo>
                <a:cubicBezTo>
                  <a:pt x="4854" y="467"/>
                  <a:pt x="4854" y="465"/>
                  <a:pt x="4854" y="462"/>
                </a:cubicBezTo>
                <a:cubicBezTo>
                  <a:pt x="4854" y="442"/>
                  <a:pt x="4857" y="425"/>
                  <a:pt x="4862" y="406"/>
                </a:cubicBezTo>
                <a:lnTo>
                  <a:pt x="4862" y="406"/>
                </a:lnTo>
                <a:cubicBezTo>
                  <a:pt x="4863" y="397"/>
                  <a:pt x="4865" y="391"/>
                  <a:pt x="4870" y="383"/>
                </a:cubicBezTo>
                <a:cubicBezTo>
                  <a:pt x="4871" y="380"/>
                  <a:pt x="4874" y="378"/>
                  <a:pt x="4876" y="375"/>
                </a:cubicBezTo>
                <a:lnTo>
                  <a:pt x="4876" y="375"/>
                </a:lnTo>
                <a:cubicBezTo>
                  <a:pt x="4879" y="371"/>
                  <a:pt x="4883" y="369"/>
                  <a:pt x="4887" y="366"/>
                </a:cubicBezTo>
                <a:cubicBezTo>
                  <a:pt x="4890" y="364"/>
                  <a:pt x="4894" y="363"/>
                  <a:pt x="4898" y="362"/>
                </a:cubicBezTo>
                <a:lnTo>
                  <a:pt x="4898" y="362"/>
                </a:lnTo>
                <a:cubicBezTo>
                  <a:pt x="4911" y="358"/>
                  <a:pt x="4922" y="356"/>
                  <a:pt x="4936" y="356"/>
                </a:cubicBezTo>
                <a:cubicBezTo>
                  <a:pt x="4938" y="356"/>
                  <a:pt x="4940" y="356"/>
                  <a:pt x="4941" y="357"/>
                </a:cubicBezTo>
                <a:lnTo>
                  <a:pt x="4961" y="357"/>
                </a:lnTo>
                <a:lnTo>
                  <a:pt x="4961" y="357"/>
                </a:lnTo>
                <a:cubicBezTo>
                  <a:pt x="4969" y="356"/>
                  <a:pt x="4976" y="355"/>
                  <a:pt x="4983" y="351"/>
                </a:cubicBezTo>
                <a:cubicBezTo>
                  <a:pt x="4990" y="346"/>
                  <a:pt x="4995" y="341"/>
                  <a:pt x="4999" y="334"/>
                </a:cubicBezTo>
                <a:cubicBezTo>
                  <a:pt x="5003" y="327"/>
                  <a:pt x="5005" y="320"/>
                  <a:pt x="5005" y="312"/>
                </a:cubicBezTo>
                <a:lnTo>
                  <a:pt x="5005" y="312"/>
                </a:lnTo>
                <a:lnTo>
                  <a:pt x="5005" y="312"/>
                </a:lnTo>
                <a:cubicBezTo>
                  <a:pt x="5005" y="303"/>
                  <a:pt x="5003" y="296"/>
                  <a:pt x="4999" y="289"/>
                </a:cubicBezTo>
                <a:cubicBezTo>
                  <a:pt x="4995" y="282"/>
                  <a:pt x="4990" y="277"/>
                  <a:pt x="4983" y="273"/>
                </a:cubicBezTo>
                <a:cubicBezTo>
                  <a:pt x="4976" y="269"/>
                  <a:pt x="4969" y="267"/>
                  <a:pt x="4961" y="267"/>
                </a:cubicBezTo>
                <a:close/>
                <a:moveTo>
                  <a:pt x="6493" y="598"/>
                </a:moveTo>
                <a:lnTo>
                  <a:pt x="6493" y="598"/>
                </a:lnTo>
                <a:cubicBezTo>
                  <a:pt x="6496" y="595"/>
                  <a:pt x="6498" y="592"/>
                  <a:pt x="6500" y="589"/>
                </a:cubicBezTo>
                <a:cubicBezTo>
                  <a:pt x="6505" y="582"/>
                  <a:pt x="6506" y="575"/>
                  <a:pt x="6506" y="567"/>
                </a:cubicBezTo>
                <a:lnTo>
                  <a:pt x="6506" y="567"/>
                </a:lnTo>
                <a:cubicBezTo>
                  <a:pt x="6506" y="559"/>
                  <a:pt x="6505" y="553"/>
                  <a:pt x="6501" y="546"/>
                </a:cubicBezTo>
                <a:cubicBezTo>
                  <a:pt x="6499" y="542"/>
                  <a:pt x="6496" y="539"/>
                  <a:pt x="6493" y="536"/>
                </a:cubicBezTo>
                <a:lnTo>
                  <a:pt x="6492" y="536"/>
                </a:lnTo>
                <a:lnTo>
                  <a:pt x="6492" y="536"/>
                </a:lnTo>
                <a:cubicBezTo>
                  <a:pt x="6489" y="533"/>
                  <a:pt x="6486" y="530"/>
                  <a:pt x="6483" y="528"/>
                </a:cubicBezTo>
                <a:cubicBezTo>
                  <a:pt x="6476" y="525"/>
                  <a:pt x="6470" y="523"/>
                  <a:pt x="6462" y="523"/>
                </a:cubicBezTo>
                <a:lnTo>
                  <a:pt x="6462" y="523"/>
                </a:lnTo>
                <a:lnTo>
                  <a:pt x="6462" y="523"/>
                </a:lnTo>
                <a:cubicBezTo>
                  <a:pt x="6454" y="523"/>
                  <a:pt x="6447" y="525"/>
                  <a:pt x="6441" y="529"/>
                </a:cubicBezTo>
                <a:cubicBezTo>
                  <a:pt x="6437" y="531"/>
                  <a:pt x="6434" y="533"/>
                  <a:pt x="6431" y="536"/>
                </a:cubicBezTo>
                <a:lnTo>
                  <a:pt x="6089" y="870"/>
                </a:lnTo>
                <a:lnTo>
                  <a:pt x="6089" y="309"/>
                </a:lnTo>
                <a:lnTo>
                  <a:pt x="6089" y="309"/>
                </a:lnTo>
                <a:cubicBezTo>
                  <a:pt x="6089" y="301"/>
                  <a:pt x="6087" y="294"/>
                  <a:pt x="6083" y="287"/>
                </a:cubicBezTo>
                <a:cubicBezTo>
                  <a:pt x="6079" y="280"/>
                  <a:pt x="6074" y="275"/>
                  <a:pt x="6067" y="271"/>
                </a:cubicBezTo>
                <a:cubicBezTo>
                  <a:pt x="6060" y="267"/>
                  <a:pt x="6053" y="265"/>
                  <a:pt x="6045" y="265"/>
                </a:cubicBezTo>
                <a:cubicBezTo>
                  <a:pt x="6045" y="265"/>
                  <a:pt x="6045" y="265"/>
                  <a:pt x="6044" y="265"/>
                </a:cubicBezTo>
                <a:lnTo>
                  <a:pt x="6044" y="265"/>
                </a:lnTo>
                <a:lnTo>
                  <a:pt x="6044" y="265"/>
                </a:lnTo>
                <a:cubicBezTo>
                  <a:pt x="6036" y="265"/>
                  <a:pt x="6029" y="267"/>
                  <a:pt x="6022" y="271"/>
                </a:cubicBezTo>
                <a:cubicBezTo>
                  <a:pt x="6019" y="273"/>
                  <a:pt x="6016" y="275"/>
                  <a:pt x="6013" y="278"/>
                </a:cubicBezTo>
                <a:lnTo>
                  <a:pt x="6013" y="278"/>
                </a:lnTo>
                <a:cubicBezTo>
                  <a:pt x="6010" y="281"/>
                  <a:pt x="6008" y="284"/>
                  <a:pt x="6006" y="287"/>
                </a:cubicBezTo>
                <a:cubicBezTo>
                  <a:pt x="6002" y="294"/>
                  <a:pt x="6000" y="301"/>
                  <a:pt x="6000" y="309"/>
                </a:cubicBezTo>
                <a:lnTo>
                  <a:pt x="6000" y="1129"/>
                </a:lnTo>
                <a:lnTo>
                  <a:pt x="6000" y="1129"/>
                </a:lnTo>
                <a:cubicBezTo>
                  <a:pt x="6001" y="1137"/>
                  <a:pt x="6002" y="1144"/>
                  <a:pt x="6006" y="1150"/>
                </a:cubicBezTo>
                <a:cubicBezTo>
                  <a:pt x="6010" y="1158"/>
                  <a:pt x="6016" y="1163"/>
                  <a:pt x="6023" y="1167"/>
                </a:cubicBezTo>
                <a:cubicBezTo>
                  <a:pt x="6030" y="1171"/>
                  <a:pt x="6036" y="1173"/>
                  <a:pt x="6044" y="1173"/>
                </a:cubicBezTo>
                <a:lnTo>
                  <a:pt x="6044" y="1173"/>
                </a:lnTo>
                <a:lnTo>
                  <a:pt x="6045" y="1173"/>
                </a:lnTo>
                <a:cubicBezTo>
                  <a:pt x="6053" y="1173"/>
                  <a:pt x="6060" y="1171"/>
                  <a:pt x="6067" y="1167"/>
                </a:cubicBezTo>
                <a:cubicBezTo>
                  <a:pt x="6074" y="1163"/>
                  <a:pt x="6079" y="1158"/>
                  <a:pt x="6083" y="1151"/>
                </a:cubicBezTo>
                <a:cubicBezTo>
                  <a:pt x="6087" y="1144"/>
                  <a:pt x="6089" y="1137"/>
                  <a:pt x="6089" y="1129"/>
                </a:cubicBezTo>
                <a:lnTo>
                  <a:pt x="6089" y="994"/>
                </a:lnTo>
                <a:lnTo>
                  <a:pt x="6201" y="883"/>
                </a:lnTo>
                <a:lnTo>
                  <a:pt x="6428" y="1156"/>
                </a:lnTo>
                <a:lnTo>
                  <a:pt x="6428" y="1156"/>
                </a:lnTo>
                <a:cubicBezTo>
                  <a:pt x="6431" y="1161"/>
                  <a:pt x="6434" y="1165"/>
                  <a:pt x="6440" y="1168"/>
                </a:cubicBezTo>
                <a:cubicBezTo>
                  <a:pt x="6441" y="1168"/>
                  <a:pt x="6442" y="1169"/>
                  <a:pt x="6443" y="1170"/>
                </a:cubicBezTo>
                <a:lnTo>
                  <a:pt x="6443" y="1170"/>
                </a:lnTo>
                <a:cubicBezTo>
                  <a:pt x="6450" y="1172"/>
                  <a:pt x="6455" y="1173"/>
                  <a:pt x="6462" y="1173"/>
                </a:cubicBezTo>
                <a:lnTo>
                  <a:pt x="6462" y="1173"/>
                </a:lnTo>
                <a:lnTo>
                  <a:pt x="6463" y="1173"/>
                </a:lnTo>
                <a:cubicBezTo>
                  <a:pt x="6471" y="1173"/>
                  <a:pt x="6478" y="1171"/>
                  <a:pt x="6485" y="1167"/>
                </a:cubicBezTo>
                <a:cubicBezTo>
                  <a:pt x="6487" y="1166"/>
                  <a:pt x="6489" y="1165"/>
                  <a:pt x="6490" y="1163"/>
                </a:cubicBezTo>
                <a:lnTo>
                  <a:pt x="6492" y="1163"/>
                </a:lnTo>
                <a:lnTo>
                  <a:pt x="6492" y="1163"/>
                </a:lnTo>
                <a:cubicBezTo>
                  <a:pt x="6495" y="1160"/>
                  <a:pt x="6497" y="1157"/>
                  <a:pt x="6500" y="1153"/>
                </a:cubicBezTo>
                <a:cubicBezTo>
                  <a:pt x="6504" y="1146"/>
                  <a:pt x="6506" y="1139"/>
                  <a:pt x="6506" y="1130"/>
                </a:cubicBezTo>
                <a:lnTo>
                  <a:pt x="6506" y="1130"/>
                </a:lnTo>
                <a:lnTo>
                  <a:pt x="6506" y="1130"/>
                </a:lnTo>
                <a:cubicBezTo>
                  <a:pt x="6506" y="1122"/>
                  <a:pt x="6504" y="1115"/>
                  <a:pt x="6500" y="1108"/>
                </a:cubicBezTo>
                <a:cubicBezTo>
                  <a:pt x="6499" y="1106"/>
                  <a:pt x="6497" y="1103"/>
                  <a:pt x="6495" y="1101"/>
                </a:cubicBezTo>
                <a:lnTo>
                  <a:pt x="6495" y="1101"/>
                </a:lnTo>
                <a:lnTo>
                  <a:pt x="6264" y="820"/>
                </a:lnTo>
                <a:lnTo>
                  <a:pt x="6493" y="599"/>
                </a:lnTo>
                <a:lnTo>
                  <a:pt x="6493" y="598"/>
                </a:lnTo>
                <a:close/>
                <a:moveTo>
                  <a:pt x="5875" y="542"/>
                </a:moveTo>
                <a:lnTo>
                  <a:pt x="5875" y="542"/>
                </a:lnTo>
                <a:cubicBezTo>
                  <a:pt x="5878" y="545"/>
                  <a:pt x="5880" y="548"/>
                  <a:pt x="5883" y="552"/>
                </a:cubicBezTo>
                <a:cubicBezTo>
                  <a:pt x="5886" y="558"/>
                  <a:pt x="5889" y="565"/>
                  <a:pt x="5889" y="573"/>
                </a:cubicBezTo>
                <a:lnTo>
                  <a:pt x="5889" y="1129"/>
                </a:lnTo>
                <a:lnTo>
                  <a:pt x="5889" y="1129"/>
                </a:lnTo>
                <a:cubicBezTo>
                  <a:pt x="5888" y="1137"/>
                  <a:pt x="5887" y="1144"/>
                  <a:pt x="5883" y="1151"/>
                </a:cubicBezTo>
                <a:cubicBezTo>
                  <a:pt x="5881" y="1154"/>
                  <a:pt x="5878" y="1157"/>
                  <a:pt x="5876" y="1160"/>
                </a:cubicBezTo>
                <a:lnTo>
                  <a:pt x="5876" y="1160"/>
                </a:lnTo>
                <a:cubicBezTo>
                  <a:pt x="5873" y="1163"/>
                  <a:pt x="5870" y="1165"/>
                  <a:pt x="5866" y="1167"/>
                </a:cubicBezTo>
                <a:cubicBezTo>
                  <a:pt x="5859" y="1171"/>
                  <a:pt x="5853" y="1173"/>
                  <a:pt x="5845" y="1173"/>
                </a:cubicBezTo>
                <a:lnTo>
                  <a:pt x="5845" y="1173"/>
                </a:lnTo>
                <a:cubicBezTo>
                  <a:pt x="5837" y="1173"/>
                  <a:pt x="5830" y="1171"/>
                  <a:pt x="5824" y="1167"/>
                </a:cubicBezTo>
                <a:cubicBezTo>
                  <a:pt x="5820" y="1165"/>
                  <a:pt x="5817" y="1163"/>
                  <a:pt x="5814" y="1160"/>
                </a:cubicBezTo>
                <a:lnTo>
                  <a:pt x="5814" y="1160"/>
                </a:lnTo>
                <a:cubicBezTo>
                  <a:pt x="5811" y="1157"/>
                  <a:pt x="5809" y="1154"/>
                  <a:pt x="5807" y="1150"/>
                </a:cubicBezTo>
                <a:cubicBezTo>
                  <a:pt x="5803" y="1144"/>
                  <a:pt x="5801" y="1137"/>
                  <a:pt x="5801" y="1129"/>
                </a:cubicBezTo>
                <a:lnTo>
                  <a:pt x="5801" y="1075"/>
                </a:lnTo>
                <a:cubicBezTo>
                  <a:pt x="5746" y="1134"/>
                  <a:pt x="5668" y="1173"/>
                  <a:pt x="5583" y="1173"/>
                </a:cubicBezTo>
                <a:lnTo>
                  <a:pt x="5583" y="1173"/>
                </a:lnTo>
                <a:cubicBezTo>
                  <a:pt x="5529" y="1173"/>
                  <a:pt x="5482" y="1160"/>
                  <a:pt x="5435" y="1133"/>
                </a:cubicBezTo>
                <a:cubicBezTo>
                  <a:pt x="5408" y="1117"/>
                  <a:pt x="5387" y="1101"/>
                  <a:pt x="5366" y="1078"/>
                </a:cubicBezTo>
                <a:lnTo>
                  <a:pt x="5366" y="1078"/>
                </a:lnTo>
                <a:cubicBezTo>
                  <a:pt x="5348" y="1059"/>
                  <a:pt x="5335" y="1041"/>
                  <a:pt x="5322" y="1018"/>
                </a:cubicBezTo>
                <a:cubicBezTo>
                  <a:pt x="5291" y="965"/>
                  <a:pt x="5277" y="913"/>
                  <a:pt x="5277" y="851"/>
                </a:cubicBezTo>
                <a:cubicBezTo>
                  <a:pt x="5277" y="790"/>
                  <a:pt x="5291" y="738"/>
                  <a:pt x="5322" y="684"/>
                </a:cubicBezTo>
                <a:cubicBezTo>
                  <a:pt x="5335" y="662"/>
                  <a:pt x="5348" y="644"/>
                  <a:pt x="5366" y="625"/>
                </a:cubicBezTo>
                <a:lnTo>
                  <a:pt x="5366" y="625"/>
                </a:lnTo>
                <a:cubicBezTo>
                  <a:pt x="5387" y="602"/>
                  <a:pt x="5408" y="585"/>
                  <a:pt x="5436" y="569"/>
                </a:cubicBezTo>
                <a:cubicBezTo>
                  <a:pt x="5483" y="542"/>
                  <a:pt x="5529" y="530"/>
                  <a:pt x="5583" y="530"/>
                </a:cubicBezTo>
                <a:cubicBezTo>
                  <a:pt x="5637" y="530"/>
                  <a:pt x="5684" y="542"/>
                  <a:pt x="5731" y="569"/>
                </a:cubicBezTo>
                <a:cubicBezTo>
                  <a:pt x="5758" y="585"/>
                  <a:pt x="5780" y="602"/>
                  <a:pt x="5801" y="626"/>
                </a:cubicBezTo>
                <a:lnTo>
                  <a:pt x="5801" y="573"/>
                </a:lnTo>
                <a:lnTo>
                  <a:pt x="5801" y="573"/>
                </a:lnTo>
                <a:cubicBezTo>
                  <a:pt x="5801" y="565"/>
                  <a:pt x="5803" y="558"/>
                  <a:pt x="5807" y="551"/>
                </a:cubicBezTo>
                <a:cubicBezTo>
                  <a:pt x="5811" y="544"/>
                  <a:pt x="5816" y="539"/>
                  <a:pt x="5823" y="535"/>
                </a:cubicBezTo>
                <a:cubicBezTo>
                  <a:pt x="5830" y="531"/>
                  <a:pt x="5837" y="530"/>
                  <a:pt x="5845" y="530"/>
                </a:cubicBezTo>
                <a:cubicBezTo>
                  <a:pt x="5853" y="530"/>
                  <a:pt x="5860" y="531"/>
                  <a:pt x="5867" y="535"/>
                </a:cubicBezTo>
                <a:cubicBezTo>
                  <a:pt x="5870" y="537"/>
                  <a:pt x="5872" y="539"/>
                  <a:pt x="5875" y="542"/>
                </a:cubicBezTo>
                <a:close/>
                <a:moveTo>
                  <a:pt x="5801" y="851"/>
                </a:moveTo>
                <a:lnTo>
                  <a:pt x="5801" y="851"/>
                </a:lnTo>
                <a:lnTo>
                  <a:pt x="5801" y="850"/>
                </a:lnTo>
                <a:cubicBezTo>
                  <a:pt x="5801" y="804"/>
                  <a:pt x="5790" y="766"/>
                  <a:pt x="5768" y="727"/>
                </a:cubicBezTo>
                <a:cubicBezTo>
                  <a:pt x="5758" y="711"/>
                  <a:pt x="5749" y="698"/>
                  <a:pt x="5737" y="684"/>
                </a:cubicBezTo>
                <a:lnTo>
                  <a:pt x="5737" y="684"/>
                </a:lnTo>
                <a:cubicBezTo>
                  <a:pt x="5722" y="667"/>
                  <a:pt x="5706" y="655"/>
                  <a:pt x="5687" y="643"/>
                </a:cubicBezTo>
                <a:cubicBezTo>
                  <a:pt x="5654" y="624"/>
                  <a:pt x="5621" y="616"/>
                  <a:pt x="5583" y="616"/>
                </a:cubicBezTo>
                <a:cubicBezTo>
                  <a:pt x="5545" y="616"/>
                  <a:pt x="5513" y="624"/>
                  <a:pt x="5480" y="643"/>
                </a:cubicBezTo>
                <a:cubicBezTo>
                  <a:pt x="5460" y="655"/>
                  <a:pt x="5445" y="667"/>
                  <a:pt x="5430" y="684"/>
                </a:cubicBezTo>
                <a:lnTo>
                  <a:pt x="5430" y="684"/>
                </a:lnTo>
                <a:cubicBezTo>
                  <a:pt x="5417" y="698"/>
                  <a:pt x="5407" y="711"/>
                  <a:pt x="5398" y="728"/>
                </a:cubicBezTo>
                <a:cubicBezTo>
                  <a:pt x="5375" y="767"/>
                  <a:pt x="5365" y="805"/>
                  <a:pt x="5365" y="849"/>
                </a:cubicBezTo>
                <a:cubicBezTo>
                  <a:pt x="5365" y="850"/>
                  <a:pt x="5365" y="851"/>
                  <a:pt x="5365" y="851"/>
                </a:cubicBezTo>
                <a:lnTo>
                  <a:pt x="5365" y="851"/>
                </a:lnTo>
                <a:cubicBezTo>
                  <a:pt x="5365" y="852"/>
                  <a:pt x="5365" y="852"/>
                  <a:pt x="5365" y="853"/>
                </a:cubicBezTo>
                <a:cubicBezTo>
                  <a:pt x="5365" y="897"/>
                  <a:pt x="5375" y="935"/>
                  <a:pt x="5397" y="973"/>
                </a:cubicBezTo>
                <a:cubicBezTo>
                  <a:pt x="5407" y="990"/>
                  <a:pt x="5417" y="1003"/>
                  <a:pt x="5430" y="1018"/>
                </a:cubicBezTo>
                <a:lnTo>
                  <a:pt x="5430" y="1018"/>
                </a:lnTo>
                <a:cubicBezTo>
                  <a:pt x="5445" y="1034"/>
                  <a:pt x="5460" y="1046"/>
                  <a:pt x="5479" y="1057"/>
                </a:cubicBezTo>
                <a:cubicBezTo>
                  <a:pt x="5513" y="1076"/>
                  <a:pt x="5544" y="1085"/>
                  <a:pt x="5583" y="1085"/>
                </a:cubicBezTo>
                <a:cubicBezTo>
                  <a:pt x="5621" y="1085"/>
                  <a:pt x="5654" y="1076"/>
                  <a:pt x="5687" y="1057"/>
                </a:cubicBezTo>
                <a:cubicBezTo>
                  <a:pt x="5707" y="1046"/>
                  <a:pt x="5722" y="1034"/>
                  <a:pt x="5737" y="1018"/>
                </a:cubicBezTo>
                <a:lnTo>
                  <a:pt x="5737" y="1018"/>
                </a:lnTo>
                <a:cubicBezTo>
                  <a:pt x="5750" y="1004"/>
                  <a:pt x="5759" y="991"/>
                  <a:pt x="5769" y="974"/>
                </a:cubicBezTo>
                <a:cubicBezTo>
                  <a:pt x="5791" y="936"/>
                  <a:pt x="5801" y="898"/>
                  <a:pt x="5801" y="853"/>
                </a:cubicBezTo>
                <a:cubicBezTo>
                  <a:pt x="5801" y="852"/>
                  <a:pt x="5801" y="852"/>
                  <a:pt x="5801" y="851"/>
                </a:cubicBezTo>
                <a:close/>
                <a:moveTo>
                  <a:pt x="2280" y="835"/>
                </a:moveTo>
                <a:cubicBezTo>
                  <a:pt x="2245" y="819"/>
                  <a:pt x="2205" y="806"/>
                  <a:pt x="2165" y="793"/>
                </a:cubicBezTo>
                <a:cubicBezTo>
                  <a:pt x="2125" y="780"/>
                  <a:pt x="2091" y="770"/>
                  <a:pt x="2064" y="756"/>
                </a:cubicBezTo>
                <a:lnTo>
                  <a:pt x="2064" y="756"/>
                </a:lnTo>
                <a:cubicBezTo>
                  <a:pt x="2062" y="755"/>
                  <a:pt x="2060" y="755"/>
                  <a:pt x="2057" y="753"/>
                </a:cubicBezTo>
                <a:cubicBezTo>
                  <a:pt x="2048" y="748"/>
                  <a:pt x="2041" y="741"/>
                  <a:pt x="2034" y="733"/>
                </a:cubicBezTo>
                <a:lnTo>
                  <a:pt x="2034" y="733"/>
                </a:lnTo>
                <a:cubicBezTo>
                  <a:pt x="2032" y="731"/>
                  <a:pt x="2030" y="729"/>
                  <a:pt x="2029" y="726"/>
                </a:cubicBezTo>
                <a:cubicBezTo>
                  <a:pt x="2025" y="719"/>
                  <a:pt x="2023" y="712"/>
                  <a:pt x="2023" y="704"/>
                </a:cubicBezTo>
                <a:lnTo>
                  <a:pt x="2023" y="704"/>
                </a:lnTo>
                <a:cubicBezTo>
                  <a:pt x="2023" y="691"/>
                  <a:pt x="2026" y="680"/>
                  <a:pt x="2033" y="668"/>
                </a:cubicBezTo>
                <a:cubicBezTo>
                  <a:pt x="2034" y="667"/>
                  <a:pt x="2035" y="665"/>
                  <a:pt x="2036" y="663"/>
                </a:cubicBezTo>
                <a:cubicBezTo>
                  <a:pt x="2048" y="646"/>
                  <a:pt x="2068" y="633"/>
                  <a:pt x="2090" y="624"/>
                </a:cubicBezTo>
                <a:lnTo>
                  <a:pt x="2090" y="624"/>
                </a:lnTo>
                <a:cubicBezTo>
                  <a:pt x="2111" y="616"/>
                  <a:pt x="2129" y="612"/>
                  <a:pt x="2151" y="612"/>
                </a:cubicBezTo>
                <a:lnTo>
                  <a:pt x="2151" y="612"/>
                </a:lnTo>
                <a:cubicBezTo>
                  <a:pt x="2153" y="612"/>
                  <a:pt x="2154" y="612"/>
                  <a:pt x="2155" y="612"/>
                </a:cubicBezTo>
                <a:cubicBezTo>
                  <a:pt x="2187" y="612"/>
                  <a:pt x="2213" y="619"/>
                  <a:pt x="2240" y="634"/>
                </a:cubicBezTo>
                <a:cubicBezTo>
                  <a:pt x="2246" y="638"/>
                  <a:pt x="2251" y="641"/>
                  <a:pt x="2257" y="645"/>
                </a:cubicBezTo>
                <a:cubicBezTo>
                  <a:pt x="2269" y="654"/>
                  <a:pt x="2279" y="663"/>
                  <a:pt x="2288" y="670"/>
                </a:cubicBezTo>
                <a:lnTo>
                  <a:pt x="2303" y="680"/>
                </a:lnTo>
                <a:lnTo>
                  <a:pt x="2303" y="680"/>
                </a:lnTo>
                <a:cubicBezTo>
                  <a:pt x="2309" y="683"/>
                  <a:pt x="2314" y="684"/>
                  <a:pt x="2321" y="684"/>
                </a:cubicBezTo>
                <a:lnTo>
                  <a:pt x="2321" y="684"/>
                </a:lnTo>
                <a:lnTo>
                  <a:pt x="2321" y="684"/>
                </a:lnTo>
                <a:cubicBezTo>
                  <a:pt x="2325" y="684"/>
                  <a:pt x="2328" y="683"/>
                  <a:pt x="2332" y="682"/>
                </a:cubicBezTo>
                <a:lnTo>
                  <a:pt x="2332" y="682"/>
                </a:lnTo>
                <a:cubicBezTo>
                  <a:pt x="2334" y="681"/>
                  <a:pt x="2336" y="680"/>
                  <a:pt x="2338" y="679"/>
                </a:cubicBezTo>
                <a:cubicBezTo>
                  <a:pt x="2340" y="678"/>
                  <a:pt x="2341" y="677"/>
                  <a:pt x="2343" y="675"/>
                </a:cubicBezTo>
                <a:lnTo>
                  <a:pt x="2343" y="675"/>
                </a:lnTo>
                <a:cubicBezTo>
                  <a:pt x="2345" y="673"/>
                  <a:pt x="2347" y="670"/>
                  <a:pt x="2349" y="667"/>
                </a:cubicBezTo>
                <a:cubicBezTo>
                  <a:pt x="2350" y="666"/>
                  <a:pt x="2350" y="665"/>
                  <a:pt x="2351" y="665"/>
                </a:cubicBezTo>
                <a:lnTo>
                  <a:pt x="2351" y="665"/>
                </a:lnTo>
                <a:cubicBezTo>
                  <a:pt x="2352" y="661"/>
                  <a:pt x="2353" y="657"/>
                  <a:pt x="2353" y="653"/>
                </a:cubicBezTo>
                <a:cubicBezTo>
                  <a:pt x="2353" y="652"/>
                  <a:pt x="2353" y="652"/>
                  <a:pt x="2353" y="652"/>
                </a:cubicBezTo>
                <a:lnTo>
                  <a:pt x="2353" y="652"/>
                </a:lnTo>
                <a:cubicBezTo>
                  <a:pt x="2353" y="644"/>
                  <a:pt x="2351" y="637"/>
                  <a:pt x="2347" y="630"/>
                </a:cubicBezTo>
                <a:lnTo>
                  <a:pt x="2347" y="630"/>
                </a:lnTo>
                <a:cubicBezTo>
                  <a:pt x="2339" y="616"/>
                  <a:pt x="2330" y="606"/>
                  <a:pt x="2318" y="595"/>
                </a:cubicBezTo>
                <a:lnTo>
                  <a:pt x="2318" y="595"/>
                </a:lnTo>
                <a:cubicBezTo>
                  <a:pt x="2303" y="582"/>
                  <a:pt x="2289" y="573"/>
                  <a:pt x="2272" y="563"/>
                </a:cubicBezTo>
                <a:cubicBezTo>
                  <a:pt x="2263" y="558"/>
                  <a:pt x="2255" y="553"/>
                  <a:pt x="2245" y="549"/>
                </a:cubicBezTo>
                <a:lnTo>
                  <a:pt x="2245" y="549"/>
                </a:lnTo>
                <a:cubicBezTo>
                  <a:pt x="2217" y="536"/>
                  <a:pt x="2191" y="530"/>
                  <a:pt x="2161" y="528"/>
                </a:cubicBezTo>
                <a:cubicBezTo>
                  <a:pt x="2096" y="528"/>
                  <a:pt x="2041" y="543"/>
                  <a:pt x="2002" y="570"/>
                </a:cubicBezTo>
                <a:lnTo>
                  <a:pt x="2002" y="570"/>
                </a:lnTo>
                <a:cubicBezTo>
                  <a:pt x="1980" y="584"/>
                  <a:pt x="1964" y="600"/>
                  <a:pt x="1950" y="621"/>
                </a:cubicBezTo>
                <a:cubicBezTo>
                  <a:pt x="1937" y="643"/>
                  <a:pt x="1931" y="669"/>
                  <a:pt x="1929" y="704"/>
                </a:cubicBezTo>
                <a:lnTo>
                  <a:pt x="1929" y="708"/>
                </a:lnTo>
                <a:lnTo>
                  <a:pt x="1929" y="708"/>
                </a:lnTo>
                <a:cubicBezTo>
                  <a:pt x="1929" y="709"/>
                  <a:pt x="1929" y="710"/>
                  <a:pt x="1929" y="711"/>
                </a:cubicBezTo>
                <a:cubicBezTo>
                  <a:pt x="1929" y="735"/>
                  <a:pt x="1935" y="755"/>
                  <a:pt x="1947" y="776"/>
                </a:cubicBezTo>
                <a:cubicBezTo>
                  <a:pt x="1950" y="782"/>
                  <a:pt x="1953" y="786"/>
                  <a:pt x="1957" y="791"/>
                </a:cubicBezTo>
                <a:cubicBezTo>
                  <a:pt x="1982" y="823"/>
                  <a:pt x="2020" y="843"/>
                  <a:pt x="2058" y="857"/>
                </a:cubicBezTo>
                <a:cubicBezTo>
                  <a:pt x="2096" y="871"/>
                  <a:pt x="2133" y="879"/>
                  <a:pt x="2156" y="887"/>
                </a:cubicBezTo>
                <a:cubicBezTo>
                  <a:pt x="2190" y="898"/>
                  <a:pt x="2225" y="910"/>
                  <a:pt x="2250" y="926"/>
                </a:cubicBezTo>
                <a:lnTo>
                  <a:pt x="2250" y="926"/>
                </a:lnTo>
                <a:cubicBezTo>
                  <a:pt x="2263" y="933"/>
                  <a:pt x="2272" y="941"/>
                  <a:pt x="2281" y="952"/>
                </a:cubicBezTo>
                <a:lnTo>
                  <a:pt x="2281" y="952"/>
                </a:lnTo>
                <a:cubicBezTo>
                  <a:pt x="2282" y="954"/>
                  <a:pt x="2283" y="955"/>
                  <a:pt x="2284" y="957"/>
                </a:cubicBezTo>
                <a:cubicBezTo>
                  <a:pt x="2289" y="966"/>
                  <a:pt x="2291" y="975"/>
                  <a:pt x="2291" y="985"/>
                </a:cubicBezTo>
                <a:lnTo>
                  <a:pt x="2291" y="985"/>
                </a:lnTo>
                <a:lnTo>
                  <a:pt x="2291" y="985"/>
                </a:lnTo>
                <a:lnTo>
                  <a:pt x="2291" y="985"/>
                </a:lnTo>
                <a:lnTo>
                  <a:pt x="2291" y="986"/>
                </a:lnTo>
                <a:cubicBezTo>
                  <a:pt x="2291" y="1000"/>
                  <a:pt x="2288" y="1011"/>
                  <a:pt x="2282" y="1023"/>
                </a:cubicBezTo>
                <a:cubicBezTo>
                  <a:pt x="2280" y="1026"/>
                  <a:pt x="2279" y="1028"/>
                  <a:pt x="2277" y="1031"/>
                </a:cubicBezTo>
                <a:cubicBezTo>
                  <a:pt x="2263" y="1049"/>
                  <a:pt x="2240" y="1063"/>
                  <a:pt x="2216" y="1072"/>
                </a:cubicBezTo>
                <a:lnTo>
                  <a:pt x="2216" y="1072"/>
                </a:lnTo>
                <a:cubicBezTo>
                  <a:pt x="2194" y="1079"/>
                  <a:pt x="2175" y="1083"/>
                  <a:pt x="2151" y="1084"/>
                </a:cubicBezTo>
                <a:lnTo>
                  <a:pt x="2151" y="1084"/>
                </a:lnTo>
                <a:cubicBezTo>
                  <a:pt x="2150" y="1084"/>
                  <a:pt x="2148" y="1084"/>
                  <a:pt x="2146" y="1084"/>
                </a:cubicBezTo>
                <a:cubicBezTo>
                  <a:pt x="2103" y="1084"/>
                  <a:pt x="2067" y="1075"/>
                  <a:pt x="2029" y="1056"/>
                </a:cubicBezTo>
                <a:cubicBezTo>
                  <a:pt x="2015" y="1049"/>
                  <a:pt x="2005" y="1043"/>
                  <a:pt x="1994" y="1037"/>
                </a:cubicBezTo>
                <a:lnTo>
                  <a:pt x="1980" y="1029"/>
                </a:lnTo>
                <a:lnTo>
                  <a:pt x="1980" y="1029"/>
                </a:lnTo>
                <a:cubicBezTo>
                  <a:pt x="1974" y="1027"/>
                  <a:pt x="1969" y="1026"/>
                  <a:pt x="1964" y="1026"/>
                </a:cubicBezTo>
                <a:lnTo>
                  <a:pt x="1964" y="1026"/>
                </a:lnTo>
                <a:cubicBezTo>
                  <a:pt x="1960" y="1026"/>
                  <a:pt x="1956" y="1027"/>
                  <a:pt x="1953" y="1028"/>
                </a:cubicBezTo>
                <a:lnTo>
                  <a:pt x="1953" y="1028"/>
                </a:lnTo>
                <a:cubicBezTo>
                  <a:pt x="1951" y="1029"/>
                  <a:pt x="1950" y="1029"/>
                  <a:pt x="1949" y="1030"/>
                </a:cubicBezTo>
                <a:cubicBezTo>
                  <a:pt x="1947" y="1031"/>
                  <a:pt x="1945" y="1033"/>
                  <a:pt x="1943" y="1035"/>
                </a:cubicBezTo>
                <a:lnTo>
                  <a:pt x="1943" y="1035"/>
                </a:lnTo>
                <a:cubicBezTo>
                  <a:pt x="1940" y="1038"/>
                  <a:pt x="1938" y="1041"/>
                  <a:pt x="1935" y="1045"/>
                </a:cubicBezTo>
                <a:cubicBezTo>
                  <a:pt x="1935" y="1045"/>
                  <a:pt x="1934" y="1046"/>
                  <a:pt x="1934" y="1047"/>
                </a:cubicBezTo>
                <a:lnTo>
                  <a:pt x="1934" y="1047"/>
                </a:lnTo>
                <a:cubicBezTo>
                  <a:pt x="1932" y="1052"/>
                  <a:pt x="1931" y="1056"/>
                  <a:pt x="1931" y="1062"/>
                </a:cubicBezTo>
                <a:lnTo>
                  <a:pt x="1931" y="1062"/>
                </a:lnTo>
                <a:lnTo>
                  <a:pt x="1931" y="1062"/>
                </a:lnTo>
                <a:cubicBezTo>
                  <a:pt x="1931" y="1070"/>
                  <a:pt x="1932" y="1077"/>
                  <a:pt x="1936" y="1083"/>
                </a:cubicBezTo>
                <a:cubicBezTo>
                  <a:pt x="1937" y="1084"/>
                  <a:pt x="1937" y="1085"/>
                  <a:pt x="1938" y="1086"/>
                </a:cubicBezTo>
                <a:lnTo>
                  <a:pt x="1938" y="1086"/>
                </a:lnTo>
                <a:cubicBezTo>
                  <a:pt x="1947" y="1098"/>
                  <a:pt x="1956" y="1106"/>
                  <a:pt x="1969" y="1114"/>
                </a:cubicBezTo>
                <a:lnTo>
                  <a:pt x="1969" y="1114"/>
                </a:lnTo>
                <a:cubicBezTo>
                  <a:pt x="1975" y="1118"/>
                  <a:pt x="1980" y="1121"/>
                  <a:pt x="1986" y="1125"/>
                </a:cubicBezTo>
                <a:cubicBezTo>
                  <a:pt x="1997" y="1131"/>
                  <a:pt x="2006" y="1136"/>
                  <a:pt x="2017" y="1141"/>
                </a:cubicBezTo>
                <a:lnTo>
                  <a:pt x="2017" y="1141"/>
                </a:lnTo>
                <a:cubicBezTo>
                  <a:pt x="2062" y="1161"/>
                  <a:pt x="2103" y="1170"/>
                  <a:pt x="2151" y="1171"/>
                </a:cubicBezTo>
                <a:lnTo>
                  <a:pt x="2151" y="1171"/>
                </a:lnTo>
                <a:cubicBezTo>
                  <a:pt x="2214" y="1171"/>
                  <a:pt x="2268" y="1157"/>
                  <a:pt x="2313" y="1123"/>
                </a:cubicBezTo>
                <a:lnTo>
                  <a:pt x="2313" y="1123"/>
                </a:lnTo>
                <a:cubicBezTo>
                  <a:pt x="2358" y="1090"/>
                  <a:pt x="2385" y="1040"/>
                  <a:pt x="2385" y="984"/>
                </a:cubicBezTo>
                <a:lnTo>
                  <a:pt x="2385" y="984"/>
                </a:lnTo>
                <a:cubicBezTo>
                  <a:pt x="2385" y="983"/>
                  <a:pt x="2385" y="982"/>
                  <a:pt x="2385" y="981"/>
                </a:cubicBezTo>
                <a:cubicBezTo>
                  <a:pt x="2385" y="953"/>
                  <a:pt x="2379" y="930"/>
                  <a:pt x="2365" y="905"/>
                </a:cubicBezTo>
                <a:cubicBezTo>
                  <a:pt x="2346" y="873"/>
                  <a:pt x="2315" y="852"/>
                  <a:pt x="2280" y="835"/>
                </a:cubicBezTo>
                <a:close/>
                <a:moveTo>
                  <a:pt x="5141" y="265"/>
                </a:moveTo>
                <a:lnTo>
                  <a:pt x="5141" y="265"/>
                </a:lnTo>
                <a:lnTo>
                  <a:pt x="5141" y="265"/>
                </a:lnTo>
                <a:cubicBezTo>
                  <a:pt x="5133" y="265"/>
                  <a:pt x="5126" y="267"/>
                  <a:pt x="5119" y="271"/>
                </a:cubicBezTo>
                <a:cubicBezTo>
                  <a:pt x="5116" y="273"/>
                  <a:pt x="5113" y="275"/>
                  <a:pt x="5111" y="278"/>
                </a:cubicBezTo>
                <a:lnTo>
                  <a:pt x="5111" y="278"/>
                </a:lnTo>
                <a:cubicBezTo>
                  <a:pt x="5108" y="281"/>
                  <a:pt x="5105" y="284"/>
                  <a:pt x="5103" y="287"/>
                </a:cubicBezTo>
                <a:cubicBezTo>
                  <a:pt x="5099" y="294"/>
                  <a:pt x="5098" y="301"/>
                  <a:pt x="5097" y="309"/>
                </a:cubicBezTo>
                <a:lnTo>
                  <a:pt x="5097" y="1129"/>
                </a:lnTo>
                <a:lnTo>
                  <a:pt x="5097" y="1129"/>
                </a:lnTo>
                <a:cubicBezTo>
                  <a:pt x="5098" y="1137"/>
                  <a:pt x="5099" y="1144"/>
                  <a:pt x="5103" y="1150"/>
                </a:cubicBezTo>
                <a:cubicBezTo>
                  <a:pt x="5107" y="1158"/>
                  <a:pt x="5113" y="1163"/>
                  <a:pt x="5120" y="1167"/>
                </a:cubicBezTo>
                <a:cubicBezTo>
                  <a:pt x="5127" y="1171"/>
                  <a:pt x="5133" y="1173"/>
                  <a:pt x="5141" y="1173"/>
                </a:cubicBezTo>
                <a:lnTo>
                  <a:pt x="5141" y="1173"/>
                </a:lnTo>
                <a:lnTo>
                  <a:pt x="5141" y="1173"/>
                </a:lnTo>
                <a:cubicBezTo>
                  <a:pt x="5150" y="1173"/>
                  <a:pt x="5157" y="1171"/>
                  <a:pt x="5164" y="1167"/>
                </a:cubicBezTo>
                <a:cubicBezTo>
                  <a:pt x="5171" y="1163"/>
                  <a:pt x="5175" y="1158"/>
                  <a:pt x="5180" y="1150"/>
                </a:cubicBezTo>
                <a:cubicBezTo>
                  <a:pt x="5183" y="1144"/>
                  <a:pt x="5186" y="1137"/>
                  <a:pt x="5186" y="1129"/>
                </a:cubicBezTo>
                <a:lnTo>
                  <a:pt x="5186" y="309"/>
                </a:lnTo>
                <a:lnTo>
                  <a:pt x="5186" y="309"/>
                </a:lnTo>
                <a:cubicBezTo>
                  <a:pt x="5186" y="301"/>
                  <a:pt x="5184" y="294"/>
                  <a:pt x="5180" y="288"/>
                </a:cubicBezTo>
                <a:cubicBezTo>
                  <a:pt x="5175" y="281"/>
                  <a:pt x="5171" y="276"/>
                  <a:pt x="5164" y="271"/>
                </a:cubicBezTo>
                <a:cubicBezTo>
                  <a:pt x="5157" y="267"/>
                  <a:pt x="5150" y="265"/>
                  <a:pt x="5142" y="265"/>
                </a:cubicBezTo>
                <a:lnTo>
                  <a:pt x="5141" y="265"/>
                </a:lnTo>
                <a:close/>
                <a:moveTo>
                  <a:pt x="7155" y="830"/>
                </a:moveTo>
                <a:lnTo>
                  <a:pt x="7155" y="835"/>
                </a:lnTo>
                <a:lnTo>
                  <a:pt x="7155" y="835"/>
                </a:lnTo>
                <a:lnTo>
                  <a:pt x="7155" y="835"/>
                </a:lnTo>
                <a:cubicBezTo>
                  <a:pt x="7155" y="842"/>
                  <a:pt x="7152" y="848"/>
                  <a:pt x="7149" y="855"/>
                </a:cubicBezTo>
                <a:cubicBezTo>
                  <a:pt x="7146" y="859"/>
                  <a:pt x="7145" y="862"/>
                  <a:pt x="7141" y="865"/>
                </a:cubicBezTo>
                <a:lnTo>
                  <a:pt x="7141" y="865"/>
                </a:lnTo>
                <a:cubicBezTo>
                  <a:pt x="7139" y="867"/>
                  <a:pt x="7137" y="868"/>
                  <a:pt x="7134" y="870"/>
                </a:cubicBezTo>
                <a:cubicBezTo>
                  <a:pt x="7127" y="874"/>
                  <a:pt x="7120" y="876"/>
                  <a:pt x="7112" y="876"/>
                </a:cubicBezTo>
                <a:lnTo>
                  <a:pt x="7111" y="876"/>
                </a:lnTo>
                <a:lnTo>
                  <a:pt x="6620" y="876"/>
                </a:lnTo>
                <a:cubicBezTo>
                  <a:pt x="6633" y="996"/>
                  <a:pt x="6728" y="1084"/>
                  <a:pt x="6842" y="1085"/>
                </a:cubicBezTo>
                <a:lnTo>
                  <a:pt x="6871" y="1085"/>
                </a:lnTo>
                <a:lnTo>
                  <a:pt x="6871" y="1085"/>
                </a:lnTo>
                <a:cubicBezTo>
                  <a:pt x="6906" y="1085"/>
                  <a:pt x="6934" y="1076"/>
                  <a:pt x="6964" y="1059"/>
                </a:cubicBezTo>
                <a:cubicBezTo>
                  <a:pt x="6968" y="1056"/>
                  <a:pt x="6974" y="1054"/>
                  <a:pt x="6978" y="1051"/>
                </a:cubicBezTo>
                <a:lnTo>
                  <a:pt x="6978" y="1051"/>
                </a:lnTo>
                <a:cubicBezTo>
                  <a:pt x="7013" y="1028"/>
                  <a:pt x="7038" y="1002"/>
                  <a:pt x="7059" y="966"/>
                </a:cubicBezTo>
                <a:lnTo>
                  <a:pt x="7059" y="966"/>
                </a:lnTo>
                <a:cubicBezTo>
                  <a:pt x="7063" y="960"/>
                  <a:pt x="7067" y="956"/>
                  <a:pt x="7074" y="952"/>
                </a:cubicBezTo>
                <a:cubicBezTo>
                  <a:pt x="7074" y="952"/>
                  <a:pt x="7075" y="951"/>
                  <a:pt x="7075" y="951"/>
                </a:cubicBezTo>
                <a:lnTo>
                  <a:pt x="7075" y="951"/>
                </a:lnTo>
                <a:cubicBezTo>
                  <a:pt x="7082" y="947"/>
                  <a:pt x="7088" y="946"/>
                  <a:pt x="7095" y="946"/>
                </a:cubicBezTo>
                <a:cubicBezTo>
                  <a:pt x="7095" y="946"/>
                  <a:pt x="7095" y="946"/>
                  <a:pt x="7096" y="946"/>
                </a:cubicBezTo>
                <a:lnTo>
                  <a:pt x="7096" y="946"/>
                </a:lnTo>
                <a:lnTo>
                  <a:pt x="7096" y="946"/>
                </a:lnTo>
                <a:cubicBezTo>
                  <a:pt x="7104" y="946"/>
                  <a:pt x="7111" y="948"/>
                  <a:pt x="7118" y="951"/>
                </a:cubicBezTo>
                <a:lnTo>
                  <a:pt x="7118" y="951"/>
                </a:lnTo>
                <a:lnTo>
                  <a:pt x="7118" y="951"/>
                </a:lnTo>
                <a:cubicBezTo>
                  <a:pt x="7125" y="956"/>
                  <a:pt x="7129" y="960"/>
                  <a:pt x="7133" y="967"/>
                </a:cubicBezTo>
                <a:cubicBezTo>
                  <a:pt x="7137" y="974"/>
                  <a:pt x="7139" y="981"/>
                  <a:pt x="7139" y="989"/>
                </a:cubicBezTo>
                <a:lnTo>
                  <a:pt x="7139" y="989"/>
                </a:lnTo>
                <a:cubicBezTo>
                  <a:pt x="7139" y="997"/>
                  <a:pt x="7137" y="1005"/>
                  <a:pt x="7133" y="1012"/>
                </a:cubicBezTo>
                <a:lnTo>
                  <a:pt x="7132" y="1012"/>
                </a:lnTo>
                <a:lnTo>
                  <a:pt x="7132" y="1012"/>
                </a:lnTo>
                <a:cubicBezTo>
                  <a:pt x="7103" y="1059"/>
                  <a:pt x="7069" y="1093"/>
                  <a:pt x="7023" y="1124"/>
                </a:cubicBezTo>
                <a:lnTo>
                  <a:pt x="7023" y="1124"/>
                </a:lnTo>
                <a:cubicBezTo>
                  <a:pt x="7017" y="1128"/>
                  <a:pt x="7011" y="1131"/>
                  <a:pt x="7006" y="1134"/>
                </a:cubicBezTo>
                <a:cubicBezTo>
                  <a:pt x="6962" y="1159"/>
                  <a:pt x="6921" y="1171"/>
                  <a:pt x="6871" y="1171"/>
                </a:cubicBezTo>
                <a:lnTo>
                  <a:pt x="6842" y="1171"/>
                </a:lnTo>
                <a:lnTo>
                  <a:pt x="6842" y="1171"/>
                </a:lnTo>
                <a:cubicBezTo>
                  <a:pt x="6786" y="1171"/>
                  <a:pt x="6739" y="1158"/>
                  <a:pt x="6690" y="1130"/>
                </a:cubicBezTo>
                <a:cubicBezTo>
                  <a:pt x="6664" y="1115"/>
                  <a:pt x="6643" y="1098"/>
                  <a:pt x="6622" y="1076"/>
                </a:cubicBezTo>
                <a:lnTo>
                  <a:pt x="6622" y="1076"/>
                </a:lnTo>
                <a:cubicBezTo>
                  <a:pt x="6603" y="1056"/>
                  <a:pt x="6589" y="1038"/>
                  <a:pt x="6576" y="1014"/>
                </a:cubicBezTo>
                <a:cubicBezTo>
                  <a:pt x="6545" y="962"/>
                  <a:pt x="6532" y="911"/>
                  <a:pt x="6532" y="850"/>
                </a:cubicBezTo>
                <a:cubicBezTo>
                  <a:pt x="6532" y="790"/>
                  <a:pt x="6545" y="738"/>
                  <a:pt x="6576" y="685"/>
                </a:cubicBezTo>
                <a:cubicBezTo>
                  <a:pt x="6589" y="661"/>
                  <a:pt x="6604" y="642"/>
                  <a:pt x="6623" y="622"/>
                </a:cubicBezTo>
                <a:lnTo>
                  <a:pt x="6623" y="622"/>
                </a:lnTo>
                <a:cubicBezTo>
                  <a:pt x="6644" y="600"/>
                  <a:pt x="6664" y="584"/>
                  <a:pt x="6691" y="569"/>
                </a:cubicBezTo>
                <a:cubicBezTo>
                  <a:pt x="6740" y="541"/>
                  <a:pt x="6787" y="528"/>
                  <a:pt x="6844" y="528"/>
                </a:cubicBezTo>
                <a:cubicBezTo>
                  <a:pt x="6844" y="528"/>
                  <a:pt x="6844" y="528"/>
                  <a:pt x="6845" y="528"/>
                </a:cubicBezTo>
                <a:lnTo>
                  <a:pt x="6845" y="528"/>
                </a:lnTo>
                <a:cubicBezTo>
                  <a:pt x="6845" y="528"/>
                  <a:pt x="6845" y="528"/>
                  <a:pt x="6846" y="528"/>
                </a:cubicBezTo>
                <a:cubicBezTo>
                  <a:pt x="6901" y="528"/>
                  <a:pt x="6948" y="541"/>
                  <a:pt x="6996" y="568"/>
                </a:cubicBezTo>
                <a:cubicBezTo>
                  <a:pt x="7019" y="582"/>
                  <a:pt x="7038" y="596"/>
                  <a:pt x="7057" y="615"/>
                </a:cubicBezTo>
                <a:lnTo>
                  <a:pt x="7057" y="615"/>
                </a:lnTo>
                <a:cubicBezTo>
                  <a:pt x="7079" y="637"/>
                  <a:pt x="7095" y="658"/>
                  <a:pt x="7111" y="685"/>
                </a:cubicBezTo>
                <a:cubicBezTo>
                  <a:pt x="7137" y="731"/>
                  <a:pt x="7151" y="775"/>
                  <a:pt x="7155" y="828"/>
                </a:cubicBezTo>
                <a:lnTo>
                  <a:pt x="7155" y="830"/>
                </a:lnTo>
                <a:close/>
                <a:moveTo>
                  <a:pt x="7059" y="789"/>
                </a:moveTo>
                <a:cubicBezTo>
                  <a:pt x="7034" y="688"/>
                  <a:pt x="6946" y="616"/>
                  <a:pt x="6845" y="616"/>
                </a:cubicBezTo>
                <a:cubicBezTo>
                  <a:pt x="6743" y="616"/>
                  <a:pt x="6653" y="687"/>
                  <a:pt x="6627" y="789"/>
                </a:cubicBezTo>
                <a:lnTo>
                  <a:pt x="7059" y="789"/>
                </a:lnTo>
                <a:close/>
                <a:moveTo>
                  <a:pt x="2747" y="531"/>
                </a:moveTo>
                <a:lnTo>
                  <a:pt x="2747" y="531"/>
                </a:lnTo>
                <a:cubicBezTo>
                  <a:pt x="2698" y="531"/>
                  <a:pt x="2657" y="542"/>
                  <a:pt x="2614" y="566"/>
                </a:cubicBezTo>
                <a:cubicBezTo>
                  <a:pt x="2597" y="576"/>
                  <a:pt x="2583" y="586"/>
                  <a:pt x="2569" y="600"/>
                </a:cubicBezTo>
                <a:lnTo>
                  <a:pt x="2569" y="575"/>
                </a:lnTo>
                <a:lnTo>
                  <a:pt x="2569" y="575"/>
                </a:lnTo>
                <a:cubicBezTo>
                  <a:pt x="2569" y="574"/>
                  <a:pt x="2569" y="574"/>
                  <a:pt x="2569" y="574"/>
                </a:cubicBezTo>
                <a:cubicBezTo>
                  <a:pt x="2569" y="566"/>
                  <a:pt x="2567" y="559"/>
                  <a:pt x="2563" y="552"/>
                </a:cubicBezTo>
                <a:cubicBezTo>
                  <a:pt x="2561" y="549"/>
                  <a:pt x="2559" y="547"/>
                  <a:pt x="2557" y="544"/>
                </a:cubicBezTo>
                <a:lnTo>
                  <a:pt x="2557" y="544"/>
                </a:lnTo>
                <a:cubicBezTo>
                  <a:pt x="2554" y="541"/>
                  <a:pt x="2551" y="538"/>
                  <a:pt x="2547" y="536"/>
                </a:cubicBezTo>
                <a:cubicBezTo>
                  <a:pt x="2541" y="532"/>
                  <a:pt x="2534" y="531"/>
                  <a:pt x="2527" y="531"/>
                </a:cubicBezTo>
                <a:lnTo>
                  <a:pt x="2527" y="531"/>
                </a:lnTo>
                <a:lnTo>
                  <a:pt x="2527" y="531"/>
                </a:lnTo>
                <a:cubicBezTo>
                  <a:pt x="2526" y="531"/>
                  <a:pt x="2526" y="531"/>
                  <a:pt x="2525" y="531"/>
                </a:cubicBezTo>
                <a:cubicBezTo>
                  <a:pt x="2518" y="531"/>
                  <a:pt x="2511" y="533"/>
                  <a:pt x="2504" y="536"/>
                </a:cubicBezTo>
                <a:cubicBezTo>
                  <a:pt x="2497" y="540"/>
                  <a:pt x="2491" y="545"/>
                  <a:pt x="2488" y="552"/>
                </a:cubicBezTo>
                <a:cubicBezTo>
                  <a:pt x="2484" y="559"/>
                  <a:pt x="2483" y="566"/>
                  <a:pt x="2483" y="573"/>
                </a:cubicBezTo>
                <a:cubicBezTo>
                  <a:pt x="2483" y="574"/>
                  <a:pt x="2483" y="574"/>
                  <a:pt x="2483" y="575"/>
                </a:cubicBezTo>
                <a:lnTo>
                  <a:pt x="2483" y="1142"/>
                </a:lnTo>
                <a:lnTo>
                  <a:pt x="2484" y="1144"/>
                </a:lnTo>
                <a:lnTo>
                  <a:pt x="2484" y="1144"/>
                </a:lnTo>
                <a:lnTo>
                  <a:pt x="2487" y="1150"/>
                </a:lnTo>
                <a:lnTo>
                  <a:pt x="2487" y="1150"/>
                </a:lnTo>
                <a:cubicBezTo>
                  <a:pt x="2487" y="1150"/>
                  <a:pt x="2487" y="1150"/>
                  <a:pt x="2488" y="1150"/>
                </a:cubicBezTo>
                <a:cubicBezTo>
                  <a:pt x="2492" y="1158"/>
                  <a:pt x="2497" y="1163"/>
                  <a:pt x="2505" y="1167"/>
                </a:cubicBezTo>
                <a:cubicBezTo>
                  <a:pt x="2508" y="1169"/>
                  <a:pt x="2511" y="1171"/>
                  <a:pt x="2515" y="1172"/>
                </a:cubicBezTo>
                <a:lnTo>
                  <a:pt x="2527" y="1172"/>
                </a:lnTo>
                <a:lnTo>
                  <a:pt x="2527" y="1172"/>
                </a:lnTo>
                <a:cubicBezTo>
                  <a:pt x="2533" y="1172"/>
                  <a:pt x="2539" y="1170"/>
                  <a:pt x="2545" y="1167"/>
                </a:cubicBezTo>
                <a:lnTo>
                  <a:pt x="2545" y="1167"/>
                </a:lnTo>
                <a:cubicBezTo>
                  <a:pt x="2546" y="1167"/>
                  <a:pt x="2547" y="1167"/>
                  <a:pt x="2547" y="1166"/>
                </a:cubicBezTo>
                <a:cubicBezTo>
                  <a:pt x="2552" y="1164"/>
                  <a:pt x="2555" y="1161"/>
                  <a:pt x="2558" y="1156"/>
                </a:cubicBezTo>
                <a:lnTo>
                  <a:pt x="2558" y="1156"/>
                </a:lnTo>
                <a:lnTo>
                  <a:pt x="2560" y="1155"/>
                </a:lnTo>
                <a:lnTo>
                  <a:pt x="2560" y="1155"/>
                </a:lnTo>
                <a:lnTo>
                  <a:pt x="2560" y="1155"/>
                </a:lnTo>
                <a:cubicBezTo>
                  <a:pt x="2562" y="1153"/>
                  <a:pt x="2563" y="1151"/>
                  <a:pt x="2565" y="1149"/>
                </a:cubicBezTo>
                <a:cubicBezTo>
                  <a:pt x="2565" y="1148"/>
                  <a:pt x="2565" y="1147"/>
                  <a:pt x="2566" y="1146"/>
                </a:cubicBezTo>
                <a:lnTo>
                  <a:pt x="2569" y="1137"/>
                </a:lnTo>
                <a:lnTo>
                  <a:pt x="2569" y="795"/>
                </a:lnTo>
                <a:lnTo>
                  <a:pt x="2569" y="795"/>
                </a:lnTo>
                <a:cubicBezTo>
                  <a:pt x="2570" y="763"/>
                  <a:pt x="2576" y="736"/>
                  <a:pt x="2593" y="708"/>
                </a:cubicBezTo>
                <a:cubicBezTo>
                  <a:pt x="2601" y="694"/>
                  <a:pt x="2610" y="682"/>
                  <a:pt x="2622" y="670"/>
                </a:cubicBezTo>
                <a:lnTo>
                  <a:pt x="2622" y="670"/>
                </a:lnTo>
                <a:cubicBezTo>
                  <a:pt x="2634" y="658"/>
                  <a:pt x="2645" y="650"/>
                  <a:pt x="2660" y="641"/>
                </a:cubicBezTo>
                <a:cubicBezTo>
                  <a:pt x="2687" y="625"/>
                  <a:pt x="2715" y="618"/>
                  <a:pt x="2747" y="618"/>
                </a:cubicBezTo>
                <a:lnTo>
                  <a:pt x="2747" y="618"/>
                </a:lnTo>
                <a:cubicBezTo>
                  <a:pt x="2779" y="618"/>
                  <a:pt x="2807" y="626"/>
                  <a:pt x="2835" y="642"/>
                </a:cubicBezTo>
                <a:cubicBezTo>
                  <a:pt x="2863" y="658"/>
                  <a:pt x="2883" y="678"/>
                  <a:pt x="2900" y="707"/>
                </a:cubicBezTo>
                <a:cubicBezTo>
                  <a:pt x="2916" y="735"/>
                  <a:pt x="2923" y="762"/>
                  <a:pt x="2923" y="794"/>
                </a:cubicBezTo>
                <a:lnTo>
                  <a:pt x="2923" y="1129"/>
                </a:lnTo>
                <a:lnTo>
                  <a:pt x="2923" y="1129"/>
                </a:lnTo>
                <a:lnTo>
                  <a:pt x="2923" y="1130"/>
                </a:lnTo>
                <a:cubicBezTo>
                  <a:pt x="2923" y="1138"/>
                  <a:pt x="2925" y="1145"/>
                  <a:pt x="2929" y="1152"/>
                </a:cubicBezTo>
                <a:cubicBezTo>
                  <a:pt x="2933" y="1159"/>
                  <a:pt x="2938" y="1163"/>
                  <a:pt x="2945" y="1167"/>
                </a:cubicBezTo>
                <a:cubicBezTo>
                  <a:pt x="2952" y="1171"/>
                  <a:pt x="2959" y="1173"/>
                  <a:pt x="2967" y="1173"/>
                </a:cubicBezTo>
                <a:cubicBezTo>
                  <a:pt x="2975" y="1173"/>
                  <a:pt x="2981" y="1171"/>
                  <a:pt x="2988" y="1167"/>
                </a:cubicBezTo>
                <a:cubicBezTo>
                  <a:pt x="2992" y="1165"/>
                  <a:pt x="2995" y="1163"/>
                  <a:pt x="2997" y="1160"/>
                </a:cubicBezTo>
                <a:lnTo>
                  <a:pt x="2997" y="1160"/>
                </a:lnTo>
                <a:cubicBezTo>
                  <a:pt x="3001" y="1157"/>
                  <a:pt x="3003" y="1155"/>
                  <a:pt x="3005" y="1151"/>
                </a:cubicBezTo>
                <a:cubicBezTo>
                  <a:pt x="3009" y="1144"/>
                  <a:pt x="3010" y="1138"/>
                  <a:pt x="3010" y="1130"/>
                </a:cubicBezTo>
                <a:cubicBezTo>
                  <a:pt x="3010" y="1130"/>
                  <a:pt x="3010" y="1130"/>
                  <a:pt x="3010" y="1129"/>
                </a:cubicBezTo>
                <a:lnTo>
                  <a:pt x="3010" y="794"/>
                </a:lnTo>
                <a:lnTo>
                  <a:pt x="3010" y="794"/>
                </a:lnTo>
                <a:cubicBezTo>
                  <a:pt x="3010" y="746"/>
                  <a:pt x="2999" y="705"/>
                  <a:pt x="2975" y="663"/>
                </a:cubicBezTo>
                <a:cubicBezTo>
                  <a:pt x="2951" y="621"/>
                  <a:pt x="2921" y="590"/>
                  <a:pt x="2878" y="566"/>
                </a:cubicBezTo>
                <a:cubicBezTo>
                  <a:pt x="2836" y="542"/>
                  <a:pt x="2795" y="531"/>
                  <a:pt x="2747" y="531"/>
                </a:cubicBezTo>
                <a:close/>
                <a:moveTo>
                  <a:pt x="3617" y="625"/>
                </a:moveTo>
                <a:lnTo>
                  <a:pt x="3617" y="625"/>
                </a:lnTo>
                <a:cubicBezTo>
                  <a:pt x="3635" y="644"/>
                  <a:pt x="3648" y="662"/>
                  <a:pt x="3661" y="685"/>
                </a:cubicBezTo>
                <a:cubicBezTo>
                  <a:pt x="3692" y="738"/>
                  <a:pt x="3706" y="790"/>
                  <a:pt x="3706" y="851"/>
                </a:cubicBezTo>
                <a:cubicBezTo>
                  <a:pt x="3706" y="912"/>
                  <a:pt x="3692" y="964"/>
                  <a:pt x="3661" y="1017"/>
                </a:cubicBezTo>
                <a:cubicBezTo>
                  <a:pt x="3648" y="1040"/>
                  <a:pt x="3635" y="1058"/>
                  <a:pt x="3617" y="1077"/>
                </a:cubicBezTo>
                <a:lnTo>
                  <a:pt x="3617" y="1077"/>
                </a:lnTo>
                <a:cubicBezTo>
                  <a:pt x="3595" y="1101"/>
                  <a:pt x="3574" y="1118"/>
                  <a:pt x="3547" y="1134"/>
                </a:cubicBezTo>
                <a:cubicBezTo>
                  <a:pt x="3500" y="1161"/>
                  <a:pt x="3453" y="1173"/>
                  <a:pt x="3400" y="1173"/>
                </a:cubicBezTo>
                <a:cubicBezTo>
                  <a:pt x="3346" y="1173"/>
                  <a:pt x="3301" y="1161"/>
                  <a:pt x="3254" y="1134"/>
                </a:cubicBezTo>
                <a:cubicBezTo>
                  <a:pt x="3227" y="1118"/>
                  <a:pt x="3205" y="1101"/>
                  <a:pt x="3184" y="1077"/>
                </a:cubicBezTo>
                <a:lnTo>
                  <a:pt x="3184" y="1077"/>
                </a:lnTo>
                <a:cubicBezTo>
                  <a:pt x="3166" y="1058"/>
                  <a:pt x="3152" y="1040"/>
                  <a:pt x="3139" y="1017"/>
                </a:cubicBezTo>
                <a:cubicBezTo>
                  <a:pt x="3109" y="964"/>
                  <a:pt x="3095" y="912"/>
                  <a:pt x="3095" y="851"/>
                </a:cubicBezTo>
                <a:cubicBezTo>
                  <a:pt x="3095" y="790"/>
                  <a:pt x="3109" y="738"/>
                  <a:pt x="3139" y="685"/>
                </a:cubicBezTo>
                <a:cubicBezTo>
                  <a:pt x="3152" y="662"/>
                  <a:pt x="3166" y="644"/>
                  <a:pt x="3184" y="625"/>
                </a:cubicBezTo>
                <a:lnTo>
                  <a:pt x="3184" y="625"/>
                </a:lnTo>
                <a:cubicBezTo>
                  <a:pt x="3205" y="602"/>
                  <a:pt x="3226" y="585"/>
                  <a:pt x="3254" y="569"/>
                </a:cubicBezTo>
                <a:cubicBezTo>
                  <a:pt x="3300" y="542"/>
                  <a:pt x="3345" y="530"/>
                  <a:pt x="3400" y="530"/>
                </a:cubicBezTo>
                <a:cubicBezTo>
                  <a:pt x="3454" y="530"/>
                  <a:pt x="3500" y="542"/>
                  <a:pt x="3547" y="569"/>
                </a:cubicBezTo>
                <a:cubicBezTo>
                  <a:pt x="3575" y="585"/>
                  <a:pt x="3596" y="602"/>
                  <a:pt x="3617" y="625"/>
                </a:cubicBezTo>
                <a:close/>
                <a:moveTo>
                  <a:pt x="3618" y="851"/>
                </a:moveTo>
                <a:lnTo>
                  <a:pt x="3618" y="851"/>
                </a:lnTo>
                <a:lnTo>
                  <a:pt x="3618" y="850"/>
                </a:lnTo>
                <a:cubicBezTo>
                  <a:pt x="3618" y="805"/>
                  <a:pt x="3608" y="767"/>
                  <a:pt x="3585" y="728"/>
                </a:cubicBezTo>
                <a:cubicBezTo>
                  <a:pt x="3576" y="712"/>
                  <a:pt x="3566" y="699"/>
                  <a:pt x="3553" y="684"/>
                </a:cubicBezTo>
                <a:lnTo>
                  <a:pt x="3553" y="684"/>
                </a:lnTo>
                <a:cubicBezTo>
                  <a:pt x="3538" y="667"/>
                  <a:pt x="3522" y="655"/>
                  <a:pt x="3502" y="643"/>
                </a:cubicBezTo>
                <a:cubicBezTo>
                  <a:pt x="3470" y="624"/>
                  <a:pt x="3438" y="616"/>
                  <a:pt x="3400" y="616"/>
                </a:cubicBezTo>
                <a:cubicBezTo>
                  <a:pt x="3362" y="616"/>
                  <a:pt x="3330" y="624"/>
                  <a:pt x="3297" y="643"/>
                </a:cubicBezTo>
                <a:cubicBezTo>
                  <a:pt x="3277" y="655"/>
                  <a:pt x="3262" y="667"/>
                  <a:pt x="3247" y="684"/>
                </a:cubicBezTo>
                <a:lnTo>
                  <a:pt x="3247" y="684"/>
                </a:lnTo>
                <a:cubicBezTo>
                  <a:pt x="3234" y="699"/>
                  <a:pt x="3223" y="712"/>
                  <a:pt x="3214" y="728"/>
                </a:cubicBezTo>
                <a:cubicBezTo>
                  <a:pt x="3191" y="767"/>
                  <a:pt x="3182" y="805"/>
                  <a:pt x="3182" y="850"/>
                </a:cubicBezTo>
                <a:lnTo>
                  <a:pt x="3182" y="851"/>
                </a:lnTo>
                <a:lnTo>
                  <a:pt x="3182" y="851"/>
                </a:lnTo>
                <a:cubicBezTo>
                  <a:pt x="3182" y="852"/>
                  <a:pt x="3182" y="852"/>
                  <a:pt x="3182" y="852"/>
                </a:cubicBezTo>
                <a:cubicBezTo>
                  <a:pt x="3182" y="897"/>
                  <a:pt x="3192" y="935"/>
                  <a:pt x="3214" y="973"/>
                </a:cubicBezTo>
                <a:cubicBezTo>
                  <a:pt x="3224" y="990"/>
                  <a:pt x="3234" y="1003"/>
                  <a:pt x="3247" y="1017"/>
                </a:cubicBezTo>
                <a:lnTo>
                  <a:pt x="3247" y="1017"/>
                </a:lnTo>
                <a:cubicBezTo>
                  <a:pt x="3262" y="1034"/>
                  <a:pt x="3277" y="1047"/>
                  <a:pt x="3297" y="1058"/>
                </a:cubicBezTo>
                <a:cubicBezTo>
                  <a:pt x="3330" y="1077"/>
                  <a:pt x="3362" y="1085"/>
                  <a:pt x="3400" y="1085"/>
                </a:cubicBezTo>
                <a:cubicBezTo>
                  <a:pt x="3438" y="1085"/>
                  <a:pt x="3470" y="1077"/>
                  <a:pt x="3503" y="1058"/>
                </a:cubicBezTo>
                <a:cubicBezTo>
                  <a:pt x="3523" y="1047"/>
                  <a:pt x="3538" y="1034"/>
                  <a:pt x="3553" y="1017"/>
                </a:cubicBezTo>
                <a:lnTo>
                  <a:pt x="3553" y="1017"/>
                </a:lnTo>
                <a:cubicBezTo>
                  <a:pt x="3566" y="1003"/>
                  <a:pt x="3576" y="990"/>
                  <a:pt x="3586" y="973"/>
                </a:cubicBezTo>
                <a:cubicBezTo>
                  <a:pt x="3608" y="935"/>
                  <a:pt x="3618" y="897"/>
                  <a:pt x="3618" y="852"/>
                </a:cubicBezTo>
                <a:cubicBezTo>
                  <a:pt x="3618" y="852"/>
                  <a:pt x="3618" y="852"/>
                  <a:pt x="3618" y="851"/>
                </a:cubicBezTo>
                <a:close/>
                <a:moveTo>
                  <a:pt x="4562" y="534"/>
                </a:moveTo>
                <a:lnTo>
                  <a:pt x="4562" y="534"/>
                </a:lnTo>
                <a:lnTo>
                  <a:pt x="4562" y="534"/>
                </a:lnTo>
                <a:cubicBezTo>
                  <a:pt x="4557" y="532"/>
                  <a:pt x="4552" y="531"/>
                  <a:pt x="4546" y="531"/>
                </a:cubicBezTo>
                <a:lnTo>
                  <a:pt x="4546" y="531"/>
                </a:lnTo>
                <a:lnTo>
                  <a:pt x="4546" y="531"/>
                </a:lnTo>
                <a:cubicBezTo>
                  <a:pt x="4538" y="531"/>
                  <a:pt x="4532" y="533"/>
                  <a:pt x="4525" y="537"/>
                </a:cubicBezTo>
                <a:cubicBezTo>
                  <a:pt x="4524" y="538"/>
                  <a:pt x="4523" y="538"/>
                  <a:pt x="4522" y="538"/>
                </a:cubicBezTo>
                <a:lnTo>
                  <a:pt x="4522" y="538"/>
                </a:lnTo>
                <a:cubicBezTo>
                  <a:pt x="4516" y="542"/>
                  <a:pt x="4510" y="547"/>
                  <a:pt x="4507" y="554"/>
                </a:cubicBezTo>
                <a:cubicBezTo>
                  <a:pt x="4506" y="555"/>
                  <a:pt x="4506" y="556"/>
                  <a:pt x="4505" y="558"/>
                </a:cubicBezTo>
                <a:lnTo>
                  <a:pt x="4505" y="558"/>
                </a:lnTo>
                <a:lnTo>
                  <a:pt x="4338" y="1015"/>
                </a:lnTo>
                <a:lnTo>
                  <a:pt x="4209" y="708"/>
                </a:lnTo>
                <a:lnTo>
                  <a:pt x="4209" y="708"/>
                </a:lnTo>
                <a:lnTo>
                  <a:pt x="4209" y="708"/>
                </a:lnTo>
                <a:cubicBezTo>
                  <a:pt x="4209" y="707"/>
                  <a:pt x="4208" y="706"/>
                  <a:pt x="4208" y="705"/>
                </a:cubicBezTo>
                <a:cubicBezTo>
                  <a:pt x="4204" y="698"/>
                  <a:pt x="4199" y="693"/>
                  <a:pt x="4192" y="689"/>
                </a:cubicBezTo>
                <a:lnTo>
                  <a:pt x="4192" y="689"/>
                </a:lnTo>
                <a:cubicBezTo>
                  <a:pt x="4191" y="688"/>
                  <a:pt x="4190" y="688"/>
                  <a:pt x="4189" y="687"/>
                </a:cubicBezTo>
                <a:cubicBezTo>
                  <a:pt x="4182" y="683"/>
                  <a:pt x="4175" y="682"/>
                  <a:pt x="4168" y="682"/>
                </a:cubicBezTo>
                <a:cubicBezTo>
                  <a:pt x="4167" y="682"/>
                  <a:pt x="4167" y="682"/>
                  <a:pt x="4167" y="682"/>
                </a:cubicBezTo>
                <a:lnTo>
                  <a:pt x="4167" y="682"/>
                </a:lnTo>
                <a:cubicBezTo>
                  <a:pt x="4159" y="682"/>
                  <a:pt x="4152" y="684"/>
                  <a:pt x="4145" y="688"/>
                </a:cubicBezTo>
                <a:cubicBezTo>
                  <a:pt x="4144" y="689"/>
                  <a:pt x="4144" y="688"/>
                  <a:pt x="4143" y="689"/>
                </a:cubicBezTo>
                <a:lnTo>
                  <a:pt x="4143" y="689"/>
                </a:lnTo>
                <a:lnTo>
                  <a:pt x="4143" y="689"/>
                </a:lnTo>
                <a:cubicBezTo>
                  <a:pt x="4136" y="693"/>
                  <a:pt x="4132" y="697"/>
                  <a:pt x="4128" y="704"/>
                </a:cubicBezTo>
                <a:cubicBezTo>
                  <a:pt x="4127" y="705"/>
                  <a:pt x="4126" y="707"/>
                  <a:pt x="4126" y="708"/>
                </a:cubicBezTo>
                <a:lnTo>
                  <a:pt x="4125" y="708"/>
                </a:lnTo>
                <a:lnTo>
                  <a:pt x="3996" y="1015"/>
                </a:lnTo>
                <a:lnTo>
                  <a:pt x="3829" y="558"/>
                </a:lnTo>
                <a:lnTo>
                  <a:pt x="3828" y="558"/>
                </a:lnTo>
                <a:lnTo>
                  <a:pt x="3828" y="558"/>
                </a:lnTo>
                <a:cubicBezTo>
                  <a:pt x="3827" y="555"/>
                  <a:pt x="3826" y="553"/>
                  <a:pt x="3825" y="551"/>
                </a:cubicBezTo>
                <a:cubicBezTo>
                  <a:pt x="3822" y="545"/>
                  <a:pt x="3818" y="541"/>
                  <a:pt x="3812" y="538"/>
                </a:cubicBezTo>
                <a:lnTo>
                  <a:pt x="3812" y="538"/>
                </a:lnTo>
                <a:cubicBezTo>
                  <a:pt x="3811" y="537"/>
                  <a:pt x="3811" y="537"/>
                  <a:pt x="3810" y="536"/>
                </a:cubicBezTo>
                <a:cubicBezTo>
                  <a:pt x="3803" y="531"/>
                  <a:pt x="3796" y="530"/>
                  <a:pt x="3788" y="530"/>
                </a:cubicBezTo>
                <a:lnTo>
                  <a:pt x="3788" y="530"/>
                </a:lnTo>
                <a:lnTo>
                  <a:pt x="3788" y="530"/>
                </a:lnTo>
                <a:cubicBezTo>
                  <a:pt x="3782" y="530"/>
                  <a:pt x="3777" y="531"/>
                  <a:pt x="3772" y="534"/>
                </a:cubicBezTo>
                <a:lnTo>
                  <a:pt x="3771" y="534"/>
                </a:lnTo>
                <a:lnTo>
                  <a:pt x="3771" y="534"/>
                </a:lnTo>
                <a:cubicBezTo>
                  <a:pt x="3770" y="534"/>
                  <a:pt x="3769" y="535"/>
                  <a:pt x="3768" y="535"/>
                </a:cubicBezTo>
                <a:cubicBezTo>
                  <a:pt x="3761" y="539"/>
                  <a:pt x="3756" y="545"/>
                  <a:pt x="3752" y="552"/>
                </a:cubicBezTo>
                <a:cubicBezTo>
                  <a:pt x="3747" y="559"/>
                  <a:pt x="3746" y="566"/>
                  <a:pt x="3745" y="574"/>
                </a:cubicBezTo>
                <a:lnTo>
                  <a:pt x="3745" y="574"/>
                </a:lnTo>
                <a:cubicBezTo>
                  <a:pt x="3746" y="580"/>
                  <a:pt x="3747" y="585"/>
                  <a:pt x="3749" y="590"/>
                </a:cubicBezTo>
                <a:lnTo>
                  <a:pt x="3749" y="590"/>
                </a:lnTo>
                <a:lnTo>
                  <a:pt x="3955" y="1144"/>
                </a:lnTo>
                <a:lnTo>
                  <a:pt x="3955" y="1144"/>
                </a:lnTo>
                <a:lnTo>
                  <a:pt x="3955" y="1144"/>
                </a:lnTo>
                <a:cubicBezTo>
                  <a:pt x="3956" y="1147"/>
                  <a:pt x="3957" y="1149"/>
                  <a:pt x="3959" y="1151"/>
                </a:cubicBezTo>
                <a:cubicBezTo>
                  <a:pt x="3960" y="1153"/>
                  <a:pt x="3961" y="1155"/>
                  <a:pt x="3962" y="1156"/>
                </a:cubicBezTo>
                <a:lnTo>
                  <a:pt x="3962" y="1156"/>
                </a:lnTo>
                <a:cubicBezTo>
                  <a:pt x="3965" y="1159"/>
                  <a:pt x="3968" y="1161"/>
                  <a:pt x="3971" y="1163"/>
                </a:cubicBezTo>
                <a:cubicBezTo>
                  <a:pt x="3971" y="1164"/>
                  <a:pt x="3972" y="1164"/>
                  <a:pt x="3972" y="1164"/>
                </a:cubicBezTo>
                <a:lnTo>
                  <a:pt x="3975" y="1167"/>
                </a:lnTo>
                <a:lnTo>
                  <a:pt x="3975" y="1167"/>
                </a:lnTo>
                <a:cubicBezTo>
                  <a:pt x="3977" y="1168"/>
                  <a:pt x="3979" y="1168"/>
                  <a:pt x="3982" y="1168"/>
                </a:cubicBezTo>
                <a:lnTo>
                  <a:pt x="3982" y="1168"/>
                </a:lnTo>
                <a:cubicBezTo>
                  <a:pt x="3987" y="1171"/>
                  <a:pt x="3991" y="1172"/>
                  <a:pt x="3997" y="1172"/>
                </a:cubicBezTo>
                <a:lnTo>
                  <a:pt x="3997" y="1172"/>
                </a:lnTo>
                <a:lnTo>
                  <a:pt x="3997" y="1172"/>
                </a:lnTo>
                <a:cubicBezTo>
                  <a:pt x="4005" y="1171"/>
                  <a:pt x="4011" y="1169"/>
                  <a:pt x="4018" y="1166"/>
                </a:cubicBezTo>
                <a:cubicBezTo>
                  <a:pt x="4019" y="1165"/>
                  <a:pt x="4019" y="1165"/>
                  <a:pt x="4020" y="1164"/>
                </a:cubicBezTo>
                <a:lnTo>
                  <a:pt x="4020" y="1164"/>
                </a:lnTo>
                <a:cubicBezTo>
                  <a:pt x="4026" y="1161"/>
                  <a:pt x="4029" y="1156"/>
                  <a:pt x="4033" y="1150"/>
                </a:cubicBezTo>
                <a:cubicBezTo>
                  <a:pt x="4033" y="1149"/>
                  <a:pt x="4035" y="1147"/>
                  <a:pt x="4036" y="1145"/>
                </a:cubicBezTo>
                <a:lnTo>
                  <a:pt x="4036" y="1145"/>
                </a:lnTo>
                <a:lnTo>
                  <a:pt x="4167" y="833"/>
                </a:lnTo>
                <a:lnTo>
                  <a:pt x="4298" y="1144"/>
                </a:lnTo>
                <a:lnTo>
                  <a:pt x="4298" y="1144"/>
                </a:lnTo>
                <a:lnTo>
                  <a:pt x="4298" y="1144"/>
                </a:lnTo>
                <a:cubicBezTo>
                  <a:pt x="4298" y="1146"/>
                  <a:pt x="4299" y="1148"/>
                  <a:pt x="4301" y="1150"/>
                </a:cubicBezTo>
                <a:cubicBezTo>
                  <a:pt x="4304" y="1156"/>
                  <a:pt x="4307" y="1160"/>
                  <a:pt x="4312" y="1163"/>
                </a:cubicBezTo>
                <a:lnTo>
                  <a:pt x="4312" y="1163"/>
                </a:lnTo>
                <a:cubicBezTo>
                  <a:pt x="4314" y="1164"/>
                  <a:pt x="4316" y="1165"/>
                  <a:pt x="4317" y="1166"/>
                </a:cubicBezTo>
                <a:cubicBezTo>
                  <a:pt x="4323" y="1170"/>
                  <a:pt x="4327" y="1171"/>
                  <a:pt x="4333" y="1172"/>
                </a:cubicBezTo>
                <a:lnTo>
                  <a:pt x="4339" y="1172"/>
                </a:lnTo>
                <a:lnTo>
                  <a:pt x="4339" y="1172"/>
                </a:lnTo>
                <a:cubicBezTo>
                  <a:pt x="4344" y="1172"/>
                  <a:pt x="4349" y="1171"/>
                  <a:pt x="4353" y="1170"/>
                </a:cubicBezTo>
                <a:lnTo>
                  <a:pt x="4353" y="1170"/>
                </a:lnTo>
                <a:cubicBezTo>
                  <a:pt x="4356" y="1169"/>
                  <a:pt x="4358" y="1168"/>
                  <a:pt x="4360" y="1166"/>
                </a:cubicBezTo>
                <a:cubicBezTo>
                  <a:pt x="4362" y="1165"/>
                  <a:pt x="4363" y="1164"/>
                  <a:pt x="4365" y="1163"/>
                </a:cubicBezTo>
                <a:lnTo>
                  <a:pt x="4365" y="1163"/>
                </a:lnTo>
                <a:cubicBezTo>
                  <a:pt x="4370" y="1159"/>
                  <a:pt x="4374" y="1155"/>
                  <a:pt x="4378" y="1149"/>
                </a:cubicBezTo>
                <a:cubicBezTo>
                  <a:pt x="4379" y="1146"/>
                  <a:pt x="4380" y="1145"/>
                  <a:pt x="4381" y="1142"/>
                </a:cubicBezTo>
                <a:lnTo>
                  <a:pt x="4381" y="1142"/>
                </a:lnTo>
                <a:lnTo>
                  <a:pt x="4586" y="590"/>
                </a:lnTo>
                <a:lnTo>
                  <a:pt x="4586" y="590"/>
                </a:lnTo>
                <a:cubicBezTo>
                  <a:pt x="4588" y="585"/>
                  <a:pt x="4589" y="580"/>
                  <a:pt x="4589" y="574"/>
                </a:cubicBezTo>
                <a:lnTo>
                  <a:pt x="4589" y="574"/>
                </a:lnTo>
                <a:cubicBezTo>
                  <a:pt x="4589" y="566"/>
                  <a:pt x="4587" y="560"/>
                  <a:pt x="4583" y="553"/>
                </a:cubicBezTo>
                <a:cubicBezTo>
                  <a:pt x="4579" y="546"/>
                  <a:pt x="4574" y="541"/>
                  <a:pt x="4567" y="536"/>
                </a:cubicBezTo>
                <a:cubicBezTo>
                  <a:pt x="4565" y="536"/>
                  <a:pt x="4564" y="535"/>
                  <a:pt x="4562" y="5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932">
          <p15:clr>
            <a:srgbClr val="FBAE4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">
  <p:cSld name="Quote - Violet">
    <p:bg>
      <p:bgPr>
        <a:solidFill>
          <a:schemeClr val="accent5"/>
        </a:solidFill>
      </p:bgPr>
    </p:bg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128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4" name="Google Shape;1584;p128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128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86" name="Google Shape;1586;p128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87" name="Google Shape;1587;p12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8" name="Google Shape;1588;p12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89" name="Google Shape;1589;p12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0" name="Google Shape;1590;p12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17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ll">
  <p:cSld name="Null">
    <p:bg>
      <p:bgPr>
        <a:solidFill>
          <a:srgbClr val="003545"/>
        </a:solidFill>
      </p:bgPr>
    </p:bg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light">
  <p:cSld name="Title slide_light">
    <p:bg>
      <p:bgPr>
        <a:solidFill>
          <a:schemeClr val="lt1"/>
        </a:solidFill>
      </p:bgPr>
    </p:bg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30"/>
          <p:cNvSpPr/>
          <p:nvPr/>
        </p:nvSpPr>
        <p:spPr>
          <a:xfrm>
            <a:off x="8367713" y="4333875"/>
            <a:ext cx="504825" cy="495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130"/>
          <p:cNvSpPr txBox="1"/>
          <p:nvPr>
            <p:ph type="title"/>
          </p:nvPr>
        </p:nvSpPr>
        <p:spPr>
          <a:xfrm>
            <a:off x="457917" y="438150"/>
            <a:ext cx="3656884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5" name="Google Shape;1595;p130"/>
          <p:cNvSpPr txBox="1"/>
          <p:nvPr>
            <p:ph idx="1" type="body"/>
          </p:nvPr>
        </p:nvSpPr>
        <p:spPr>
          <a:xfrm>
            <a:off x="461010" y="1496844"/>
            <a:ext cx="3657600" cy="67151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accent4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grpSp>
        <p:nvGrpSpPr>
          <p:cNvPr id="1596" name="Google Shape;1596;p130"/>
          <p:cNvGrpSpPr/>
          <p:nvPr/>
        </p:nvGrpSpPr>
        <p:grpSpPr>
          <a:xfrm>
            <a:off x="7974591" y="4447234"/>
            <a:ext cx="709402" cy="183918"/>
            <a:chOff x="4724400" y="3073400"/>
            <a:chExt cx="2743200" cy="711200"/>
          </a:xfrm>
        </p:grpSpPr>
        <p:sp>
          <p:nvSpPr>
            <p:cNvPr id="1597" name="Google Shape;1597;p130"/>
            <p:cNvSpPr/>
            <p:nvPr/>
          </p:nvSpPr>
          <p:spPr>
            <a:xfrm>
              <a:off x="5222875" y="3073400"/>
              <a:ext cx="133350" cy="698500"/>
            </a:xfrm>
            <a:custGeom>
              <a:rect b="b" l="l" r="r" t="t"/>
              <a:pathLst>
                <a:path extrusionOk="0" h="440" w="84">
                  <a:moveTo>
                    <a:pt x="0" y="406"/>
                  </a:moveTo>
                  <a:lnTo>
                    <a:pt x="0" y="406"/>
                  </a:lnTo>
                  <a:lnTo>
                    <a:pt x="0" y="412"/>
                  </a:lnTo>
                  <a:lnTo>
                    <a:pt x="2" y="418"/>
                  </a:lnTo>
                  <a:lnTo>
                    <a:pt x="6" y="424"/>
                  </a:lnTo>
                  <a:lnTo>
                    <a:pt x="10" y="430"/>
                  </a:lnTo>
                  <a:lnTo>
                    <a:pt x="14" y="434"/>
                  </a:lnTo>
                  <a:lnTo>
                    <a:pt x="20" y="438"/>
                  </a:lnTo>
                  <a:lnTo>
                    <a:pt x="28" y="440"/>
                  </a:lnTo>
                  <a:lnTo>
                    <a:pt x="34" y="440"/>
                  </a:lnTo>
                  <a:lnTo>
                    <a:pt x="84" y="440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130"/>
            <p:cNvSpPr/>
            <p:nvPr/>
          </p:nvSpPr>
          <p:spPr>
            <a:xfrm>
              <a:off x="5378450" y="3257550"/>
              <a:ext cx="523875" cy="527050"/>
            </a:xfrm>
            <a:custGeom>
              <a:rect b="b" l="l" r="r" t="t"/>
              <a:pathLst>
                <a:path extrusionOk="0" h="332" w="330">
                  <a:moveTo>
                    <a:pt x="248" y="42"/>
                  </a:moveTo>
                  <a:lnTo>
                    <a:pt x="248" y="42"/>
                  </a:lnTo>
                  <a:lnTo>
                    <a:pt x="240" y="34"/>
                  </a:lnTo>
                  <a:lnTo>
                    <a:pt x="230" y="26"/>
                  </a:lnTo>
                  <a:lnTo>
                    <a:pt x="220" y="18"/>
                  </a:lnTo>
                  <a:lnTo>
                    <a:pt x="208" y="12"/>
                  </a:lnTo>
                  <a:lnTo>
                    <a:pt x="196" y="6"/>
                  </a:lnTo>
                  <a:lnTo>
                    <a:pt x="184" y="2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8" y="0"/>
                  </a:lnTo>
                  <a:lnTo>
                    <a:pt x="122" y="2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80" y="18"/>
                  </a:lnTo>
                  <a:lnTo>
                    <a:pt x="66" y="28"/>
                  </a:lnTo>
                  <a:lnTo>
                    <a:pt x="54" y="36"/>
                  </a:lnTo>
                  <a:lnTo>
                    <a:pt x="44" y="48"/>
                  </a:lnTo>
                  <a:lnTo>
                    <a:pt x="34" y="58"/>
                  </a:lnTo>
                  <a:lnTo>
                    <a:pt x="26" y="72"/>
                  </a:lnTo>
                  <a:lnTo>
                    <a:pt x="18" y="86"/>
                  </a:lnTo>
                  <a:lnTo>
                    <a:pt x="12" y="100"/>
                  </a:lnTo>
                  <a:lnTo>
                    <a:pt x="6" y="116"/>
                  </a:lnTo>
                  <a:lnTo>
                    <a:pt x="4" y="132"/>
                  </a:lnTo>
                  <a:lnTo>
                    <a:pt x="0" y="14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4" y="200"/>
                  </a:lnTo>
                  <a:lnTo>
                    <a:pt x="6" y="216"/>
                  </a:lnTo>
                  <a:lnTo>
                    <a:pt x="12" y="232"/>
                  </a:lnTo>
                  <a:lnTo>
                    <a:pt x="18" y="246"/>
                  </a:lnTo>
                  <a:lnTo>
                    <a:pt x="26" y="260"/>
                  </a:lnTo>
                  <a:lnTo>
                    <a:pt x="34" y="272"/>
                  </a:lnTo>
                  <a:lnTo>
                    <a:pt x="44" y="284"/>
                  </a:lnTo>
                  <a:lnTo>
                    <a:pt x="54" y="294"/>
                  </a:lnTo>
                  <a:lnTo>
                    <a:pt x="66" y="304"/>
                  </a:lnTo>
                  <a:lnTo>
                    <a:pt x="80" y="312"/>
                  </a:lnTo>
                  <a:lnTo>
                    <a:pt x="92" y="320"/>
                  </a:lnTo>
                  <a:lnTo>
                    <a:pt x="106" y="324"/>
                  </a:lnTo>
                  <a:lnTo>
                    <a:pt x="122" y="328"/>
                  </a:lnTo>
                  <a:lnTo>
                    <a:pt x="138" y="332"/>
                  </a:lnTo>
                  <a:lnTo>
                    <a:pt x="154" y="332"/>
                  </a:lnTo>
                  <a:lnTo>
                    <a:pt x="154" y="332"/>
                  </a:lnTo>
                  <a:lnTo>
                    <a:pt x="168" y="332"/>
                  </a:lnTo>
                  <a:lnTo>
                    <a:pt x="184" y="328"/>
                  </a:lnTo>
                  <a:lnTo>
                    <a:pt x="196" y="324"/>
                  </a:lnTo>
                  <a:lnTo>
                    <a:pt x="208" y="320"/>
                  </a:lnTo>
                  <a:lnTo>
                    <a:pt x="220" y="314"/>
                  </a:lnTo>
                  <a:lnTo>
                    <a:pt x="230" y="306"/>
                  </a:lnTo>
                  <a:lnTo>
                    <a:pt x="240" y="298"/>
                  </a:lnTo>
                  <a:lnTo>
                    <a:pt x="248" y="288"/>
                  </a:lnTo>
                  <a:lnTo>
                    <a:pt x="248" y="290"/>
                  </a:lnTo>
                  <a:lnTo>
                    <a:pt x="248" y="290"/>
                  </a:lnTo>
                  <a:lnTo>
                    <a:pt x="248" y="296"/>
                  </a:lnTo>
                  <a:lnTo>
                    <a:pt x="250" y="302"/>
                  </a:lnTo>
                  <a:lnTo>
                    <a:pt x="254" y="308"/>
                  </a:lnTo>
                  <a:lnTo>
                    <a:pt x="258" y="314"/>
                  </a:lnTo>
                  <a:lnTo>
                    <a:pt x="262" y="318"/>
                  </a:lnTo>
                  <a:lnTo>
                    <a:pt x="268" y="322"/>
                  </a:lnTo>
                  <a:lnTo>
                    <a:pt x="276" y="324"/>
                  </a:lnTo>
                  <a:lnTo>
                    <a:pt x="282" y="324"/>
                  </a:lnTo>
                  <a:lnTo>
                    <a:pt x="330" y="324"/>
                  </a:lnTo>
                  <a:lnTo>
                    <a:pt x="330" y="8"/>
                  </a:lnTo>
                  <a:lnTo>
                    <a:pt x="248" y="8"/>
                  </a:lnTo>
                  <a:lnTo>
                    <a:pt x="248" y="42"/>
                  </a:lnTo>
                  <a:close/>
                  <a:moveTo>
                    <a:pt x="168" y="252"/>
                  </a:moveTo>
                  <a:lnTo>
                    <a:pt x="168" y="252"/>
                  </a:lnTo>
                  <a:lnTo>
                    <a:pt x="150" y="250"/>
                  </a:lnTo>
                  <a:lnTo>
                    <a:pt x="134" y="246"/>
                  </a:lnTo>
                  <a:lnTo>
                    <a:pt x="122" y="238"/>
                  </a:lnTo>
                  <a:lnTo>
                    <a:pt x="110" y="228"/>
                  </a:lnTo>
                  <a:lnTo>
                    <a:pt x="100" y="214"/>
                  </a:lnTo>
                  <a:lnTo>
                    <a:pt x="92" y="200"/>
                  </a:lnTo>
                  <a:lnTo>
                    <a:pt x="88" y="184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88" y="148"/>
                  </a:lnTo>
                  <a:lnTo>
                    <a:pt x="92" y="132"/>
                  </a:lnTo>
                  <a:lnTo>
                    <a:pt x="100" y="116"/>
                  </a:lnTo>
                  <a:lnTo>
                    <a:pt x="110" y="104"/>
                  </a:lnTo>
                  <a:lnTo>
                    <a:pt x="122" y="94"/>
                  </a:lnTo>
                  <a:lnTo>
                    <a:pt x="134" y="86"/>
                  </a:lnTo>
                  <a:lnTo>
                    <a:pt x="150" y="80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86" y="80"/>
                  </a:lnTo>
                  <a:lnTo>
                    <a:pt x="202" y="86"/>
                  </a:lnTo>
                  <a:lnTo>
                    <a:pt x="216" y="94"/>
                  </a:lnTo>
                  <a:lnTo>
                    <a:pt x="228" y="104"/>
                  </a:lnTo>
                  <a:lnTo>
                    <a:pt x="238" y="116"/>
                  </a:lnTo>
                  <a:lnTo>
                    <a:pt x="244" y="132"/>
                  </a:lnTo>
                  <a:lnTo>
                    <a:pt x="248" y="148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48" y="184"/>
                  </a:lnTo>
                  <a:lnTo>
                    <a:pt x="244" y="200"/>
                  </a:lnTo>
                  <a:lnTo>
                    <a:pt x="238" y="216"/>
                  </a:lnTo>
                  <a:lnTo>
                    <a:pt x="228" y="228"/>
                  </a:lnTo>
                  <a:lnTo>
                    <a:pt x="216" y="238"/>
                  </a:lnTo>
                  <a:lnTo>
                    <a:pt x="202" y="246"/>
                  </a:lnTo>
                  <a:lnTo>
                    <a:pt x="186" y="252"/>
                  </a:lnTo>
                  <a:lnTo>
                    <a:pt x="168" y="252"/>
                  </a:lnTo>
                  <a:lnTo>
                    <a:pt x="168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130"/>
            <p:cNvSpPr/>
            <p:nvPr/>
          </p:nvSpPr>
          <p:spPr>
            <a:xfrm>
              <a:off x="5937250" y="3073400"/>
              <a:ext cx="136525" cy="698500"/>
            </a:xfrm>
            <a:custGeom>
              <a:rect b="b" l="l" r="r" t="t"/>
              <a:pathLst>
                <a:path extrusionOk="0" h="440" w="86">
                  <a:moveTo>
                    <a:pt x="0" y="406"/>
                  </a:moveTo>
                  <a:lnTo>
                    <a:pt x="0" y="406"/>
                  </a:lnTo>
                  <a:lnTo>
                    <a:pt x="2" y="412"/>
                  </a:lnTo>
                  <a:lnTo>
                    <a:pt x="4" y="418"/>
                  </a:lnTo>
                  <a:lnTo>
                    <a:pt x="6" y="424"/>
                  </a:lnTo>
                  <a:lnTo>
                    <a:pt x="12" y="430"/>
                  </a:lnTo>
                  <a:lnTo>
                    <a:pt x="16" y="434"/>
                  </a:lnTo>
                  <a:lnTo>
                    <a:pt x="22" y="438"/>
                  </a:lnTo>
                  <a:lnTo>
                    <a:pt x="28" y="440"/>
                  </a:lnTo>
                  <a:lnTo>
                    <a:pt x="36" y="440"/>
                  </a:lnTo>
                  <a:lnTo>
                    <a:pt x="86" y="44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130"/>
            <p:cNvSpPr/>
            <p:nvPr/>
          </p:nvSpPr>
          <p:spPr>
            <a:xfrm>
              <a:off x="6096000" y="3257550"/>
              <a:ext cx="539750" cy="527050"/>
            </a:xfrm>
            <a:custGeom>
              <a:rect b="b" l="l" r="r" t="t"/>
              <a:pathLst>
                <a:path extrusionOk="0" h="332" w="340">
                  <a:moveTo>
                    <a:pt x="170" y="0"/>
                  </a:move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18" y="6"/>
                  </a:lnTo>
                  <a:lnTo>
                    <a:pt x="102" y="12"/>
                  </a:lnTo>
                  <a:lnTo>
                    <a:pt x="86" y="18"/>
                  </a:lnTo>
                  <a:lnTo>
                    <a:pt x="72" y="26"/>
                  </a:lnTo>
                  <a:lnTo>
                    <a:pt x="60" y="36"/>
                  </a:lnTo>
                  <a:lnTo>
                    <a:pt x="48" y="46"/>
                  </a:lnTo>
                  <a:lnTo>
                    <a:pt x="38" y="58"/>
                  </a:lnTo>
                  <a:lnTo>
                    <a:pt x="28" y="72"/>
                  </a:lnTo>
                  <a:lnTo>
                    <a:pt x="20" y="84"/>
                  </a:lnTo>
                  <a:lnTo>
                    <a:pt x="12" y="100"/>
                  </a:lnTo>
                  <a:lnTo>
                    <a:pt x="6" y="116"/>
                  </a:lnTo>
                  <a:lnTo>
                    <a:pt x="2" y="132"/>
                  </a:lnTo>
                  <a:lnTo>
                    <a:pt x="0" y="14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2" y="200"/>
                  </a:lnTo>
                  <a:lnTo>
                    <a:pt x="6" y="216"/>
                  </a:lnTo>
                  <a:lnTo>
                    <a:pt x="12" y="232"/>
                  </a:lnTo>
                  <a:lnTo>
                    <a:pt x="20" y="246"/>
                  </a:lnTo>
                  <a:lnTo>
                    <a:pt x="28" y="260"/>
                  </a:lnTo>
                  <a:lnTo>
                    <a:pt x="38" y="272"/>
                  </a:lnTo>
                  <a:lnTo>
                    <a:pt x="48" y="284"/>
                  </a:lnTo>
                  <a:lnTo>
                    <a:pt x="60" y="296"/>
                  </a:lnTo>
                  <a:lnTo>
                    <a:pt x="72" y="304"/>
                  </a:lnTo>
                  <a:lnTo>
                    <a:pt x="86" y="312"/>
                  </a:lnTo>
                  <a:lnTo>
                    <a:pt x="102" y="320"/>
                  </a:lnTo>
                  <a:lnTo>
                    <a:pt x="118" y="324"/>
                  </a:lnTo>
                  <a:lnTo>
                    <a:pt x="134" y="328"/>
                  </a:lnTo>
                  <a:lnTo>
                    <a:pt x="152" y="332"/>
                  </a:lnTo>
                  <a:lnTo>
                    <a:pt x="170" y="332"/>
                  </a:lnTo>
                  <a:lnTo>
                    <a:pt x="170" y="332"/>
                  </a:lnTo>
                  <a:lnTo>
                    <a:pt x="188" y="332"/>
                  </a:lnTo>
                  <a:lnTo>
                    <a:pt x="206" y="328"/>
                  </a:lnTo>
                  <a:lnTo>
                    <a:pt x="222" y="324"/>
                  </a:lnTo>
                  <a:lnTo>
                    <a:pt x="238" y="320"/>
                  </a:lnTo>
                  <a:lnTo>
                    <a:pt x="254" y="312"/>
                  </a:lnTo>
                  <a:lnTo>
                    <a:pt x="268" y="304"/>
                  </a:lnTo>
                  <a:lnTo>
                    <a:pt x="280" y="296"/>
                  </a:lnTo>
                  <a:lnTo>
                    <a:pt x="292" y="284"/>
                  </a:lnTo>
                  <a:lnTo>
                    <a:pt x="304" y="272"/>
                  </a:lnTo>
                  <a:lnTo>
                    <a:pt x="312" y="260"/>
                  </a:lnTo>
                  <a:lnTo>
                    <a:pt x="322" y="246"/>
                  </a:lnTo>
                  <a:lnTo>
                    <a:pt x="328" y="232"/>
                  </a:lnTo>
                  <a:lnTo>
                    <a:pt x="334" y="216"/>
                  </a:lnTo>
                  <a:lnTo>
                    <a:pt x="338" y="200"/>
                  </a:lnTo>
                  <a:lnTo>
                    <a:pt x="340" y="184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48"/>
                  </a:lnTo>
                  <a:lnTo>
                    <a:pt x="338" y="132"/>
                  </a:lnTo>
                  <a:lnTo>
                    <a:pt x="334" y="116"/>
                  </a:lnTo>
                  <a:lnTo>
                    <a:pt x="328" y="100"/>
                  </a:lnTo>
                  <a:lnTo>
                    <a:pt x="322" y="84"/>
                  </a:lnTo>
                  <a:lnTo>
                    <a:pt x="312" y="72"/>
                  </a:lnTo>
                  <a:lnTo>
                    <a:pt x="304" y="58"/>
                  </a:lnTo>
                  <a:lnTo>
                    <a:pt x="292" y="46"/>
                  </a:lnTo>
                  <a:lnTo>
                    <a:pt x="280" y="36"/>
                  </a:lnTo>
                  <a:lnTo>
                    <a:pt x="268" y="26"/>
                  </a:lnTo>
                  <a:lnTo>
                    <a:pt x="254" y="18"/>
                  </a:lnTo>
                  <a:lnTo>
                    <a:pt x="238" y="12"/>
                  </a:lnTo>
                  <a:lnTo>
                    <a:pt x="222" y="6"/>
                  </a:lnTo>
                  <a:lnTo>
                    <a:pt x="206" y="2"/>
                  </a:lnTo>
                  <a:lnTo>
                    <a:pt x="188" y="0"/>
                  </a:lnTo>
                  <a:lnTo>
                    <a:pt x="170" y="0"/>
                  </a:lnTo>
                  <a:lnTo>
                    <a:pt x="170" y="0"/>
                  </a:lnTo>
                  <a:close/>
                  <a:moveTo>
                    <a:pt x="170" y="252"/>
                  </a:moveTo>
                  <a:lnTo>
                    <a:pt x="170" y="252"/>
                  </a:lnTo>
                  <a:lnTo>
                    <a:pt x="152" y="252"/>
                  </a:lnTo>
                  <a:lnTo>
                    <a:pt x="136" y="246"/>
                  </a:lnTo>
                  <a:lnTo>
                    <a:pt x="122" y="238"/>
                  </a:lnTo>
                  <a:lnTo>
                    <a:pt x="110" y="228"/>
                  </a:lnTo>
                  <a:lnTo>
                    <a:pt x="100" y="216"/>
                  </a:lnTo>
                  <a:lnTo>
                    <a:pt x="92" y="200"/>
                  </a:lnTo>
                  <a:lnTo>
                    <a:pt x="88" y="184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8" y="148"/>
                  </a:lnTo>
                  <a:lnTo>
                    <a:pt x="92" y="130"/>
                  </a:lnTo>
                  <a:lnTo>
                    <a:pt x="100" y="116"/>
                  </a:lnTo>
                  <a:lnTo>
                    <a:pt x="110" y="102"/>
                  </a:lnTo>
                  <a:lnTo>
                    <a:pt x="122" y="92"/>
                  </a:lnTo>
                  <a:lnTo>
                    <a:pt x="136" y="86"/>
                  </a:lnTo>
                  <a:lnTo>
                    <a:pt x="152" y="80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88" y="80"/>
                  </a:lnTo>
                  <a:lnTo>
                    <a:pt x="204" y="86"/>
                  </a:lnTo>
                  <a:lnTo>
                    <a:pt x="218" y="92"/>
                  </a:lnTo>
                  <a:lnTo>
                    <a:pt x="230" y="102"/>
                  </a:lnTo>
                  <a:lnTo>
                    <a:pt x="240" y="116"/>
                  </a:lnTo>
                  <a:lnTo>
                    <a:pt x="248" y="130"/>
                  </a:lnTo>
                  <a:lnTo>
                    <a:pt x="252" y="14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84"/>
                  </a:lnTo>
                  <a:lnTo>
                    <a:pt x="248" y="200"/>
                  </a:lnTo>
                  <a:lnTo>
                    <a:pt x="240" y="216"/>
                  </a:lnTo>
                  <a:lnTo>
                    <a:pt x="230" y="228"/>
                  </a:lnTo>
                  <a:lnTo>
                    <a:pt x="218" y="238"/>
                  </a:lnTo>
                  <a:lnTo>
                    <a:pt x="204" y="246"/>
                  </a:lnTo>
                  <a:lnTo>
                    <a:pt x="188" y="252"/>
                  </a:lnTo>
                  <a:lnTo>
                    <a:pt x="170" y="252"/>
                  </a:lnTo>
                  <a:lnTo>
                    <a:pt x="170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130"/>
            <p:cNvSpPr/>
            <p:nvPr/>
          </p:nvSpPr>
          <p:spPr>
            <a:xfrm>
              <a:off x="6654800" y="3257550"/>
              <a:ext cx="812800" cy="514350"/>
            </a:xfrm>
            <a:custGeom>
              <a:rect b="b" l="l" r="r" t="t"/>
              <a:pathLst>
                <a:path extrusionOk="0" h="324" w="512">
                  <a:moveTo>
                    <a:pt x="388" y="0"/>
                  </a:moveTo>
                  <a:lnTo>
                    <a:pt x="388" y="0"/>
                  </a:lnTo>
                  <a:lnTo>
                    <a:pt x="372" y="0"/>
                  </a:lnTo>
                  <a:lnTo>
                    <a:pt x="356" y="2"/>
                  </a:lnTo>
                  <a:lnTo>
                    <a:pt x="342" y="6"/>
                  </a:lnTo>
                  <a:lnTo>
                    <a:pt x="328" y="12"/>
                  </a:lnTo>
                  <a:lnTo>
                    <a:pt x="314" y="18"/>
                  </a:lnTo>
                  <a:lnTo>
                    <a:pt x="302" y="28"/>
                  </a:lnTo>
                  <a:lnTo>
                    <a:pt x="290" y="40"/>
                  </a:lnTo>
                  <a:lnTo>
                    <a:pt x="280" y="54"/>
                  </a:lnTo>
                  <a:lnTo>
                    <a:pt x="280" y="54"/>
                  </a:lnTo>
                  <a:lnTo>
                    <a:pt x="272" y="42"/>
                  </a:lnTo>
                  <a:lnTo>
                    <a:pt x="262" y="30"/>
                  </a:lnTo>
                  <a:lnTo>
                    <a:pt x="250" y="22"/>
                  </a:lnTo>
                  <a:lnTo>
                    <a:pt x="238" y="14"/>
                  </a:lnTo>
                  <a:lnTo>
                    <a:pt x="224" y="8"/>
                  </a:lnTo>
                  <a:lnTo>
                    <a:pt x="208" y="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2" y="0"/>
                  </a:lnTo>
                  <a:lnTo>
                    <a:pt x="150" y="2"/>
                  </a:lnTo>
                  <a:lnTo>
                    <a:pt x="136" y="6"/>
                  </a:lnTo>
                  <a:lnTo>
                    <a:pt x="124" y="10"/>
                  </a:lnTo>
                  <a:lnTo>
                    <a:pt x="114" y="16"/>
                  </a:lnTo>
                  <a:lnTo>
                    <a:pt x="102" y="24"/>
                  </a:lnTo>
                  <a:lnTo>
                    <a:pt x="92" y="34"/>
                  </a:lnTo>
                  <a:lnTo>
                    <a:pt x="84" y="46"/>
                  </a:lnTo>
                  <a:lnTo>
                    <a:pt x="84" y="8"/>
                  </a:lnTo>
                  <a:lnTo>
                    <a:pt x="0" y="8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4" y="302"/>
                  </a:lnTo>
                  <a:lnTo>
                    <a:pt x="6" y="308"/>
                  </a:lnTo>
                  <a:lnTo>
                    <a:pt x="10" y="314"/>
                  </a:lnTo>
                  <a:lnTo>
                    <a:pt x="16" y="318"/>
                  </a:lnTo>
                  <a:lnTo>
                    <a:pt x="22" y="322"/>
                  </a:lnTo>
                  <a:lnTo>
                    <a:pt x="28" y="324"/>
                  </a:lnTo>
                  <a:lnTo>
                    <a:pt x="34" y="324"/>
                  </a:lnTo>
                  <a:lnTo>
                    <a:pt x="86" y="324"/>
                  </a:lnTo>
                  <a:lnTo>
                    <a:pt x="86" y="150"/>
                  </a:lnTo>
                  <a:lnTo>
                    <a:pt x="86" y="150"/>
                  </a:lnTo>
                  <a:lnTo>
                    <a:pt x="86" y="134"/>
                  </a:lnTo>
                  <a:lnTo>
                    <a:pt x="90" y="120"/>
                  </a:lnTo>
                  <a:lnTo>
                    <a:pt x="96" y="108"/>
                  </a:lnTo>
                  <a:lnTo>
                    <a:pt x="106" y="98"/>
                  </a:lnTo>
                  <a:lnTo>
                    <a:pt x="116" y="90"/>
                  </a:lnTo>
                  <a:lnTo>
                    <a:pt x="126" y="84"/>
                  </a:lnTo>
                  <a:lnTo>
                    <a:pt x="138" y="80"/>
                  </a:lnTo>
                  <a:lnTo>
                    <a:pt x="152" y="80"/>
                  </a:lnTo>
                  <a:lnTo>
                    <a:pt x="152" y="80"/>
                  </a:lnTo>
                  <a:lnTo>
                    <a:pt x="166" y="80"/>
                  </a:lnTo>
                  <a:lnTo>
                    <a:pt x="178" y="84"/>
                  </a:lnTo>
                  <a:lnTo>
                    <a:pt x="188" y="90"/>
                  </a:lnTo>
                  <a:lnTo>
                    <a:pt x="198" y="98"/>
                  </a:lnTo>
                  <a:lnTo>
                    <a:pt x="204" y="108"/>
                  </a:lnTo>
                  <a:lnTo>
                    <a:pt x="210" y="120"/>
                  </a:lnTo>
                  <a:lnTo>
                    <a:pt x="212" y="134"/>
                  </a:lnTo>
                  <a:lnTo>
                    <a:pt x="214" y="150"/>
                  </a:lnTo>
                  <a:lnTo>
                    <a:pt x="214" y="290"/>
                  </a:lnTo>
                  <a:lnTo>
                    <a:pt x="214" y="290"/>
                  </a:lnTo>
                  <a:lnTo>
                    <a:pt x="214" y="296"/>
                  </a:lnTo>
                  <a:lnTo>
                    <a:pt x="216" y="302"/>
                  </a:lnTo>
                  <a:lnTo>
                    <a:pt x="220" y="308"/>
                  </a:lnTo>
                  <a:lnTo>
                    <a:pt x="224" y="314"/>
                  </a:lnTo>
                  <a:lnTo>
                    <a:pt x="230" y="318"/>
                  </a:lnTo>
                  <a:lnTo>
                    <a:pt x="234" y="322"/>
                  </a:lnTo>
                  <a:lnTo>
                    <a:pt x="242" y="324"/>
                  </a:lnTo>
                  <a:lnTo>
                    <a:pt x="248" y="324"/>
                  </a:lnTo>
                  <a:lnTo>
                    <a:pt x="298" y="324"/>
                  </a:lnTo>
                  <a:lnTo>
                    <a:pt x="298" y="150"/>
                  </a:lnTo>
                  <a:lnTo>
                    <a:pt x="298" y="150"/>
                  </a:lnTo>
                  <a:lnTo>
                    <a:pt x="300" y="134"/>
                  </a:lnTo>
                  <a:lnTo>
                    <a:pt x="304" y="120"/>
                  </a:lnTo>
                  <a:lnTo>
                    <a:pt x="310" y="108"/>
                  </a:lnTo>
                  <a:lnTo>
                    <a:pt x="318" y="98"/>
                  </a:lnTo>
                  <a:lnTo>
                    <a:pt x="328" y="90"/>
                  </a:lnTo>
                  <a:lnTo>
                    <a:pt x="340" y="84"/>
                  </a:lnTo>
                  <a:lnTo>
                    <a:pt x="352" y="80"/>
                  </a:lnTo>
                  <a:lnTo>
                    <a:pt x="366" y="80"/>
                  </a:lnTo>
                  <a:lnTo>
                    <a:pt x="366" y="80"/>
                  </a:lnTo>
                  <a:lnTo>
                    <a:pt x="380" y="80"/>
                  </a:lnTo>
                  <a:lnTo>
                    <a:pt x="392" y="84"/>
                  </a:lnTo>
                  <a:lnTo>
                    <a:pt x="402" y="90"/>
                  </a:lnTo>
                  <a:lnTo>
                    <a:pt x="410" y="98"/>
                  </a:lnTo>
                  <a:lnTo>
                    <a:pt x="418" y="108"/>
                  </a:lnTo>
                  <a:lnTo>
                    <a:pt x="424" y="120"/>
                  </a:lnTo>
                  <a:lnTo>
                    <a:pt x="426" y="134"/>
                  </a:lnTo>
                  <a:lnTo>
                    <a:pt x="428" y="150"/>
                  </a:lnTo>
                  <a:lnTo>
                    <a:pt x="428" y="290"/>
                  </a:lnTo>
                  <a:lnTo>
                    <a:pt x="428" y="290"/>
                  </a:lnTo>
                  <a:lnTo>
                    <a:pt x="428" y="296"/>
                  </a:lnTo>
                  <a:lnTo>
                    <a:pt x="430" y="302"/>
                  </a:lnTo>
                  <a:lnTo>
                    <a:pt x="434" y="308"/>
                  </a:lnTo>
                  <a:lnTo>
                    <a:pt x="438" y="314"/>
                  </a:lnTo>
                  <a:lnTo>
                    <a:pt x="442" y="318"/>
                  </a:lnTo>
                  <a:lnTo>
                    <a:pt x="448" y="322"/>
                  </a:lnTo>
                  <a:lnTo>
                    <a:pt x="454" y="324"/>
                  </a:lnTo>
                  <a:lnTo>
                    <a:pt x="462" y="324"/>
                  </a:lnTo>
                  <a:lnTo>
                    <a:pt x="512" y="324"/>
                  </a:lnTo>
                  <a:lnTo>
                    <a:pt x="512" y="122"/>
                  </a:lnTo>
                  <a:lnTo>
                    <a:pt x="512" y="122"/>
                  </a:lnTo>
                  <a:lnTo>
                    <a:pt x="510" y="96"/>
                  </a:lnTo>
                  <a:lnTo>
                    <a:pt x="506" y="84"/>
                  </a:lnTo>
                  <a:lnTo>
                    <a:pt x="502" y="72"/>
                  </a:lnTo>
                  <a:lnTo>
                    <a:pt x="498" y="62"/>
                  </a:lnTo>
                  <a:lnTo>
                    <a:pt x="492" y="52"/>
                  </a:lnTo>
                  <a:lnTo>
                    <a:pt x="486" y="42"/>
                  </a:lnTo>
                  <a:lnTo>
                    <a:pt x="478" y="34"/>
                  </a:lnTo>
                  <a:lnTo>
                    <a:pt x="470" y="26"/>
                  </a:lnTo>
                  <a:lnTo>
                    <a:pt x="460" y="20"/>
                  </a:lnTo>
                  <a:lnTo>
                    <a:pt x="450" y="14"/>
                  </a:lnTo>
                  <a:lnTo>
                    <a:pt x="438" y="8"/>
                  </a:lnTo>
                  <a:lnTo>
                    <a:pt x="426" y="4"/>
                  </a:lnTo>
                  <a:lnTo>
                    <a:pt x="414" y="2"/>
                  </a:lnTo>
                  <a:lnTo>
                    <a:pt x="388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130"/>
            <p:cNvSpPr/>
            <p:nvPr/>
          </p:nvSpPr>
          <p:spPr>
            <a:xfrm>
              <a:off x="4724400" y="3257550"/>
              <a:ext cx="476250" cy="527050"/>
            </a:xfrm>
            <a:custGeom>
              <a:rect b="b" l="l" r="r" t="t"/>
              <a:pathLst>
                <a:path extrusionOk="0" h="332" w="300">
                  <a:moveTo>
                    <a:pt x="182" y="132"/>
                  </a:moveTo>
                  <a:lnTo>
                    <a:pt x="144" y="126"/>
                  </a:lnTo>
                  <a:lnTo>
                    <a:pt x="144" y="126"/>
                  </a:lnTo>
                  <a:lnTo>
                    <a:pt x="124" y="122"/>
                  </a:lnTo>
                  <a:lnTo>
                    <a:pt x="110" y="118"/>
                  </a:lnTo>
                  <a:lnTo>
                    <a:pt x="104" y="114"/>
                  </a:lnTo>
                  <a:lnTo>
                    <a:pt x="100" y="110"/>
                  </a:lnTo>
                  <a:lnTo>
                    <a:pt x="98" y="104"/>
                  </a:lnTo>
                  <a:lnTo>
                    <a:pt x="96" y="98"/>
                  </a:lnTo>
                  <a:lnTo>
                    <a:pt x="96" y="98"/>
                  </a:lnTo>
                  <a:lnTo>
                    <a:pt x="98" y="92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78"/>
                  </a:lnTo>
                  <a:lnTo>
                    <a:pt x="116" y="74"/>
                  </a:lnTo>
                  <a:lnTo>
                    <a:pt x="124" y="72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68" y="72"/>
                  </a:lnTo>
                  <a:lnTo>
                    <a:pt x="192" y="76"/>
                  </a:lnTo>
                  <a:lnTo>
                    <a:pt x="212" y="82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8" y="92"/>
                  </a:lnTo>
                  <a:lnTo>
                    <a:pt x="246" y="92"/>
                  </a:lnTo>
                  <a:lnTo>
                    <a:pt x="258" y="90"/>
                  </a:lnTo>
                  <a:lnTo>
                    <a:pt x="264" y="86"/>
                  </a:lnTo>
                  <a:lnTo>
                    <a:pt x="268" y="82"/>
                  </a:lnTo>
                  <a:lnTo>
                    <a:pt x="274" y="78"/>
                  </a:lnTo>
                  <a:lnTo>
                    <a:pt x="276" y="72"/>
                  </a:lnTo>
                  <a:lnTo>
                    <a:pt x="292" y="38"/>
                  </a:lnTo>
                  <a:lnTo>
                    <a:pt x="292" y="38"/>
                  </a:lnTo>
                  <a:lnTo>
                    <a:pt x="260" y="22"/>
                  </a:lnTo>
                  <a:lnTo>
                    <a:pt x="224" y="12"/>
                  </a:lnTo>
                  <a:lnTo>
                    <a:pt x="186" y="4"/>
                  </a:lnTo>
                  <a:lnTo>
                    <a:pt x="166" y="2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18" y="2"/>
                  </a:lnTo>
                  <a:lnTo>
                    <a:pt x="94" y="6"/>
                  </a:lnTo>
                  <a:lnTo>
                    <a:pt x="70" y="14"/>
                  </a:lnTo>
                  <a:lnTo>
                    <a:pt x="50" y="24"/>
                  </a:lnTo>
                  <a:lnTo>
                    <a:pt x="40" y="30"/>
                  </a:lnTo>
                  <a:lnTo>
                    <a:pt x="32" y="38"/>
                  </a:lnTo>
                  <a:lnTo>
                    <a:pt x="26" y="46"/>
                  </a:lnTo>
                  <a:lnTo>
                    <a:pt x="20" y="56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10" y="86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0" y="116"/>
                  </a:lnTo>
                  <a:lnTo>
                    <a:pt x="12" y="134"/>
                  </a:lnTo>
                  <a:lnTo>
                    <a:pt x="20" y="148"/>
                  </a:lnTo>
                  <a:lnTo>
                    <a:pt x="30" y="162"/>
                  </a:lnTo>
                  <a:lnTo>
                    <a:pt x="46" y="174"/>
                  </a:lnTo>
                  <a:lnTo>
                    <a:pt x="66" y="184"/>
                  </a:lnTo>
                  <a:lnTo>
                    <a:pt x="92" y="192"/>
                  </a:lnTo>
                  <a:lnTo>
                    <a:pt x="124" y="200"/>
                  </a:lnTo>
                  <a:lnTo>
                    <a:pt x="142" y="202"/>
                  </a:lnTo>
                  <a:lnTo>
                    <a:pt x="142" y="202"/>
                  </a:lnTo>
                  <a:lnTo>
                    <a:pt x="170" y="206"/>
                  </a:lnTo>
                  <a:lnTo>
                    <a:pt x="192" y="210"/>
                  </a:lnTo>
                  <a:lnTo>
                    <a:pt x="202" y="214"/>
                  </a:lnTo>
                  <a:lnTo>
                    <a:pt x="208" y="218"/>
                  </a:lnTo>
                  <a:lnTo>
                    <a:pt x="212" y="224"/>
                  </a:lnTo>
                  <a:lnTo>
                    <a:pt x="212" y="232"/>
                  </a:lnTo>
                  <a:lnTo>
                    <a:pt x="212" y="232"/>
                  </a:lnTo>
                  <a:lnTo>
                    <a:pt x="212" y="240"/>
                  </a:lnTo>
                  <a:lnTo>
                    <a:pt x="208" y="246"/>
                  </a:lnTo>
                  <a:lnTo>
                    <a:pt x="202" y="252"/>
                  </a:lnTo>
                  <a:lnTo>
                    <a:pt x="194" y="256"/>
                  </a:lnTo>
                  <a:lnTo>
                    <a:pt x="184" y="258"/>
                  </a:lnTo>
                  <a:lnTo>
                    <a:pt x="172" y="260"/>
                  </a:lnTo>
                  <a:lnTo>
                    <a:pt x="142" y="262"/>
                  </a:lnTo>
                  <a:lnTo>
                    <a:pt x="142" y="262"/>
                  </a:lnTo>
                  <a:lnTo>
                    <a:pt x="124" y="260"/>
                  </a:lnTo>
                  <a:lnTo>
                    <a:pt x="106" y="258"/>
                  </a:lnTo>
                  <a:lnTo>
                    <a:pt x="90" y="254"/>
                  </a:lnTo>
                  <a:lnTo>
                    <a:pt x="76" y="248"/>
                  </a:lnTo>
                  <a:lnTo>
                    <a:pt x="50" y="238"/>
                  </a:lnTo>
                  <a:lnTo>
                    <a:pt x="30" y="228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16" y="302"/>
                  </a:lnTo>
                  <a:lnTo>
                    <a:pt x="34" y="310"/>
                  </a:lnTo>
                  <a:lnTo>
                    <a:pt x="52" y="316"/>
                  </a:lnTo>
                  <a:lnTo>
                    <a:pt x="70" y="322"/>
                  </a:lnTo>
                  <a:lnTo>
                    <a:pt x="106" y="330"/>
                  </a:lnTo>
                  <a:lnTo>
                    <a:pt x="140" y="332"/>
                  </a:lnTo>
                  <a:lnTo>
                    <a:pt x="140" y="332"/>
                  </a:lnTo>
                  <a:lnTo>
                    <a:pt x="178" y="332"/>
                  </a:lnTo>
                  <a:lnTo>
                    <a:pt x="210" y="326"/>
                  </a:lnTo>
                  <a:lnTo>
                    <a:pt x="238" y="318"/>
                  </a:lnTo>
                  <a:lnTo>
                    <a:pt x="250" y="314"/>
                  </a:lnTo>
                  <a:lnTo>
                    <a:pt x="260" y="308"/>
                  </a:lnTo>
                  <a:lnTo>
                    <a:pt x="270" y="300"/>
                  </a:lnTo>
                  <a:lnTo>
                    <a:pt x="278" y="292"/>
                  </a:lnTo>
                  <a:lnTo>
                    <a:pt x="284" y="284"/>
                  </a:lnTo>
                  <a:lnTo>
                    <a:pt x="290" y="276"/>
                  </a:lnTo>
                  <a:lnTo>
                    <a:pt x="294" y="266"/>
                  </a:lnTo>
                  <a:lnTo>
                    <a:pt x="298" y="254"/>
                  </a:lnTo>
                  <a:lnTo>
                    <a:pt x="300" y="244"/>
                  </a:lnTo>
                  <a:lnTo>
                    <a:pt x="300" y="232"/>
                  </a:lnTo>
                  <a:lnTo>
                    <a:pt x="300" y="232"/>
                  </a:lnTo>
                  <a:lnTo>
                    <a:pt x="300" y="220"/>
                  </a:lnTo>
                  <a:lnTo>
                    <a:pt x="298" y="210"/>
                  </a:lnTo>
                  <a:lnTo>
                    <a:pt x="296" y="200"/>
                  </a:lnTo>
                  <a:lnTo>
                    <a:pt x="292" y="192"/>
                  </a:lnTo>
                  <a:lnTo>
                    <a:pt x="282" y="176"/>
                  </a:lnTo>
                  <a:lnTo>
                    <a:pt x="268" y="162"/>
                  </a:lnTo>
                  <a:lnTo>
                    <a:pt x="250" y="150"/>
                  </a:lnTo>
                  <a:lnTo>
                    <a:pt x="230" y="142"/>
                  </a:lnTo>
                  <a:lnTo>
                    <a:pt x="206" y="136"/>
                  </a:lnTo>
                  <a:lnTo>
                    <a:pt x="182" y="132"/>
                  </a:lnTo>
                  <a:lnTo>
                    <a:pt x="182" y="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3" name="Google Shape;1603;p130"/>
          <p:cNvSpPr txBox="1"/>
          <p:nvPr>
            <p:ph idx="2" type="body"/>
          </p:nvPr>
        </p:nvSpPr>
        <p:spPr>
          <a:xfrm>
            <a:off x="466725" y="4447235"/>
            <a:ext cx="1823085" cy="1806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4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04" name="Google Shape;1604;p130"/>
          <p:cNvSpPr/>
          <p:nvPr/>
        </p:nvSpPr>
        <p:spPr>
          <a:xfrm>
            <a:off x="8254867" y="438150"/>
            <a:ext cx="431933" cy="419862"/>
          </a:xfrm>
          <a:custGeom>
            <a:rect b="b" l="l" r="r" t="t"/>
            <a:pathLst>
              <a:path extrusionOk="0" h="1534" w="1672">
                <a:moveTo>
                  <a:pt x="1672" y="0"/>
                </a:moveTo>
                <a:lnTo>
                  <a:pt x="0" y="0"/>
                </a:lnTo>
                <a:lnTo>
                  <a:pt x="0" y="0"/>
                </a:lnTo>
                <a:lnTo>
                  <a:pt x="2" y="78"/>
                </a:lnTo>
                <a:lnTo>
                  <a:pt x="8" y="156"/>
                </a:lnTo>
                <a:lnTo>
                  <a:pt x="20" y="234"/>
                </a:lnTo>
                <a:lnTo>
                  <a:pt x="34" y="310"/>
                </a:lnTo>
                <a:lnTo>
                  <a:pt x="52" y="384"/>
                </a:lnTo>
                <a:lnTo>
                  <a:pt x="76" y="456"/>
                </a:lnTo>
                <a:lnTo>
                  <a:pt x="102" y="528"/>
                </a:lnTo>
                <a:lnTo>
                  <a:pt x="132" y="596"/>
                </a:lnTo>
                <a:lnTo>
                  <a:pt x="164" y="664"/>
                </a:lnTo>
                <a:lnTo>
                  <a:pt x="202" y="732"/>
                </a:lnTo>
                <a:lnTo>
                  <a:pt x="242" y="796"/>
                </a:lnTo>
                <a:lnTo>
                  <a:pt x="286" y="858"/>
                </a:lnTo>
                <a:lnTo>
                  <a:pt x="332" y="918"/>
                </a:lnTo>
                <a:lnTo>
                  <a:pt x="382" y="976"/>
                </a:lnTo>
                <a:lnTo>
                  <a:pt x="434" y="1032"/>
                </a:lnTo>
                <a:lnTo>
                  <a:pt x="490" y="1084"/>
                </a:lnTo>
                <a:lnTo>
                  <a:pt x="548" y="1136"/>
                </a:lnTo>
                <a:lnTo>
                  <a:pt x="608" y="1184"/>
                </a:lnTo>
                <a:lnTo>
                  <a:pt x="672" y="1230"/>
                </a:lnTo>
                <a:lnTo>
                  <a:pt x="738" y="1272"/>
                </a:lnTo>
                <a:lnTo>
                  <a:pt x="804" y="1312"/>
                </a:lnTo>
                <a:lnTo>
                  <a:pt x="874" y="1348"/>
                </a:lnTo>
                <a:lnTo>
                  <a:pt x="946" y="1382"/>
                </a:lnTo>
                <a:lnTo>
                  <a:pt x="1022" y="1414"/>
                </a:lnTo>
                <a:lnTo>
                  <a:pt x="1096" y="1440"/>
                </a:lnTo>
                <a:lnTo>
                  <a:pt x="1174" y="1464"/>
                </a:lnTo>
                <a:lnTo>
                  <a:pt x="1254" y="1486"/>
                </a:lnTo>
                <a:lnTo>
                  <a:pt x="1334" y="1502"/>
                </a:lnTo>
                <a:lnTo>
                  <a:pt x="1418" y="1516"/>
                </a:lnTo>
                <a:lnTo>
                  <a:pt x="1500" y="1526"/>
                </a:lnTo>
                <a:lnTo>
                  <a:pt x="1586" y="1532"/>
                </a:lnTo>
                <a:lnTo>
                  <a:pt x="1672" y="1534"/>
                </a:lnTo>
                <a:lnTo>
                  <a:pt x="167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_gray">
  <p:cSld name="Two column layout_gray">
    <p:bg>
      <p:bgPr>
        <a:solidFill>
          <a:schemeClr val="lt2"/>
        </a:soli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p131"/>
          <p:cNvSpPr txBox="1"/>
          <p:nvPr>
            <p:ph idx="1" type="body"/>
          </p:nvPr>
        </p:nvSpPr>
        <p:spPr>
          <a:xfrm>
            <a:off x="4582478" y="438150"/>
            <a:ext cx="3196272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07" name="Google Shape;1607;p131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08" name="Google Shape;1608;p131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_dark">
  <p:cSld name="Two column layout_dark">
    <p:bg>
      <p:bgPr>
        <a:solidFill>
          <a:schemeClr val="dk1"/>
        </a:solidFill>
      </p:bgPr>
    </p:bg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32"/>
          <p:cNvSpPr txBox="1"/>
          <p:nvPr>
            <p:ph idx="1" type="body"/>
          </p:nvPr>
        </p:nvSpPr>
        <p:spPr>
          <a:xfrm>
            <a:off x="4582478" y="438150"/>
            <a:ext cx="3196272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11" name="Google Shape;1611;p132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12" name="Google Shape;1612;p132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_light">
  <p:cSld name="Two column layout_light">
    <p:bg>
      <p:bgPr>
        <a:solidFill>
          <a:schemeClr val="lt1"/>
        </a:solidFill>
      </p:bgPr>
    </p:bg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4" name="Google Shape;1614;p133"/>
          <p:cNvSpPr txBox="1"/>
          <p:nvPr>
            <p:ph idx="1" type="body"/>
          </p:nvPr>
        </p:nvSpPr>
        <p:spPr>
          <a:xfrm>
            <a:off x="4582478" y="438150"/>
            <a:ext cx="3196272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15" name="Google Shape;1615;p133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16" name="Google Shape;1616;p133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_gray">
  <p:cSld name="Two column layout_gray">
    <p:bg>
      <p:bgPr>
        <a:solidFill>
          <a:schemeClr val="lt2"/>
        </a:solidFill>
      </p:bgPr>
    </p:bg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35"/>
          <p:cNvSpPr txBox="1"/>
          <p:nvPr>
            <p:ph idx="1" type="body"/>
          </p:nvPr>
        </p:nvSpPr>
        <p:spPr>
          <a:xfrm>
            <a:off x="4582478" y="438150"/>
            <a:ext cx="3196272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2" name="Google Shape;1622;p135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3" name="Google Shape;1623;p135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_dark">
  <p:cSld name="Two column layout_dark">
    <p:bg>
      <p:bgPr>
        <a:solidFill>
          <a:schemeClr val="dk1"/>
        </a:solidFill>
      </p:bgPr>
    </p:bg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36"/>
          <p:cNvSpPr txBox="1"/>
          <p:nvPr>
            <p:ph idx="1" type="body"/>
          </p:nvPr>
        </p:nvSpPr>
        <p:spPr>
          <a:xfrm>
            <a:off x="4582478" y="438150"/>
            <a:ext cx="3196272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None/>
              <a:defRPr sz="16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6" name="Google Shape;1626;p136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27" name="Google Shape;1627;p136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 layout_light">
  <p:cSld name="Two column layout_light">
    <p:bg>
      <p:bgPr>
        <a:solidFill>
          <a:schemeClr val="lt1"/>
        </a:solidFill>
      </p:bgPr>
    </p:bg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138"/>
          <p:cNvSpPr txBox="1"/>
          <p:nvPr>
            <p:ph idx="1" type="body"/>
          </p:nvPr>
        </p:nvSpPr>
        <p:spPr>
          <a:xfrm>
            <a:off x="4582478" y="438150"/>
            <a:ext cx="3196272" cy="3503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760"/>
              <a:buFont typeface="Noto Sans Symbols"/>
              <a:buNone/>
              <a:defRPr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980"/>
              <a:buFont typeface="Noto Sans Symbols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33" name="Google Shape;1633;p138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1634" name="Google Shape;1634;p138"/>
          <p:cNvSpPr txBox="1"/>
          <p:nvPr>
            <p:ph idx="3" type="body"/>
          </p:nvPr>
        </p:nvSpPr>
        <p:spPr>
          <a:xfrm>
            <a:off x="466725" y="4598894"/>
            <a:ext cx="1823085" cy="1109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600">
                <a:solidFill>
                  <a:schemeClr val="accent5"/>
                </a:solidFill>
              </a:defRPr>
            </a:lvl1pPr>
            <a:lvl2pPr indent="-3048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Header D4B">
  <p:cSld name="1_Header D4B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5"/>
          <p:cNvPicPr preferRelativeResize="0"/>
          <p:nvPr/>
        </p:nvPicPr>
        <p:blipFill rotWithShape="1">
          <a:blip r:embed="rId2">
            <a:alphaModFix/>
          </a:blip>
          <a:srcRect b="2038" l="2973" r="1715" t="489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5"/>
          <p:cNvSpPr/>
          <p:nvPr/>
        </p:nvSpPr>
        <p:spPr>
          <a:xfrm>
            <a:off x="1639130" y="1819890"/>
            <a:ext cx="5895720" cy="1503720"/>
          </a:xfrm>
          <a:custGeom>
            <a:rect b="b" l="l" r="r" t="t"/>
            <a:pathLst>
              <a:path extrusionOk="0" h="4177" w="16377">
                <a:moveTo>
                  <a:pt x="15410" y="2737"/>
                </a:moveTo>
                <a:cubicBezTo>
                  <a:pt x="15410" y="2737"/>
                  <a:pt x="15413" y="2721"/>
                  <a:pt x="15410" y="2737"/>
                </a:cubicBezTo>
                <a:moveTo>
                  <a:pt x="15564" y="2541"/>
                </a:moveTo>
                <a:cubicBezTo>
                  <a:pt x="15564" y="2539"/>
                  <a:pt x="15566" y="2547"/>
                  <a:pt x="15564" y="2541"/>
                </a:cubicBezTo>
                <a:moveTo>
                  <a:pt x="15704" y="2446"/>
                </a:moveTo>
                <a:cubicBezTo>
                  <a:pt x="15693" y="2444"/>
                  <a:pt x="15694" y="2460"/>
                  <a:pt x="15683" y="2449"/>
                </a:cubicBezTo>
                <a:cubicBezTo>
                  <a:pt x="15673" y="2439"/>
                  <a:pt x="15707" y="2459"/>
                  <a:pt x="15704" y="2446"/>
                </a:cubicBezTo>
                <a:moveTo>
                  <a:pt x="15842" y="2171"/>
                </a:moveTo>
                <a:lnTo>
                  <a:pt x="15852" y="2171"/>
                </a:lnTo>
                <a:lnTo>
                  <a:pt x="15852" y="2163"/>
                </a:lnTo>
                <a:lnTo>
                  <a:pt x="15842" y="2163"/>
                </a:lnTo>
                <a:lnTo>
                  <a:pt x="15842" y="2171"/>
                </a:lnTo>
                <a:moveTo>
                  <a:pt x="15863" y="2121"/>
                </a:moveTo>
                <a:cubicBezTo>
                  <a:pt x="15863" y="2121"/>
                  <a:pt x="15881" y="2121"/>
                  <a:pt x="15863" y="2121"/>
                </a:cubicBezTo>
                <a:moveTo>
                  <a:pt x="14979" y="1794"/>
                </a:moveTo>
                <a:cubicBezTo>
                  <a:pt x="14976" y="1794"/>
                  <a:pt x="14982" y="1797"/>
                  <a:pt x="14979" y="1794"/>
                </a:cubicBezTo>
                <a:moveTo>
                  <a:pt x="15331" y="1617"/>
                </a:moveTo>
                <a:lnTo>
                  <a:pt x="15331" y="1630"/>
                </a:lnTo>
                <a:cubicBezTo>
                  <a:pt x="15342" y="1638"/>
                  <a:pt x="15342" y="1614"/>
                  <a:pt x="15331" y="1617"/>
                </a:cubicBezTo>
                <a:moveTo>
                  <a:pt x="15342" y="1593"/>
                </a:moveTo>
                <a:cubicBezTo>
                  <a:pt x="15342" y="1593"/>
                  <a:pt x="15347" y="1580"/>
                  <a:pt x="15342" y="1593"/>
                </a:cubicBezTo>
                <a:moveTo>
                  <a:pt x="14955" y="1392"/>
                </a:moveTo>
                <a:lnTo>
                  <a:pt x="14955" y="1392"/>
                </a:lnTo>
                <a:moveTo>
                  <a:pt x="14955" y="1392"/>
                </a:moveTo>
                <a:cubicBezTo>
                  <a:pt x="14955" y="1392"/>
                  <a:pt x="14950" y="1392"/>
                  <a:pt x="14955" y="1392"/>
                </a:cubicBezTo>
                <a:moveTo>
                  <a:pt x="15021" y="1389"/>
                </a:moveTo>
                <a:cubicBezTo>
                  <a:pt x="15021" y="1384"/>
                  <a:pt x="15027" y="1392"/>
                  <a:pt x="15021" y="1389"/>
                </a:cubicBezTo>
                <a:moveTo>
                  <a:pt x="15006" y="1389"/>
                </a:moveTo>
                <a:cubicBezTo>
                  <a:pt x="15000" y="1381"/>
                  <a:pt x="14987" y="1384"/>
                  <a:pt x="14979" y="1392"/>
                </a:cubicBezTo>
                <a:cubicBezTo>
                  <a:pt x="14971" y="1400"/>
                  <a:pt x="15000" y="1402"/>
                  <a:pt x="15006" y="1389"/>
                </a:cubicBezTo>
                <a:moveTo>
                  <a:pt x="16230" y="1379"/>
                </a:moveTo>
                <a:lnTo>
                  <a:pt x="16230" y="1384"/>
                </a:lnTo>
                <a:cubicBezTo>
                  <a:pt x="16238" y="1384"/>
                  <a:pt x="16244" y="1381"/>
                  <a:pt x="16241" y="1376"/>
                </a:cubicBezTo>
                <a:lnTo>
                  <a:pt x="16230" y="1376"/>
                </a:lnTo>
                <a:lnTo>
                  <a:pt x="16230" y="1379"/>
                </a:lnTo>
                <a:moveTo>
                  <a:pt x="16230" y="1376"/>
                </a:moveTo>
                <a:lnTo>
                  <a:pt x="16230" y="1376"/>
                </a:lnTo>
                <a:cubicBezTo>
                  <a:pt x="16217" y="1376"/>
                  <a:pt x="16217" y="1379"/>
                  <a:pt x="16220" y="1384"/>
                </a:cubicBezTo>
                <a:lnTo>
                  <a:pt x="16230" y="1379"/>
                </a:lnTo>
                <a:lnTo>
                  <a:pt x="16230" y="1376"/>
                </a:lnTo>
                <a:moveTo>
                  <a:pt x="14974" y="1379"/>
                </a:moveTo>
                <a:cubicBezTo>
                  <a:pt x="14974" y="1379"/>
                  <a:pt x="14976" y="1365"/>
                  <a:pt x="14974" y="1379"/>
                </a:cubicBezTo>
                <a:moveTo>
                  <a:pt x="14913" y="1376"/>
                </a:moveTo>
                <a:cubicBezTo>
                  <a:pt x="14913" y="1381"/>
                  <a:pt x="14911" y="1389"/>
                  <a:pt x="14916" y="1389"/>
                </a:cubicBezTo>
                <a:cubicBezTo>
                  <a:pt x="14922" y="1389"/>
                  <a:pt x="14916" y="1381"/>
                  <a:pt x="14918" y="1384"/>
                </a:cubicBezTo>
                <a:cubicBezTo>
                  <a:pt x="14921" y="1387"/>
                  <a:pt x="14918" y="1376"/>
                  <a:pt x="14913" y="1376"/>
                </a:cubicBezTo>
                <a:moveTo>
                  <a:pt x="15704" y="1376"/>
                </a:moveTo>
                <a:cubicBezTo>
                  <a:pt x="15704" y="1376"/>
                  <a:pt x="15709" y="1363"/>
                  <a:pt x="15704" y="1376"/>
                </a:cubicBezTo>
                <a:moveTo>
                  <a:pt x="16109" y="1371"/>
                </a:moveTo>
                <a:cubicBezTo>
                  <a:pt x="16109" y="1371"/>
                  <a:pt x="16109" y="1357"/>
                  <a:pt x="16109" y="1371"/>
                </a:cubicBezTo>
                <a:moveTo>
                  <a:pt x="15225" y="1371"/>
                </a:moveTo>
                <a:lnTo>
                  <a:pt x="15225" y="1371"/>
                </a:lnTo>
                <a:moveTo>
                  <a:pt x="15222" y="1368"/>
                </a:moveTo>
                <a:cubicBezTo>
                  <a:pt x="15215" y="1368"/>
                  <a:pt x="15201" y="1365"/>
                  <a:pt x="15204" y="1376"/>
                </a:cubicBezTo>
                <a:cubicBezTo>
                  <a:pt x="15207" y="1387"/>
                  <a:pt x="15222" y="1376"/>
                  <a:pt x="15222" y="1368"/>
                </a:cubicBezTo>
                <a:moveTo>
                  <a:pt x="16148" y="1368"/>
                </a:moveTo>
                <a:cubicBezTo>
                  <a:pt x="16148" y="1368"/>
                  <a:pt x="16141" y="1368"/>
                  <a:pt x="16148" y="1368"/>
                </a:cubicBezTo>
                <a:moveTo>
                  <a:pt x="16130" y="1368"/>
                </a:moveTo>
                <a:cubicBezTo>
                  <a:pt x="16130" y="1363"/>
                  <a:pt x="16135" y="1365"/>
                  <a:pt x="16130" y="1368"/>
                </a:cubicBezTo>
                <a:moveTo>
                  <a:pt x="15643" y="1365"/>
                </a:moveTo>
                <a:cubicBezTo>
                  <a:pt x="15643" y="1379"/>
                  <a:pt x="15654" y="1379"/>
                  <a:pt x="15664" y="1379"/>
                </a:cubicBezTo>
                <a:cubicBezTo>
                  <a:pt x="15675" y="1379"/>
                  <a:pt x="15659" y="1371"/>
                  <a:pt x="15659" y="1365"/>
                </a:cubicBezTo>
                <a:lnTo>
                  <a:pt x="15643" y="1365"/>
                </a:lnTo>
                <a:moveTo>
                  <a:pt x="15265" y="1368"/>
                </a:moveTo>
                <a:cubicBezTo>
                  <a:pt x="15265" y="1368"/>
                  <a:pt x="15265" y="1363"/>
                  <a:pt x="15265" y="1368"/>
                </a:cubicBezTo>
                <a:moveTo>
                  <a:pt x="15032" y="1365"/>
                </a:moveTo>
                <a:lnTo>
                  <a:pt x="15021" y="1365"/>
                </a:lnTo>
                <a:lnTo>
                  <a:pt x="15021" y="1371"/>
                </a:lnTo>
                <a:cubicBezTo>
                  <a:pt x="15029" y="1376"/>
                  <a:pt x="15029" y="1368"/>
                  <a:pt x="15032" y="1365"/>
                </a:cubicBezTo>
                <a:moveTo>
                  <a:pt x="14535" y="1368"/>
                </a:moveTo>
                <a:cubicBezTo>
                  <a:pt x="14535" y="1368"/>
                  <a:pt x="14548" y="1357"/>
                  <a:pt x="14535" y="1368"/>
                </a:cubicBezTo>
                <a:moveTo>
                  <a:pt x="14585" y="1365"/>
                </a:moveTo>
                <a:cubicBezTo>
                  <a:pt x="14585" y="1365"/>
                  <a:pt x="14590" y="1349"/>
                  <a:pt x="14585" y="1365"/>
                </a:cubicBezTo>
                <a:moveTo>
                  <a:pt x="16101" y="1357"/>
                </a:moveTo>
                <a:cubicBezTo>
                  <a:pt x="16085" y="1357"/>
                  <a:pt x="16073" y="1351"/>
                  <a:pt x="16059" y="1365"/>
                </a:cubicBezTo>
                <a:cubicBezTo>
                  <a:pt x="16046" y="1378"/>
                  <a:pt x="16098" y="1376"/>
                  <a:pt x="16101" y="1357"/>
                </a:cubicBezTo>
                <a:moveTo>
                  <a:pt x="16048" y="1357"/>
                </a:moveTo>
                <a:cubicBezTo>
                  <a:pt x="16045" y="1357"/>
                  <a:pt x="16048" y="1363"/>
                  <a:pt x="16048" y="1357"/>
                </a:cubicBezTo>
                <a:moveTo>
                  <a:pt x="16019" y="1355"/>
                </a:moveTo>
                <a:cubicBezTo>
                  <a:pt x="16021" y="1357"/>
                  <a:pt x="16035" y="1365"/>
                  <a:pt x="16035" y="1355"/>
                </a:cubicBezTo>
                <a:cubicBezTo>
                  <a:pt x="16035" y="1344"/>
                  <a:pt x="16021" y="1344"/>
                  <a:pt x="16019" y="1355"/>
                </a:cubicBezTo>
                <a:moveTo>
                  <a:pt x="16008" y="1355"/>
                </a:moveTo>
                <a:cubicBezTo>
                  <a:pt x="16006" y="1355"/>
                  <a:pt x="16008" y="1357"/>
                  <a:pt x="16008" y="1355"/>
                </a:cubicBezTo>
                <a:moveTo>
                  <a:pt x="15987" y="1355"/>
                </a:moveTo>
                <a:cubicBezTo>
                  <a:pt x="15984" y="1355"/>
                  <a:pt x="15987" y="1357"/>
                  <a:pt x="15987" y="1355"/>
                </a:cubicBezTo>
                <a:moveTo>
                  <a:pt x="15678" y="1352"/>
                </a:moveTo>
                <a:cubicBezTo>
                  <a:pt x="15678" y="1357"/>
                  <a:pt x="15678" y="1362"/>
                  <a:pt x="15670" y="1357"/>
                </a:cubicBezTo>
                <a:cubicBezTo>
                  <a:pt x="15662" y="1351"/>
                  <a:pt x="15671" y="1371"/>
                  <a:pt x="15678" y="1376"/>
                </a:cubicBezTo>
                <a:cubicBezTo>
                  <a:pt x="15686" y="1381"/>
                  <a:pt x="15691" y="1355"/>
                  <a:pt x="15678" y="1352"/>
                </a:cubicBezTo>
                <a:moveTo>
                  <a:pt x="15601" y="1355"/>
                </a:moveTo>
                <a:cubicBezTo>
                  <a:pt x="15601" y="1355"/>
                  <a:pt x="15609" y="1342"/>
                  <a:pt x="15601" y="1355"/>
                </a:cubicBezTo>
                <a:moveTo>
                  <a:pt x="15569" y="1355"/>
                </a:moveTo>
                <a:cubicBezTo>
                  <a:pt x="15569" y="1355"/>
                  <a:pt x="15574" y="1342"/>
                  <a:pt x="15569" y="1355"/>
                </a:cubicBezTo>
                <a:moveTo>
                  <a:pt x="15524" y="1352"/>
                </a:moveTo>
                <a:cubicBezTo>
                  <a:pt x="15524" y="1357"/>
                  <a:pt x="15516" y="1354"/>
                  <a:pt x="15516" y="1357"/>
                </a:cubicBezTo>
                <a:cubicBezTo>
                  <a:pt x="15516" y="1359"/>
                  <a:pt x="15537" y="1355"/>
                  <a:pt x="15524" y="1352"/>
                </a:cubicBezTo>
                <a:moveTo>
                  <a:pt x="14767" y="1355"/>
                </a:moveTo>
                <a:cubicBezTo>
                  <a:pt x="14767" y="1355"/>
                  <a:pt x="14773" y="1342"/>
                  <a:pt x="14767" y="1355"/>
                </a:cubicBezTo>
                <a:moveTo>
                  <a:pt x="14656" y="1355"/>
                </a:moveTo>
                <a:cubicBezTo>
                  <a:pt x="14656" y="1355"/>
                  <a:pt x="14656" y="1344"/>
                  <a:pt x="14656" y="1355"/>
                </a:cubicBezTo>
                <a:moveTo>
                  <a:pt x="14627" y="1352"/>
                </a:moveTo>
                <a:cubicBezTo>
                  <a:pt x="14630" y="1355"/>
                  <a:pt x="14627" y="1362"/>
                  <a:pt x="14635" y="1365"/>
                </a:cubicBezTo>
                <a:cubicBezTo>
                  <a:pt x="14643" y="1367"/>
                  <a:pt x="14640" y="1363"/>
                  <a:pt x="14640" y="1355"/>
                </a:cubicBezTo>
                <a:lnTo>
                  <a:pt x="14627" y="1355"/>
                </a:lnTo>
                <a:lnTo>
                  <a:pt x="14627" y="1352"/>
                </a:lnTo>
                <a:moveTo>
                  <a:pt x="15947" y="1355"/>
                </a:moveTo>
                <a:cubicBezTo>
                  <a:pt x="15942" y="1352"/>
                  <a:pt x="15932" y="1346"/>
                  <a:pt x="15932" y="1357"/>
                </a:cubicBezTo>
                <a:cubicBezTo>
                  <a:pt x="15932" y="1367"/>
                  <a:pt x="15945" y="1360"/>
                  <a:pt x="15947" y="1355"/>
                </a:cubicBezTo>
                <a:moveTo>
                  <a:pt x="15696" y="1357"/>
                </a:moveTo>
                <a:lnTo>
                  <a:pt x="15704" y="1357"/>
                </a:lnTo>
                <a:lnTo>
                  <a:pt x="15704" y="1352"/>
                </a:lnTo>
                <a:lnTo>
                  <a:pt x="15696" y="1352"/>
                </a:lnTo>
                <a:lnTo>
                  <a:pt x="15696" y="1357"/>
                </a:lnTo>
                <a:moveTo>
                  <a:pt x="15659" y="1355"/>
                </a:moveTo>
                <a:cubicBezTo>
                  <a:pt x="15659" y="1355"/>
                  <a:pt x="15667" y="1342"/>
                  <a:pt x="15659" y="1355"/>
                </a:cubicBezTo>
                <a:moveTo>
                  <a:pt x="16156" y="1347"/>
                </a:moveTo>
                <a:lnTo>
                  <a:pt x="16156" y="1357"/>
                </a:lnTo>
                <a:lnTo>
                  <a:pt x="16167" y="1357"/>
                </a:lnTo>
                <a:cubicBezTo>
                  <a:pt x="16167" y="1355"/>
                  <a:pt x="16170" y="1355"/>
                  <a:pt x="16170" y="1347"/>
                </a:cubicBezTo>
                <a:lnTo>
                  <a:pt x="16156" y="1347"/>
                </a:lnTo>
                <a:moveTo>
                  <a:pt x="15222" y="1352"/>
                </a:moveTo>
                <a:cubicBezTo>
                  <a:pt x="15222" y="1347"/>
                  <a:pt x="15225" y="1355"/>
                  <a:pt x="15222" y="1352"/>
                </a:cubicBezTo>
                <a:moveTo>
                  <a:pt x="14961" y="1357"/>
                </a:moveTo>
                <a:cubicBezTo>
                  <a:pt x="14961" y="1357"/>
                  <a:pt x="14966" y="1371"/>
                  <a:pt x="14961" y="1357"/>
                </a:cubicBezTo>
                <a:moveTo>
                  <a:pt x="14942" y="1360"/>
                </a:moveTo>
                <a:cubicBezTo>
                  <a:pt x="14926" y="1357"/>
                  <a:pt x="14924" y="1359"/>
                  <a:pt x="14916" y="1373"/>
                </a:cubicBezTo>
                <a:cubicBezTo>
                  <a:pt x="14908" y="1386"/>
                  <a:pt x="14929" y="1383"/>
                  <a:pt x="14942" y="1381"/>
                </a:cubicBezTo>
                <a:cubicBezTo>
                  <a:pt x="14955" y="1378"/>
                  <a:pt x="14980" y="1384"/>
                  <a:pt x="14982" y="1360"/>
                </a:cubicBezTo>
                <a:cubicBezTo>
                  <a:pt x="14985" y="1336"/>
                  <a:pt x="14982" y="1357"/>
                  <a:pt x="14979" y="1347"/>
                </a:cubicBezTo>
                <a:cubicBezTo>
                  <a:pt x="14976" y="1336"/>
                  <a:pt x="14953" y="1342"/>
                  <a:pt x="14926" y="1347"/>
                </a:cubicBezTo>
                <a:cubicBezTo>
                  <a:pt x="14900" y="1352"/>
                  <a:pt x="14939" y="1360"/>
                  <a:pt x="14942" y="1355"/>
                </a:cubicBezTo>
                <a:lnTo>
                  <a:pt x="14942" y="1360"/>
                </a:lnTo>
                <a:cubicBezTo>
                  <a:pt x="14947" y="1360"/>
                  <a:pt x="14950" y="1365"/>
                  <a:pt x="14942" y="1368"/>
                </a:cubicBezTo>
                <a:lnTo>
                  <a:pt x="14942" y="1360"/>
                </a:lnTo>
                <a:moveTo>
                  <a:pt x="15000" y="1352"/>
                </a:moveTo>
                <a:lnTo>
                  <a:pt x="15006" y="1352"/>
                </a:lnTo>
                <a:cubicBezTo>
                  <a:pt x="15006" y="1334"/>
                  <a:pt x="14996" y="1342"/>
                  <a:pt x="14982" y="1342"/>
                </a:cubicBezTo>
                <a:cubicBezTo>
                  <a:pt x="14969" y="1342"/>
                  <a:pt x="14993" y="1360"/>
                  <a:pt x="15003" y="1368"/>
                </a:cubicBezTo>
                <a:cubicBezTo>
                  <a:pt x="15014" y="1376"/>
                  <a:pt x="15000" y="1355"/>
                  <a:pt x="15000" y="1352"/>
                </a:cubicBezTo>
                <a:cubicBezTo>
                  <a:pt x="15000" y="1349"/>
                  <a:pt x="14992" y="1352"/>
                  <a:pt x="14992" y="1347"/>
                </a:cubicBezTo>
                <a:cubicBezTo>
                  <a:pt x="14992" y="1342"/>
                  <a:pt x="15000" y="1347"/>
                  <a:pt x="15000" y="1352"/>
                </a:cubicBezTo>
                <a:moveTo>
                  <a:pt x="16154" y="1339"/>
                </a:moveTo>
                <a:cubicBezTo>
                  <a:pt x="16154" y="1339"/>
                  <a:pt x="16156" y="1326"/>
                  <a:pt x="16154" y="1339"/>
                </a:cubicBezTo>
                <a:moveTo>
                  <a:pt x="16135" y="1334"/>
                </a:moveTo>
                <a:cubicBezTo>
                  <a:pt x="16135" y="1344"/>
                  <a:pt x="16136" y="1352"/>
                  <a:pt x="16141" y="1352"/>
                </a:cubicBezTo>
                <a:cubicBezTo>
                  <a:pt x="16147" y="1352"/>
                  <a:pt x="16148" y="1334"/>
                  <a:pt x="16135" y="1334"/>
                </a:cubicBezTo>
                <a:moveTo>
                  <a:pt x="16077" y="1339"/>
                </a:moveTo>
                <a:cubicBezTo>
                  <a:pt x="16077" y="1339"/>
                  <a:pt x="16085" y="1326"/>
                  <a:pt x="16077" y="1339"/>
                </a:cubicBezTo>
                <a:moveTo>
                  <a:pt x="16008" y="1339"/>
                </a:moveTo>
                <a:cubicBezTo>
                  <a:pt x="16008" y="1339"/>
                  <a:pt x="16016" y="1326"/>
                  <a:pt x="16008" y="1339"/>
                </a:cubicBezTo>
                <a:moveTo>
                  <a:pt x="15574" y="1339"/>
                </a:moveTo>
                <a:cubicBezTo>
                  <a:pt x="15569" y="1339"/>
                  <a:pt x="15577" y="1342"/>
                  <a:pt x="15574" y="1339"/>
                </a:cubicBezTo>
                <a:moveTo>
                  <a:pt x="16114" y="1334"/>
                </a:moveTo>
                <a:cubicBezTo>
                  <a:pt x="16114" y="1334"/>
                  <a:pt x="16122" y="1320"/>
                  <a:pt x="16114" y="1334"/>
                </a:cubicBezTo>
                <a:moveTo>
                  <a:pt x="16090" y="1334"/>
                </a:moveTo>
                <a:cubicBezTo>
                  <a:pt x="16090" y="1334"/>
                  <a:pt x="16096" y="1318"/>
                  <a:pt x="16090" y="1334"/>
                </a:cubicBezTo>
                <a:moveTo>
                  <a:pt x="16037" y="1331"/>
                </a:moveTo>
                <a:cubicBezTo>
                  <a:pt x="16032" y="1342"/>
                  <a:pt x="16051" y="1342"/>
                  <a:pt x="16051" y="1334"/>
                </a:cubicBezTo>
                <a:lnTo>
                  <a:pt x="16037" y="1334"/>
                </a:lnTo>
                <a:lnTo>
                  <a:pt x="16037" y="1331"/>
                </a:lnTo>
                <a:moveTo>
                  <a:pt x="16101" y="1331"/>
                </a:moveTo>
                <a:cubicBezTo>
                  <a:pt x="16103" y="1334"/>
                  <a:pt x="16101" y="1342"/>
                  <a:pt x="16109" y="1342"/>
                </a:cubicBezTo>
                <a:cubicBezTo>
                  <a:pt x="16117" y="1342"/>
                  <a:pt x="16109" y="1336"/>
                  <a:pt x="16111" y="1336"/>
                </a:cubicBezTo>
                <a:cubicBezTo>
                  <a:pt x="16114" y="1336"/>
                  <a:pt x="16109" y="1328"/>
                  <a:pt x="16101" y="1331"/>
                </a:cubicBezTo>
                <a:moveTo>
                  <a:pt x="16037" y="1331"/>
                </a:moveTo>
                <a:cubicBezTo>
                  <a:pt x="16035" y="1331"/>
                  <a:pt x="16035" y="1334"/>
                  <a:pt x="16037" y="1334"/>
                </a:cubicBezTo>
                <a:lnTo>
                  <a:pt x="16037" y="1331"/>
                </a:lnTo>
                <a:moveTo>
                  <a:pt x="15953" y="1334"/>
                </a:moveTo>
                <a:cubicBezTo>
                  <a:pt x="15953" y="1334"/>
                  <a:pt x="15955" y="1318"/>
                  <a:pt x="15953" y="1334"/>
                </a:cubicBezTo>
                <a:moveTo>
                  <a:pt x="15736" y="1334"/>
                </a:moveTo>
                <a:lnTo>
                  <a:pt x="15736" y="1334"/>
                </a:lnTo>
                <a:moveTo>
                  <a:pt x="15704" y="1334"/>
                </a:moveTo>
                <a:cubicBezTo>
                  <a:pt x="15704" y="1334"/>
                  <a:pt x="15707" y="1320"/>
                  <a:pt x="15704" y="1334"/>
                </a:cubicBezTo>
                <a:moveTo>
                  <a:pt x="15511" y="1334"/>
                </a:moveTo>
                <a:cubicBezTo>
                  <a:pt x="15508" y="1331"/>
                  <a:pt x="15511" y="1336"/>
                  <a:pt x="15511" y="1334"/>
                </a:cubicBezTo>
                <a:moveTo>
                  <a:pt x="15490" y="1334"/>
                </a:moveTo>
                <a:cubicBezTo>
                  <a:pt x="15490" y="1334"/>
                  <a:pt x="15490" y="1320"/>
                  <a:pt x="15490" y="1334"/>
                </a:cubicBezTo>
                <a:moveTo>
                  <a:pt x="15810" y="1331"/>
                </a:moveTo>
                <a:cubicBezTo>
                  <a:pt x="15810" y="1331"/>
                  <a:pt x="15815" y="1315"/>
                  <a:pt x="15810" y="1331"/>
                </a:cubicBezTo>
                <a:moveTo>
                  <a:pt x="15640" y="1331"/>
                </a:moveTo>
                <a:cubicBezTo>
                  <a:pt x="15640" y="1331"/>
                  <a:pt x="15640" y="1318"/>
                  <a:pt x="15640" y="1331"/>
                </a:cubicBezTo>
                <a:moveTo>
                  <a:pt x="15040" y="1323"/>
                </a:moveTo>
                <a:cubicBezTo>
                  <a:pt x="15040" y="1331"/>
                  <a:pt x="15029" y="1328"/>
                  <a:pt x="15032" y="1336"/>
                </a:cubicBezTo>
                <a:lnTo>
                  <a:pt x="15043" y="1336"/>
                </a:lnTo>
                <a:lnTo>
                  <a:pt x="15043" y="1336"/>
                </a:lnTo>
                <a:cubicBezTo>
                  <a:pt x="15043" y="1336"/>
                  <a:pt x="15043" y="1336"/>
                  <a:pt x="15043" y="1335"/>
                </a:cubicBezTo>
                <a:cubicBezTo>
                  <a:pt x="15043" y="1331"/>
                  <a:pt x="15042" y="1327"/>
                  <a:pt x="15040" y="1323"/>
                </a:cubicBezTo>
                <a:moveTo>
                  <a:pt x="15995" y="1323"/>
                </a:moveTo>
                <a:cubicBezTo>
                  <a:pt x="15995" y="1323"/>
                  <a:pt x="16008" y="1318"/>
                  <a:pt x="15995" y="1323"/>
                </a:cubicBezTo>
                <a:moveTo>
                  <a:pt x="15974" y="1320"/>
                </a:moveTo>
                <a:lnTo>
                  <a:pt x="15974" y="1320"/>
                </a:lnTo>
                <a:cubicBezTo>
                  <a:pt x="15973" y="1322"/>
                  <a:pt x="15972" y="1322"/>
                  <a:pt x="15971" y="1324"/>
                </a:cubicBezTo>
                <a:cubicBezTo>
                  <a:pt x="15970" y="1327"/>
                  <a:pt x="15969" y="1330"/>
                  <a:pt x="15969" y="1334"/>
                </a:cubicBezTo>
                <a:cubicBezTo>
                  <a:pt x="15974" y="1334"/>
                  <a:pt x="15974" y="1328"/>
                  <a:pt x="15974" y="1320"/>
                </a:cubicBezTo>
                <a:moveTo>
                  <a:pt x="15902" y="1331"/>
                </a:moveTo>
                <a:lnTo>
                  <a:pt x="15913" y="1331"/>
                </a:lnTo>
                <a:lnTo>
                  <a:pt x="15913" y="1320"/>
                </a:lnTo>
                <a:lnTo>
                  <a:pt x="15902" y="1320"/>
                </a:lnTo>
                <a:lnTo>
                  <a:pt x="15902" y="1331"/>
                </a:lnTo>
                <a:moveTo>
                  <a:pt x="16011" y="1310"/>
                </a:moveTo>
                <a:cubicBezTo>
                  <a:pt x="16006" y="1318"/>
                  <a:pt x="16011" y="1315"/>
                  <a:pt x="16011" y="1323"/>
                </a:cubicBezTo>
                <a:cubicBezTo>
                  <a:pt x="16011" y="1331"/>
                  <a:pt x="16024" y="1307"/>
                  <a:pt x="16011" y="1310"/>
                </a:cubicBezTo>
                <a:moveTo>
                  <a:pt x="15146" y="3023"/>
                </a:moveTo>
                <a:cubicBezTo>
                  <a:pt x="15146" y="3023"/>
                  <a:pt x="15151" y="3036"/>
                  <a:pt x="15146" y="3023"/>
                </a:cubicBezTo>
                <a:moveTo>
                  <a:pt x="15556" y="2592"/>
                </a:moveTo>
                <a:lnTo>
                  <a:pt x="15556" y="2592"/>
                </a:lnTo>
                <a:moveTo>
                  <a:pt x="15635" y="2541"/>
                </a:moveTo>
                <a:lnTo>
                  <a:pt x="15635" y="2528"/>
                </a:lnTo>
                <a:cubicBezTo>
                  <a:pt x="15646" y="2526"/>
                  <a:pt x="15646" y="2549"/>
                  <a:pt x="15635" y="2541"/>
                </a:cubicBezTo>
                <a:moveTo>
                  <a:pt x="15619" y="2502"/>
                </a:moveTo>
                <a:lnTo>
                  <a:pt x="15630" y="2502"/>
                </a:lnTo>
                <a:lnTo>
                  <a:pt x="15630" y="2510"/>
                </a:lnTo>
                <a:lnTo>
                  <a:pt x="15619" y="2510"/>
                </a:lnTo>
                <a:lnTo>
                  <a:pt x="15619" y="2502"/>
                </a:lnTo>
                <a:moveTo>
                  <a:pt x="15622" y="2422"/>
                </a:moveTo>
                <a:cubicBezTo>
                  <a:pt x="15622" y="2422"/>
                  <a:pt x="15630" y="2438"/>
                  <a:pt x="15622" y="2422"/>
                </a:cubicBezTo>
                <a:moveTo>
                  <a:pt x="15633" y="2399"/>
                </a:moveTo>
                <a:cubicBezTo>
                  <a:pt x="15635" y="2399"/>
                  <a:pt x="15635" y="2396"/>
                  <a:pt x="15635" y="2393"/>
                </a:cubicBezTo>
                <a:cubicBezTo>
                  <a:pt x="15635" y="2391"/>
                  <a:pt x="15643" y="2399"/>
                  <a:pt x="15640" y="2407"/>
                </a:cubicBezTo>
                <a:lnTo>
                  <a:pt x="15633" y="2407"/>
                </a:lnTo>
                <a:lnTo>
                  <a:pt x="15633" y="2399"/>
                </a:lnTo>
                <a:moveTo>
                  <a:pt x="15654" y="2372"/>
                </a:moveTo>
                <a:lnTo>
                  <a:pt x="15659" y="2372"/>
                </a:lnTo>
                <a:lnTo>
                  <a:pt x="15659" y="2383"/>
                </a:lnTo>
                <a:lnTo>
                  <a:pt x="15654" y="2383"/>
                </a:lnTo>
                <a:lnTo>
                  <a:pt x="15654" y="2372"/>
                </a:lnTo>
                <a:moveTo>
                  <a:pt x="15733" y="2274"/>
                </a:moveTo>
                <a:cubicBezTo>
                  <a:pt x="15733" y="2274"/>
                  <a:pt x="15736" y="2288"/>
                  <a:pt x="15733" y="2274"/>
                </a:cubicBezTo>
                <a:moveTo>
                  <a:pt x="14900" y="2187"/>
                </a:moveTo>
                <a:cubicBezTo>
                  <a:pt x="14900" y="2174"/>
                  <a:pt x="14910" y="2169"/>
                  <a:pt x="14905" y="2150"/>
                </a:cubicBezTo>
                <a:cubicBezTo>
                  <a:pt x="14900" y="2131"/>
                  <a:pt x="14913" y="2187"/>
                  <a:pt x="14900" y="2187"/>
                </a:cubicBezTo>
                <a:moveTo>
                  <a:pt x="14942" y="2124"/>
                </a:moveTo>
                <a:cubicBezTo>
                  <a:pt x="14942" y="2124"/>
                  <a:pt x="14950" y="2139"/>
                  <a:pt x="14942" y="2124"/>
                </a:cubicBezTo>
                <a:moveTo>
                  <a:pt x="14955" y="2066"/>
                </a:moveTo>
                <a:cubicBezTo>
                  <a:pt x="14947" y="2066"/>
                  <a:pt x="14953" y="2053"/>
                  <a:pt x="14955" y="2048"/>
                </a:cubicBezTo>
                <a:cubicBezTo>
                  <a:pt x="14958" y="2042"/>
                  <a:pt x="14955" y="2061"/>
                  <a:pt x="14955" y="2066"/>
                </a:cubicBezTo>
                <a:moveTo>
                  <a:pt x="14916" y="2126"/>
                </a:moveTo>
                <a:cubicBezTo>
                  <a:pt x="14910" y="2094"/>
                  <a:pt x="14926" y="2074"/>
                  <a:pt x="14934" y="2043"/>
                </a:cubicBezTo>
                <a:cubicBezTo>
                  <a:pt x="14942" y="2011"/>
                  <a:pt x="14939" y="2042"/>
                  <a:pt x="14939" y="2045"/>
                </a:cubicBezTo>
                <a:cubicBezTo>
                  <a:pt x="14939" y="2047"/>
                  <a:pt x="14918" y="2097"/>
                  <a:pt x="14916" y="2126"/>
                </a:cubicBezTo>
                <a:moveTo>
                  <a:pt x="14961" y="2021"/>
                </a:moveTo>
                <a:lnTo>
                  <a:pt x="14961" y="2021"/>
                </a:lnTo>
                <a:cubicBezTo>
                  <a:pt x="14961" y="2021"/>
                  <a:pt x="14961" y="2020"/>
                  <a:pt x="14962" y="2019"/>
                </a:cubicBezTo>
                <a:cubicBezTo>
                  <a:pt x="14964" y="2015"/>
                  <a:pt x="14966" y="2011"/>
                  <a:pt x="14966" y="2005"/>
                </a:cubicBezTo>
                <a:cubicBezTo>
                  <a:pt x="14982" y="2008"/>
                  <a:pt x="14968" y="2021"/>
                  <a:pt x="14961" y="2021"/>
                </a:cubicBezTo>
                <a:moveTo>
                  <a:pt x="14937" y="1990"/>
                </a:moveTo>
                <a:cubicBezTo>
                  <a:pt x="14937" y="1990"/>
                  <a:pt x="14939" y="1992"/>
                  <a:pt x="14937" y="1990"/>
                </a:cubicBezTo>
                <a:moveTo>
                  <a:pt x="14974" y="1987"/>
                </a:moveTo>
                <a:cubicBezTo>
                  <a:pt x="14966" y="1987"/>
                  <a:pt x="14968" y="1979"/>
                  <a:pt x="14966" y="1971"/>
                </a:cubicBezTo>
                <a:lnTo>
                  <a:pt x="14966" y="1971"/>
                </a:lnTo>
                <a:cubicBezTo>
                  <a:pt x="14968" y="1971"/>
                  <a:pt x="14969" y="1972"/>
                  <a:pt x="14971" y="1973"/>
                </a:cubicBezTo>
                <a:cubicBezTo>
                  <a:pt x="14973" y="1974"/>
                  <a:pt x="14974" y="1974"/>
                  <a:pt x="14975" y="1976"/>
                </a:cubicBezTo>
                <a:cubicBezTo>
                  <a:pt x="14976" y="1977"/>
                  <a:pt x="14976" y="1980"/>
                  <a:pt x="14976" y="1982"/>
                </a:cubicBezTo>
                <a:lnTo>
                  <a:pt x="14976" y="1982"/>
                </a:lnTo>
                <a:cubicBezTo>
                  <a:pt x="14974" y="1979"/>
                  <a:pt x="14974" y="1982"/>
                  <a:pt x="14974" y="1987"/>
                </a:cubicBezTo>
                <a:moveTo>
                  <a:pt x="14953" y="1992"/>
                </a:moveTo>
                <a:cubicBezTo>
                  <a:pt x="14939" y="1987"/>
                  <a:pt x="14947" y="1981"/>
                  <a:pt x="14947" y="1968"/>
                </a:cubicBezTo>
                <a:cubicBezTo>
                  <a:pt x="14947" y="1954"/>
                  <a:pt x="14955" y="1990"/>
                  <a:pt x="14953" y="1992"/>
                </a:cubicBezTo>
                <a:moveTo>
                  <a:pt x="14953" y="1953"/>
                </a:moveTo>
                <a:cubicBezTo>
                  <a:pt x="14953" y="1953"/>
                  <a:pt x="14953" y="1955"/>
                  <a:pt x="14953" y="1953"/>
                </a:cubicBezTo>
                <a:moveTo>
                  <a:pt x="14961" y="1913"/>
                </a:moveTo>
                <a:lnTo>
                  <a:pt x="14961" y="1913"/>
                </a:lnTo>
                <a:lnTo>
                  <a:pt x="14961" y="1912"/>
                </a:lnTo>
                <a:cubicBezTo>
                  <a:pt x="14963" y="1909"/>
                  <a:pt x="14963" y="1907"/>
                  <a:pt x="14963" y="1904"/>
                </a:cubicBezTo>
                <a:cubicBezTo>
                  <a:pt x="14963" y="1903"/>
                  <a:pt x="14963" y="1903"/>
                  <a:pt x="14963" y="1902"/>
                </a:cubicBezTo>
                <a:cubicBezTo>
                  <a:pt x="14974" y="1902"/>
                  <a:pt x="14974" y="1910"/>
                  <a:pt x="14966" y="1913"/>
                </a:cubicBezTo>
                <a:lnTo>
                  <a:pt x="14961" y="1913"/>
                </a:lnTo>
                <a:moveTo>
                  <a:pt x="14966" y="1889"/>
                </a:moveTo>
                <a:cubicBezTo>
                  <a:pt x="14966" y="1889"/>
                  <a:pt x="14963" y="1913"/>
                  <a:pt x="14966" y="1889"/>
                </a:cubicBezTo>
                <a:moveTo>
                  <a:pt x="14987" y="1886"/>
                </a:moveTo>
                <a:cubicBezTo>
                  <a:pt x="14987" y="1886"/>
                  <a:pt x="14992" y="1900"/>
                  <a:pt x="14987" y="1886"/>
                </a:cubicBezTo>
                <a:moveTo>
                  <a:pt x="14961" y="1871"/>
                </a:moveTo>
                <a:cubicBezTo>
                  <a:pt x="14961" y="1871"/>
                  <a:pt x="14963" y="1873"/>
                  <a:pt x="14961" y="1871"/>
                </a:cubicBezTo>
                <a:moveTo>
                  <a:pt x="15000" y="1844"/>
                </a:moveTo>
                <a:cubicBezTo>
                  <a:pt x="15000" y="1844"/>
                  <a:pt x="15003" y="1844"/>
                  <a:pt x="15000" y="1844"/>
                </a:cubicBezTo>
                <a:moveTo>
                  <a:pt x="14966" y="1849"/>
                </a:moveTo>
                <a:cubicBezTo>
                  <a:pt x="14963" y="1826"/>
                  <a:pt x="14974" y="1807"/>
                  <a:pt x="14976" y="1770"/>
                </a:cubicBezTo>
                <a:lnTo>
                  <a:pt x="14992" y="1786"/>
                </a:lnTo>
                <a:cubicBezTo>
                  <a:pt x="14990" y="1812"/>
                  <a:pt x="14974" y="1823"/>
                  <a:pt x="14966" y="1849"/>
                </a:cubicBezTo>
                <a:moveTo>
                  <a:pt x="15016" y="1736"/>
                </a:moveTo>
                <a:cubicBezTo>
                  <a:pt x="15013" y="1728"/>
                  <a:pt x="15021" y="1729"/>
                  <a:pt x="15021" y="1722"/>
                </a:cubicBezTo>
                <a:cubicBezTo>
                  <a:pt x="15021" y="1714"/>
                  <a:pt x="15027" y="1744"/>
                  <a:pt x="15016" y="1736"/>
                </a:cubicBezTo>
                <a:moveTo>
                  <a:pt x="15257" y="1625"/>
                </a:moveTo>
                <a:cubicBezTo>
                  <a:pt x="15257" y="1625"/>
                  <a:pt x="15262" y="1625"/>
                  <a:pt x="15257" y="1625"/>
                </a:cubicBezTo>
                <a:moveTo>
                  <a:pt x="15021" y="1611"/>
                </a:moveTo>
                <a:cubicBezTo>
                  <a:pt x="15016" y="1603"/>
                  <a:pt x="15016" y="1588"/>
                  <a:pt x="15021" y="1585"/>
                </a:cubicBezTo>
                <a:lnTo>
                  <a:pt x="15035" y="1585"/>
                </a:lnTo>
                <a:lnTo>
                  <a:pt x="15035" y="1585"/>
                </a:lnTo>
                <a:cubicBezTo>
                  <a:pt x="15028" y="1622"/>
                  <a:pt x="15019" y="1653"/>
                  <a:pt x="15003" y="1688"/>
                </a:cubicBezTo>
                <a:cubicBezTo>
                  <a:pt x="15019" y="1688"/>
                  <a:pt x="15008" y="1720"/>
                  <a:pt x="14995" y="1725"/>
                </a:cubicBezTo>
                <a:cubicBezTo>
                  <a:pt x="14982" y="1730"/>
                  <a:pt x="15000" y="1754"/>
                  <a:pt x="14995" y="1765"/>
                </a:cubicBezTo>
                <a:cubicBezTo>
                  <a:pt x="14990" y="1775"/>
                  <a:pt x="14982" y="1752"/>
                  <a:pt x="14979" y="1741"/>
                </a:cubicBezTo>
                <a:cubicBezTo>
                  <a:pt x="14976" y="1730"/>
                  <a:pt x="14982" y="1741"/>
                  <a:pt x="14995" y="1741"/>
                </a:cubicBezTo>
                <a:cubicBezTo>
                  <a:pt x="15008" y="1741"/>
                  <a:pt x="14982" y="1720"/>
                  <a:pt x="14987" y="1704"/>
                </a:cubicBezTo>
                <a:lnTo>
                  <a:pt x="15000" y="1704"/>
                </a:lnTo>
                <a:cubicBezTo>
                  <a:pt x="14987" y="1675"/>
                  <a:pt x="15020" y="1638"/>
                  <a:pt x="15006" y="1609"/>
                </a:cubicBezTo>
                <a:cubicBezTo>
                  <a:pt x="14993" y="1580"/>
                  <a:pt x="15016" y="1611"/>
                  <a:pt x="15021" y="1606"/>
                </a:cubicBezTo>
                <a:lnTo>
                  <a:pt x="15021" y="1611"/>
                </a:lnTo>
                <a:moveTo>
                  <a:pt x="15278" y="1553"/>
                </a:moveTo>
                <a:lnTo>
                  <a:pt x="15283" y="1553"/>
                </a:lnTo>
                <a:lnTo>
                  <a:pt x="15283" y="1561"/>
                </a:lnTo>
                <a:lnTo>
                  <a:pt x="15278" y="1561"/>
                </a:lnTo>
                <a:lnTo>
                  <a:pt x="15278" y="1553"/>
                </a:lnTo>
                <a:moveTo>
                  <a:pt x="15085" y="1548"/>
                </a:moveTo>
                <a:cubicBezTo>
                  <a:pt x="15085" y="1548"/>
                  <a:pt x="15093" y="1566"/>
                  <a:pt x="15085" y="1548"/>
                </a:cubicBezTo>
                <a:moveTo>
                  <a:pt x="15032" y="1558"/>
                </a:moveTo>
                <a:cubicBezTo>
                  <a:pt x="15029" y="1553"/>
                  <a:pt x="15035" y="1548"/>
                  <a:pt x="15035" y="1543"/>
                </a:cubicBezTo>
                <a:cubicBezTo>
                  <a:pt x="15035" y="1537"/>
                  <a:pt x="15045" y="1566"/>
                  <a:pt x="15032" y="1558"/>
                </a:cubicBezTo>
                <a:moveTo>
                  <a:pt x="15035" y="1527"/>
                </a:moveTo>
                <a:cubicBezTo>
                  <a:pt x="15040" y="1521"/>
                  <a:pt x="15043" y="1521"/>
                  <a:pt x="15053" y="1521"/>
                </a:cubicBezTo>
                <a:cubicBezTo>
                  <a:pt x="15064" y="1521"/>
                  <a:pt x="15048" y="1540"/>
                  <a:pt x="15040" y="1540"/>
                </a:cubicBezTo>
                <a:lnTo>
                  <a:pt x="15040" y="1540"/>
                </a:lnTo>
                <a:cubicBezTo>
                  <a:pt x="15039" y="1539"/>
                  <a:pt x="15038" y="1538"/>
                  <a:pt x="15037" y="1536"/>
                </a:cubicBezTo>
                <a:cubicBezTo>
                  <a:pt x="15035" y="1533"/>
                  <a:pt x="15035" y="1531"/>
                  <a:pt x="15035" y="1528"/>
                </a:cubicBezTo>
                <a:lnTo>
                  <a:pt x="15035" y="1527"/>
                </a:lnTo>
                <a:moveTo>
                  <a:pt x="15035" y="1508"/>
                </a:moveTo>
                <a:lnTo>
                  <a:pt x="15035" y="1508"/>
                </a:lnTo>
                <a:moveTo>
                  <a:pt x="15072" y="1529"/>
                </a:moveTo>
                <a:cubicBezTo>
                  <a:pt x="15053" y="1527"/>
                  <a:pt x="15070" y="1513"/>
                  <a:pt x="15072" y="1503"/>
                </a:cubicBezTo>
                <a:cubicBezTo>
                  <a:pt x="15075" y="1492"/>
                  <a:pt x="15061" y="1516"/>
                  <a:pt x="15072" y="1529"/>
                </a:cubicBezTo>
                <a:moveTo>
                  <a:pt x="15080" y="1474"/>
                </a:moveTo>
                <a:cubicBezTo>
                  <a:pt x="15080" y="1474"/>
                  <a:pt x="15088" y="1490"/>
                  <a:pt x="15080" y="1474"/>
                </a:cubicBezTo>
                <a:moveTo>
                  <a:pt x="15061" y="1479"/>
                </a:moveTo>
                <a:cubicBezTo>
                  <a:pt x="15056" y="1479"/>
                  <a:pt x="15056" y="1474"/>
                  <a:pt x="15056" y="1466"/>
                </a:cubicBezTo>
                <a:lnTo>
                  <a:pt x="15056" y="1466"/>
                </a:lnTo>
                <a:cubicBezTo>
                  <a:pt x="15057" y="1467"/>
                  <a:pt x="15058" y="1468"/>
                  <a:pt x="15058" y="1469"/>
                </a:cubicBezTo>
                <a:cubicBezTo>
                  <a:pt x="15060" y="1472"/>
                  <a:pt x="15061" y="1475"/>
                  <a:pt x="15061" y="1479"/>
                </a:cubicBezTo>
                <a:moveTo>
                  <a:pt x="15061" y="1453"/>
                </a:moveTo>
                <a:cubicBezTo>
                  <a:pt x="15061" y="1453"/>
                  <a:pt x="15069" y="1469"/>
                  <a:pt x="15061" y="1453"/>
                </a:cubicBezTo>
                <a:moveTo>
                  <a:pt x="15159" y="1431"/>
                </a:moveTo>
                <a:lnTo>
                  <a:pt x="15159" y="1431"/>
                </a:lnTo>
                <a:cubicBezTo>
                  <a:pt x="15172" y="1433"/>
                  <a:pt x="15184" y="1434"/>
                  <a:pt x="15197" y="1434"/>
                </a:cubicBezTo>
                <a:cubicBezTo>
                  <a:pt x="15217" y="1434"/>
                  <a:pt x="15233" y="1433"/>
                  <a:pt x="15252" y="1429"/>
                </a:cubicBezTo>
                <a:cubicBezTo>
                  <a:pt x="15185" y="1614"/>
                  <a:pt x="15125" y="1834"/>
                  <a:pt x="15016" y="1987"/>
                </a:cubicBezTo>
                <a:cubicBezTo>
                  <a:pt x="15032" y="1974"/>
                  <a:pt x="15021" y="1950"/>
                  <a:pt x="15043" y="1939"/>
                </a:cubicBezTo>
                <a:cubicBezTo>
                  <a:pt x="15021" y="1897"/>
                  <a:pt x="15066" y="1834"/>
                  <a:pt x="15056" y="1807"/>
                </a:cubicBezTo>
                <a:lnTo>
                  <a:pt x="15066" y="1807"/>
                </a:lnTo>
                <a:cubicBezTo>
                  <a:pt x="15048" y="1722"/>
                  <a:pt x="15109" y="1656"/>
                  <a:pt x="15098" y="1601"/>
                </a:cubicBezTo>
                <a:lnTo>
                  <a:pt x="15098" y="1601"/>
                </a:lnTo>
                <a:cubicBezTo>
                  <a:pt x="15104" y="1595"/>
                  <a:pt x="15108" y="1588"/>
                  <a:pt x="15112" y="1581"/>
                </a:cubicBezTo>
                <a:cubicBezTo>
                  <a:pt x="15122" y="1563"/>
                  <a:pt x="15127" y="1546"/>
                  <a:pt x="15127" y="1526"/>
                </a:cubicBezTo>
                <a:cubicBezTo>
                  <a:pt x="15127" y="1514"/>
                  <a:pt x="15126" y="1504"/>
                  <a:pt x="15122" y="1492"/>
                </a:cubicBezTo>
                <a:lnTo>
                  <a:pt x="15122" y="1492"/>
                </a:lnTo>
                <a:cubicBezTo>
                  <a:pt x="15131" y="1482"/>
                  <a:pt x="15139" y="1472"/>
                  <a:pt x="15146" y="1460"/>
                </a:cubicBezTo>
                <a:cubicBezTo>
                  <a:pt x="15151" y="1451"/>
                  <a:pt x="15155" y="1442"/>
                  <a:pt x="15159" y="1431"/>
                </a:cubicBezTo>
                <a:moveTo>
                  <a:pt x="15540" y="1405"/>
                </a:moveTo>
                <a:cubicBezTo>
                  <a:pt x="15540" y="1405"/>
                  <a:pt x="15564" y="1410"/>
                  <a:pt x="15540" y="1405"/>
                </a:cubicBezTo>
                <a:moveTo>
                  <a:pt x="16260" y="1402"/>
                </a:moveTo>
                <a:lnTo>
                  <a:pt x="16260" y="1402"/>
                </a:lnTo>
                <a:moveTo>
                  <a:pt x="15860" y="1402"/>
                </a:moveTo>
                <a:cubicBezTo>
                  <a:pt x="15860" y="1402"/>
                  <a:pt x="15881" y="1405"/>
                  <a:pt x="15860" y="1402"/>
                </a:cubicBezTo>
                <a:moveTo>
                  <a:pt x="15582" y="1402"/>
                </a:moveTo>
                <a:lnTo>
                  <a:pt x="15582" y="1402"/>
                </a:lnTo>
                <a:moveTo>
                  <a:pt x="15185" y="1402"/>
                </a:moveTo>
                <a:lnTo>
                  <a:pt x="15185" y="1402"/>
                </a:lnTo>
                <a:moveTo>
                  <a:pt x="16286" y="1400"/>
                </a:moveTo>
                <a:cubicBezTo>
                  <a:pt x="16281" y="1400"/>
                  <a:pt x="16283" y="1392"/>
                  <a:pt x="16286" y="1400"/>
                </a:cubicBezTo>
                <a:moveTo>
                  <a:pt x="15693" y="1400"/>
                </a:moveTo>
                <a:cubicBezTo>
                  <a:pt x="15693" y="1400"/>
                  <a:pt x="15709" y="1402"/>
                  <a:pt x="15693" y="1400"/>
                </a:cubicBezTo>
                <a:moveTo>
                  <a:pt x="15225" y="1400"/>
                </a:moveTo>
                <a:cubicBezTo>
                  <a:pt x="15230" y="1387"/>
                  <a:pt x="15249" y="1402"/>
                  <a:pt x="15225" y="1400"/>
                </a:cubicBezTo>
                <a:moveTo>
                  <a:pt x="16270" y="1392"/>
                </a:moveTo>
                <a:cubicBezTo>
                  <a:pt x="16270" y="1392"/>
                  <a:pt x="16281" y="1410"/>
                  <a:pt x="16270" y="1392"/>
                </a:cubicBezTo>
                <a:moveTo>
                  <a:pt x="16167" y="1389"/>
                </a:moveTo>
                <a:cubicBezTo>
                  <a:pt x="16167" y="1389"/>
                  <a:pt x="16170" y="1402"/>
                  <a:pt x="16167" y="1389"/>
                </a:cubicBezTo>
                <a:moveTo>
                  <a:pt x="16056" y="1387"/>
                </a:moveTo>
                <a:cubicBezTo>
                  <a:pt x="16056" y="1387"/>
                  <a:pt x="16059" y="1389"/>
                  <a:pt x="16056" y="1387"/>
                </a:cubicBezTo>
                <a:moveTo>
                  <a:pt x="16035" y="1379"/>
                </a:moveTo>
                <a:cubicBezTo>
                  <a:pt x="16035" y="1387"/>
                  <a:pt x="16021" y="1379"/>
                  <a:pt x="16016" y="1384"/>
                </a:cubicBezTo>
                <a:cubicBezTo>
                  <a:pt x="16011" y="1389"/>
                  <a:pt x="16029" y="1379"/>
                  <a:pt x="16035" y="1379"/>
                </a:cubicBezTo>
                <a:moveTo>
                  <a:pt x="15458" y="1384"/>
                </a:moveTo>
                <a:cubicBezTo>
                  <a:pt x="15458" y="1371"/>
                  <a:pt x="15474" y="1387"/>
                  <a:pt x="15458" y="1384"/>
                </a:cubicBezTo>
                <a:moveTo>
                  <a:pt x="15995" y="1384"/>
                </a:moveTo>
                <a:cubicBezTo>
                  <a:pt x="15995" y="1373"/>
                  <a:pt x="16006" y="1373"/>
                  <a:pt x="16011" y="1379"/>
                </a:cubicBezTo>
                <a:lnTo>
                  <a:pt x="16011" y="1379"/>
                </a:lnTo>
                <a:lnTo>
                  <a:pt x="16010" y="1380"/>
                </a:lnTo>
                <a:cubicBezTo>
                  <a:pt x="16009" y="1382"/>
                  <a:pt x="16008" y="1383"/>
                  <a:pt x="16006" y="1384"/>
                </a:cubicBezTo>
                <a:cubicBezTo>
                  <a:pt x="16005" y="1385"/>
                  <a:pt x="16003" y="1386"/>
                  <a:pt x="16001" y="1386"/>
                </a:cubicBezTo>
                <a:cubicBezTo>
                  <a:pt x="15999" y="1386"/>
                  <a:pt x="15997" y="1384"/>
                  <a:pt x="15996" y="1384"/>
                </a:cubicBezTo>
                <a:cubicBezTo>
                  <a:pt x="15995" y="1383"/>
                  <a:pt x="15995" y="1384"/>
                  <a:pt x="15995" y="1384"/>
                </a:cubicBezTo>
                <a:moveTo>
                  <a:pt x="15979" y="1379"/>
                </a:moveTo>
                <a:cubicBezTo>
                  <a:pt x="15979" y="1387"/>
                  <a:pt x="15947" y="1386"/>
                  <a:pt x="15955" y="1373"/>
                </a:cubicBezTo>
                <a:cubicBezTo>
                  <a:pt x="15963" y="1359"/>
                  <a:pt x="15966" y="1384"/>
                  <a:pt x="15979" y="1379"/>
                </a:cubicBezTo>
                <a:moveTo>
                  <a:pt x="15421" y="1387"/>
                </a:moveTo>
                <a:cubicBezTo>
                  <a:pt x="15413" y="1371"/>
                  <a:pt x="15437" y="1386"/>
                  <a:pt x="15437" y="1373"/>
                </a:cubicBezTo>
                <a:cubicBezTo>
                  <a:pt x="15437" y="1359"/>
                  <a:pt x="15439" y="1379"/>
                  <a:pt x="15445" y="1379"/>
                </a:cubicBezTo>
                <a:lnTo>
                  <a:pt x="15445" y="1387"/>
                </a:lnTo>
                <a:lnTo>
                  <a:pt x="15445" y="1387"/>
                </a:lnTo>
                <a:cubicBezTo>
                  <a:pt x="15441" y="1385"/>
                  <a:pt x="15437" y="1385"/>
                  <a:pt x="15433" y="1385"/>
                </a:cubicBezTo>
                <a:cubicBezTo>
                  <a:pt x="15429" y="1385"/>
                  <a:pt x="15425" y="1385"/>
                  <a:pt x="15421" y="1387"/>
                </a:cubicBezTo>
                <a:moveTo>
                  <a:pt x="15850" y="1373"/>
                </a:moveTo>
                <a:cubicBezTo>
                  <a:pt x="15850" y="1373"/>
                  <a:pt x="15839" y="1387"/>
                  <a:pt x="15850" y="1373"/>
                </a:cubicBezTo>
                <a:moveTo>
                  <a:pt x="15812" y="1371"/>
                </a:moveTo>
                <a:lnTo>
                  <a:pt x="15812" y="1371"/>
                </a:lnTo>
                <a:cubicBezTo>
                  <a:pt x="15819" y="1373"/>
                  <a:pt x="15825" y="1374"/>
                  <a:pt x="15831" y="1374"/>
                </a:cubicBezTo>
                <a:cubicBezTo>
                  <a:pt x="15834" y="1374"/>
                  <a:pt x="15836" y="1374"/>
                  <a:pt x="15839" y="1373"/>
                </a:cubicBezTo>
                <a:cubicBezTo>
                  <a:pt x="15799" y="1392"/>
                  <a:pt x="15749" y="1371"/>
                  <a:pt x="15812" y="1371"/>
                </a:cubicBezTo>
                <a:moveTo>
                  <a:pt x="15461" y="1373"/>
                </a:moveTo>
                <a:cubicBezTo>
                  <a:pt x="15461" y="1373"/>
                  <a:pt x="15484" y="1379"/>
                  <a:pt x="15461" y="1373"/>
                </a:cubicBezTo>
                <a:moveTo>
                  <a:pt x="16178" y="1371"/>
                </a:moveTo>
                <a:cubicBezTo>
                  <a:pt x="16175" y="1371"/>
                  <a:pt x="16176" y="1365"/>
                  <a:pt x="16178" y="1371"/>
                </a:cubicBezTo>
                <a:moveTo>
                  <a:pt x="15995" y="1365"/>
                </a:moveTo>
                <a:cubicBezTo>
                  <a:pt x="15995" y="1365"/>
                  <a:pt x="15969" y="1363"/>
                  <a:pt x="15995" y="1365"/>
                </a:cubicBezTo>
                <a:moveTo>
                  <a:pt x="15537" y="1384"/>
                </a:moveTo>
                <a:cubicBezTo>
                  <a:pt x="15548" y="1371"/>
                  <a:pt x="15569" y="1360"/>
                  <a:pt x="15577" y="1384"/>
                </a:cubicBezTo>
                <a:cubicBezTo>
                  <a:pt x="15585" y="1408"/>
                  <a:pt x="15556" y="1387"/>
                  <a:pt x="15537" y="1384"/>
                </a:cubicBezTo>
                <a:moveTo>
                  <a:pt x="15476" y="1384"/>
                </a:moveTo>
                <a:cubicBezTo>
                  <a:pt x="15474" y="1373"/>
                  <a:pt x="15482" y="1373"/>
                  <a:pt x="15482" y="1365"/>
                </a:cubicBezTo>
                <a:lnTo>
                  <a:pt x="15482" y="1365"/>
                </a:lnTo>
                <a:cubicBezTo>
                  <a:pt x="15485" y="1368"/>
                  <a:pt x="15487" y="1369"/>
                  <a:pt x="15490" y="1371"/>
                </a:cubicBezTo>
                <a:cubicBezTo>
                  <a:pt x="15500" y="1377"/>
                  <a:pt x="15510" y="1380"/>
                  <a:pt x="15522" y="1380"/>
                </a:cubicBezTo>
                <a:cubicBezTo>
                  <a:pt x="15527" y="1380"/>
                  <a:pt x="15530" y="1379"/>
                  <a:pt x="15535" y="1379"/>
                </a:cubicBezTo>
                <a:cubicBezTo>
                  <a:pt x="15524" y="1392"/>
                  <a:pt x="15500" y="1376"/>
                  <a:pt x="15476" y="1384"/>
                </a:cubicBezTo>
                <a:moveTo>
                  <a:pt x="15868" y="1373"/>
                </a:moveTo>
                <a:cubicBezTo>
                  <a:pt x="15881" y="1349"/>
                  <a:pt x="15913" y="1392"/>
                  <a:pt x="15918" y="1363"/>
                </a:cubicBezTo>
                <a:cubicBezTo>
                  <a:pt x="15924" y="1334"/>
                  <a:pt x="15926" y="1384"/>
                  <a:pt x="15942" y="1373"/>
                </a:cubicBezTo>
                <a:lnTo>
                  <a:pt x="15942" y="1373"/>
                </a:lnTo>
                <a:cubicBezTo>
                  <a:pt x="15930" y="1379"/>
                  <a:pt x="15918" y="1381"/>
                  <a:pt x="15905" y="1381"/>
                </a:cubicBezTo>
                <a:cubicBezTo>
                  <a:pt x="15892" y="1381"/>
                  <a:pt x="15880" y="1379"/>
                  <a:pt x="15868" y="1373"/>
                </a:cubicBezTo>
                <a:moveTo>
                  <a:pt x="16318" y="1365"/>
                </a:moveTo>
                <a:lnTo>
                  <a:pt x="16299" y="1365"/>
                </a:lnTo>
                <a:cubicBezTo>
                  <a:pt x="16305" y="1355"/>
                  <a:pt x="16318" y="1365"/>
                  <a:pt x="16318" y="1368"/>
                </a:cubicBezTo>
                <a:cubicBezTo>
                  <a:pt x="16318" y="1371"/>
                  <a:pt x="16322" y="1386"/>
                  <a:pt x="16336" y="1381"/>
                </a:cubicBezTo>
                <a:cubicBezTo>
                  <a:pt x="16350" y="1375"/>
                  <a:pt x="16326" y="1402"/>
                  <a:pt x="16347" y="1402"/>
                </a:cubicBezTo>
                <a:cubicBezTo>
                  <a:pt x="16320" y="1416"/>
                  <a:pt x="16327" y="1381"/>
                  <a:pt x="16313" y="1381"/>
                </a:cubicBezTo>
                <a:cubicBezTo>
                  <a:pt x="16300" y="1381"/>
                  <a:pt x="16326" y="1379"/>
                  <a:pt x="16318" y="1368"/>
                </a:cubicBezTo>
                <a:lnTo>
                  <a:pt x="16318" y="1365"/>
                </a:lnTo>
                <a:moveTo>
                  <a:pt x="15802" y="1365"/>
                </a:moveTo>
                <a:lnTo>
                  <a:pt x="15802" y="1365"/>
                </a:lnTo>
                <a:moveTo>
                  <a:pt x="14852" y="1365"/>
                </a:moveTo>
                <a:cubicBezTo>
                  <a:pt x="14852" y="1365"/>
                  <a:pt x="14852" y="1368"/>
                  <a:pt x="14852" y="1365"/>
                </a:cubicBezTo>
                <a:moveTo>
                  <a:pt x="15344" y="1363"/>
                </a:moveTo>
                <a:cubicBezTo>
                  <a:pt x="15344" y="1363"/>
                  <a:pt x="15347" y="1363"/>
                  <a:pt x="15344" y="1363"/>
                </a:cubicBezTo>
                <a:moveTo>
                  <a:pt x="15074" y="1368"/>
                </a:moveTo>
                <a:cubicBezTo>
                  <a:pt x="15085" y="1368"/>
                  <a:pt x="15088" y="1363"/>
                  <a:pt x="15093" y="1355"/>
                </a:cubicBezTo>
                <a:cubicBezTo>
                  <a:pt x="15098" y="1347"/>
                  <a:pt x="15085" y="1376"/>
                  <a:pt x="15093" y="1389"/>
                </a:cubicBezTo>
                <a:lnTo>
                  <a:pt x="15093" y="1389"/>
                </a:lnTo>
                <a:cubicBezTo>
                  <a:pt x="15088" y="1392"/>
                  <a:pt x="15084" y="1393"/>
                  <a:pt x="15079" y="1393"/>
                </a:cubicBezTo>
                <a:cubicBezTo>
                  <a:pt x="15076" y="1393"/>
                  <a:pt x="15074" y="1392"/>
                  <a:pt x="15072" y="1392"/>
                </a:cubicBezTo>
                <a:cubicBezTo>
                  <a:pt x="15069" y="1379"/>
                  <a:pt x="15080" y="1386"/>
                  <a:pt x="15082" y="1389"/>
                </a:cubicBezTo>
                <a:cubicBezTo>
                  <a:pt x="15085" y="1391"/>
                  <a:pt x="15072" y="1381"/>
                  <a:pt x="15074" y="1368"/>
                </a:cubicBezTo>
                <a:moveTo>
                  <a:pt x="14873" y="1352"/>
                </a:moveTo>
                <a:cubicBezTo>
                  <a:pt x="14873" y="1352"/>
                  <a:pt x="14847" y="1349"/>
                  <a:pt x="14873" y="1352"/>
                </a:cubicBezTo>
                <a:moveTo>
                  <a:pt x="15035" y="1349"/>
                </a:moveTo>
                <a:cubicBezTo>
                  <a:pt x="15035" y="1349"/>
                  <a:pt x="15053" y="1352"/>
                  <a:pt x="15035" y="1349"/>
                </a:cubicBezTo>
                <a:moveTo>
                  <a:pt x="16252" y="1347"/>
                </a:moveTo>
                <a:cubicBezTo>
                  <a:pt x="16265" y="1342"/>
                  <a:pt x="16268" y="1341"/>
                  <a:pt x="16278" y="1349"/>
                </a:cubicBezTo>
                <a:cubicBezTo>
                  <a:pt x="16289" y="1356"/>
                  <a:pt x="16246" y="1360"/>
                  <a:pt x="16252" y="1347"/>
                </a:cubicBezTo>
                <a:moveTo>
                  <a:pt x="15352" y="1326"/>
                </a:moveTo>
                <a:cubicBezTo>
                  <a:pt x="15360" y="1328"/>
                  <a:pt x="15361" y="1320"/>
                  <a:pt x="15371" y="1323"/>
                </a:cubicBezTo>
                <a:cubicBezTo>
                  <a:pt x="15382" y="1326"/>
                  <a:pt x="15366" y="1347"/>
                  <a:pt x="15355" y="1347"/>
                </a:cubicBezTo>
                <a:cubicBezTo>
                  <a:pt x="15345" y="1347"/>
                  <a:pt x="15347" y="1336"/>
                  <a:pt x="15352" y="1326"/>
                </a:cubicBezTo>
                <a:moveTo>
                  <a:pt x="15265" y="1368"/>
                </a:moveTo>
                <a:lnTo>
                  <a:pt x="15262" y="1368"/>
                </a:lnTo>
                <a:cubicBezTo>
                  <a:pt x="15254" y="1368"/>
                  <a:pt x="15254" y="1379"/>
                  <a:pt x="15254" y="1387"/>
                </a:cubicBezTo>
                <a:lnTo>
                  <a:pt x="15254" y="1387"/>
                </a:lnTo>
                <a:cubicBezTo>
                  <a:pt x="15246" y="1386"/>
                  <a:pt x="15239" y="1385"/>
                  <a:pt x="15231" y="1385"/>
                </a:cubicBezTo>
                <a:cubicBezTo>
                  <a:pt x="15207" y="1385"/>
                  <a:pt x="15187" y="1388"/>
                  <a:pt x="15164" y="1394"/>
                </a:cubicBezTo>
                <a:lnTo>
                  <a:pt x="15164" y="1394"/>
                </a:lnTo>
                <a:cubicBezTo>
                  <a:pt x="15171" y="1375"/>
                  <a:pt x="15177" y="1360"/>
                  <a:pt x="15185" y="1342"/>
                </a:cubicBezTo>
                <a:cubicBezTo>
                  <a:pt x="15199" y="1347"/>
                  <a:pt x="15196" y="1357"/>
                  <a:pt x="15212" y="1352"/>
                </a:cubicBezTo>
                <a:cubicBezTo>
                  <a:pt x="15228" y="1347"/>
                  <a:pt x="15205" y="1342"/>
                  <a:pt x="15199" y="1342"/>
                </a:cubicBezTo>
                <a:cubicBezTo>
                  <a:pt x="15194" y="1342"/>
                  <a:pt x="15254" y="1326"/>
                  <a:pt x="15283" y="1331"/>
                </a:cubicBezTo>
                <a:cubicBezTo>
                  <a:pt x="15312" y="1336"/>
                  <a:pt x="15291" y="1328"/>
                  <a:pt x="15283" y="1331"/>
                </a:cubicBezTo>
                <a:cubicBezTo>
                  <a:pt x="15275" y="1334"/>
                  <a:pt x="15281" y="1339"/>
                  <a:pt x="15281" y="1342"/>
                </a:cubicBezTo>
                <a:lnTo>
                  <a:pt x="15262" y="1342"/>
                </a:lnTo>
                <a:cubicBezTo>
                  <a:pt x="15265" y="1357"/>
                  <a:pt x="15270" y="1344"/>
                  <a:pt x="15283" y="1347"/>
                </a:cubicBezTo>
                <a:cubicBezTo>
                  <a:pt x="15297" y="1349"/>
                  <a:pt x="15283" y="1405"/>
                  <a:pt x="15244" y="1408"/>
                </a:cubicBezTo>
                <a:cubicBezTo>
                  <a:pt x="15252" y="1394"/>
                  <a:pt x="15249" y="1394"/>
                  <a:pt x="15262" y="1397"/>
                </a:cubicBezTo>
                <a:cubicBezTo>
                  <a:pt x="15275" y="1400"/>
                  <a:pt x="15254" y="1386"/>
                  <a:pt x="15257" y="1373"/>
                </a:cubicBezTo>
                <a:cubicBezTo>
                  <a:pt x="15260" y="1359"/>
                  <a:pt x="15265" y="1373"/>
                  <a:pt x="15265" y="1371"/>
                </a:cubicBezTo>
                <a:lnTo>
                  <a:pt x="15265" y="1368"/>
                </a:lnTo>
                <a:moveTo>
                  <a:pt x="16178" y="1328"/>
                </a:moveTo>
                <a:cubicBezTo>
                  <a:pt x="16178" y="1328"/>
                  <a:pt x="16193" y="1331"/>
                  <a:pt x="16178" y="1328"/>
                </a:cubicBezTo>
                <a:moveTo>
                  <a:pt x="15196" y="1328"/>
                </a:moveTo>
                <a:cubicBezTo>
                  <a:pt x="15196" y="1328"/>
                  <a:pt x="15215" y="1331"/>
                  <a:pt x="15196" y="1328"/>
                </a:cubicBezTo>
                <a:moveTo>
                  <a:pt x="15177" y="1328"/>
                </a:moveTo>
                <a:cubicBezTo>
                  <a:pt x="15177" y="1328"/>
                  <a:pt x="15196" y="1331"/>
                  <a:pt x="15177" y="1328"/>
                </a:cubicBezTo>
                <a:moveTo>
                  <a:pt x="15257" y="1320"/>
                </a:moveTo>
                <a:cubicBezTo>
                  <a:pt x="15257" y="1320"/>
                  <a:pt x="15262" y="1326"/>
                  <a:pt x="15257" y="1320"/>
                </a:cubicBezTo>
                <a:moveTo>
                  <a:pt x="15095" y="1334"/>
                </a:moveTo>
                <a:cubicBezTo>
                  <a:pt x="15082" y="1328"/>
                  <a:pt x="15101" y="1318"/>
                  <a:pt x="15111" y="1318"/>
                </a:cubicBezTo>
                <a:lnTo>
                  <a:pt x="15111" y="1318"/>
                </a:lnTo>
                <a:cubicBezTo>
                  <a:pt x="15110" y="1319"/>
                  <a:pt x="15110" y="1320"/>
                  <a:pt x="15109" y="1321"/>
                </a:cubicBezTo>
                <a:cubicBezTo>
                  <a:pt x="15107" y="1324"/>
                  <a:pt x="15106" y="1327"/>
                  <a:pt x="15106" y="1331"/>
                </a:cubicBezTo>
                <a:cubicBezTo>
                  <a:pt x="15101" y="1331"/>
                  <a:pt x="15095" y="1331"/>
                  <a:pt x="15095" y="1334"/>
                </a:cubicBezTo>
                <a:moveTo>
                  <a:pt x="15360" y="1318"/>
                </a:moveTo>
                <a:lnTo>
                  <a:pt x="15360" y="1318"/>
                </a:lnTo>
                <a:moveTo>
                  <a:pt x="16069" y="1315"/>
                </a:moveTo>
                <a:cubicBezTo>
                  <a:pt x="16069" y="1315"/>
                  <a:pt x="16069" y="1318"/>
                  <a:pt x="16069" y="1315"/>
                </a:cubicBezTo>
                <a:moveTo>
                  <a:pt x="15932" y="1312"/>
                </a:moveTo>
                <a:cubicBezTo>
                  <a:pt x="15932" y="1312"/>
                  <a:pt x="15934" y="1326"/>
                  <a:pt x="15932" y="1312"/>
                </a:cubicBezTo>
                <a:moveTo>
                  <a:pt x="15889" y="1312"/>
                </a:moveTo>
                <a:cubicBezTo>
                  <a:pt x="15889" y="1312"/>
                  <a:pt x="15889" y="1315"/>
                  <a:pt x="15889" y="1312"/>
                </a:cubicBezTo>
                <a:moveTo>
                  <a:pt x="15961" y="1307"/>
                </a:moveTo>
                <a:cubicBezTo>
                  <a:pt x="15961" y="1307"/>
                  <a:pt x="15979" y="1312"/>
                  <a:pt x="15961" y="1307"/>
                </a:cubicBezTo>
                <a:moveTo>
                  <a:pt x="15823" y="1307"/>
                </a:moveTo>
                <a:cubicBezTo>
                  <a:pt x="15823" y="1307"/>
                  <a:pt x="15839" y="1312"/>
                  <a:pt x="15823" y="1307"/>
                </a:cubicBezTo>
                <a:moveTo>
                  <a:pt x="15717" y="1307"/>
                </a:moveTo>
                <a:cubicBezTo>
                  <a:pt x="15717" y="1307"/>
                  <a:pt x="15720" y="1307"/>
                  <a:pt x="15717" y="1307"/>
                </a:cubicBezTo>
                <a:moveTo>
                  <a:pt x="15704" y="1307"/>
                </a:moveTo>
                <a:cubicBezTo>
                  <a:pt x="15704" y="1307"/>
                  <a:pt x="15707" y="1307"/>
                  <a:pt x="15704" y="1307"/>
                </a:cubicBezTo>
                <a:moveTo>
                  <a:pt x="15577" y="1307"/>
                </a:moveTo>
                <a:cubicBezTo>
                  <a:pt x="15577" y="1307"/>
                  <a:pt x="15580" y="1320"/>
                  <a:pt x="15577" y="1307"/>
                </a:cubicBezTo>
                <a:moveTo>
                  <a:pt x="15760" y="1307"/>
                </a:moveTo>
                <a:cubicBezTo>
                  <a:pt x="15760" y="1299"/>
                  <a:pt x="15770" y="1299"/>
                  <a:pt x="15778" y="1299"/>
                </a:cubicBezTo>
                <a:cubicBezTo>
                  <a:pt x="15786" y="1299"/>
                  <a:pt x="15770" y="1307"/>
                  <a:pt x="15760" y="1307"/>
                </a:cubicBezTo>
                <a:moveTo>
                  <a:pt x="15379" y="1267"/>
                </a:moveTo>
                <a:cubicBezTo>
                  <a:pt x="15360" y="1286"/>
                  <a:pt x="15387" y="1254"/>
                  <a:pt x="15379" y="1267"/>
                </a:cubicBezTo>
                <a:moveTo>
                  <a:pt x="15119" y="1267"/>
                </a:moveTo>
                <a:cubicBezTo>
                  <a:pt x="15106" y="1262"/>
                  <a:pt x="15119" y="1254"/>
                  <a:pt x="15122" y="1252"/>
                </a:cubicBezTo>
                <a:cubicBezTo>
                  <a:pt x="15125" y="1249"/>
                  <a:pt x="15119" y="1262"/>
                  <a:pt x="15119" y="1267"/>
                </a:cubicBezTo>
                <a:moveTo>
                  <a:pt x="15133" y="1238"/>
                </a:moveTo>
                <a:cubicBezTo>
                  <a:pt x="15133" y="1238"/>
                  <a:pt x="15148" y="1241"/>
                  <a:pt x="15133" y="1238"/>
                </a:cubicBezTo>
                <a:moveTo>
                  <a:pt x="15394" y="1230"/>
                </a:moveTo>
                <a:lnTo>
                  <a:pt x="15394" y="1217"/>
                </a:lnTo>
                <a:cubicBezTo>
                  <a:pt x="15405" y="1215"/>
                  <a:pt x="15405" y="1238"/>
                  <a:pt x="15394" y="1230"/>
                </a:cubicBezTo>
                <a:moveTo>
                  <a:pt x="15135" y="1217"/>
                </a:moveTo>
                <a:cubicBezTo>
                  <a:pt x="15135" y="1217"/>
                  <a:pt x="15151" y="1223"/>
                  <a:pt x="15135" y="1217"/>
                </a:cubicBezTo>
                <a:moveTo>
                  <a:pt x="15156" y="1209"/>
                </a:moveTo>
                <a:cubicBezTo>
                  <a:pt x="15156" y="1209"/>
                  <a:pt x="15164" y="1223"/>
                  <a:pt x="15156" y="1209"/>
                </a:cubicBezTo>
                <a:moveTo>
                  <a:pt x="15400" y="1209"/>
                </a:moveTo>
                <a:cubicBezTo>
                  <a:pt x="15400" y="1199"/>
                  <a:pt x="15400" y="1191"/>
                  <a:pt x="15405" y="1188"/>
                </a:cubicBezTo>
                <a:cubicBezTo>
                  <a:pt x="15410" y="1185"/>
                  <a:pt x="15413" y="1209"/>
                  <a:pt x="15400" y="1209"/>
                </a:cubicBezTo>
                <a:moveTo>
                  <a:pt x="15122" y="1212"/>
                </a:moveTo>
                <a:cubicBezTo>
                  <a:pt x="15122" y="1199"/>
                  <a:pt x="15136" y="1198"/>
                  <a:pt x="15138" y="1188"/>
                </a:cubicBezTo>
                <a:cubicBezTo>
                  <a:pt x="15141" y="1177"/>
                  <a:pt x="15135" y="1212"/>
                  <a:pt x="15122" y="1212"/>
                </a:cubicBezTo>
                <a:moveTo>
                  <a:pt x="15413" y="1183"/>
                </a:moveTo>
                <a:cubicBezTo>
                  <a:pt x="15400" y="1178"/>
                  <a:pt x="15408" y="1178"/>
                  <a:pt x="15410" y="1170"/>
                </a:cubicBezTo>
                <a:cubicBezTo>
                  <a:pt x="15413" y="1162"/>
                  <a:pt x="15418" y="1178"/>
                  <a:pt x="15413" y="1183"/>
                </a:cubicBezTo>
                <a:moveTo>
                  <a:pt x="15418" y="1151"/>
                </a:moveTo>
                <a:lnTo>
                  <a:pt x="15424" y="1151"/>
                </a:lnTo>
                <a:lnTo>
                  <a:pt x="15424" y="1159"/>
                </a:lnTo>
                <a:lnTo>
                  <a:pt x="15418" y="1159"/>
                </a:lnTo>
                <a:lnTo>
                  <a:pt x="15418" y="1151"/>
                </a:lnTo>
                <a:moveTo>
                  <a:pt x="15159" y="1159"/>
                </a:moveTo>
                <a:cubicBezTo>
                  <a:pt x="15146" y="1159"/>
                  <a:pt x="15151" y="1138"/>
                  <a:pt x="15156" y="1133"/>
                </a:cubicBezTo>
                <a:cubicBezTo>
                  <a:pt x="15162" y="1127"/>
                  <a:pt x="15170" y="1151"/>
                  <a:pt x="15159" y="1159"/>
                </a:cubicBezTo>
                <a:moveTo>
                  <a:pt x="15434" y="1119"/>
                </a:moveTo>
                <a:cubicBezTo>
                  <a:pt x="15434" y="1119"/>
                  <a:pt x="15437" y="1122"/>
                  <a:pt x="15434" y="1119"/>
                </a:cubicBezTo>
                <a:moveTo>
                  <a:pt x="15434" y="1096"/>
                </a:moveTo>
                <a:cubicBezTo>
                  <a:pt x="15434" y="1096"/>
                  <a:pt x="15450" y="1098"/>
                  <a:pt x="15434" y="1096"/>
                </a:cubicBezTo>
                <a:moveTo>
                  <a:pt x="15191" y="1074"/>
                </a:moveTo>
                <a:cubicBezTo>
                  <a:pt x="15177" y="1074"/>
                  <a:pt x="15183" y="1061"/>
                  <a:pt x="15177" y="1053"/>
                </a:cubicBezTo>
                <a:cubicBezTo>
                  <a:pt x="15172" y="1045"/>
                  <a:pt x="15188" y="1066"/>
                  <a:pt x="15191" y="1074"/>
                </a:cubicBezTo>
                <a:moveTo>
                  <a:pt x="15199" y="1040"/>
                </a:moveTo>
                <a:cubicBezTo>
                  <a:pt x="15199" y="1040"/>
                  <a:pt x="15201" y="1056"/>
                  <a:pt x="15199" y="1040"/>
                </a:cubicBezTo>
                <a:moveTo>
                  <a:pt x="15476" y="1029"/>
                </a:moveTo>
                <a:cubicBezTo>
                  <a:pt x="15476" y="1029"/>
                  <a:pt x="15482" y="1029"/>
                  <a:pt x="15476" y="1029"/>
                </a:cubicBezTo>
                <a:moveTo>
                  <a:pt x="15453" y="1019"/>
                </a:moveTo>
                <a:cubicBezTo>
                  <a:pt x="15458" y="1019"/>
                  <a:pt x="15461" y="1018"/>
                  <a:pt x="15461" y="1016"/>
                </a:cubicBezTo>
                <a:cubicBezTo>
                  <a:pt x="15461" y="1013"/>
                  <a:pt x="15471" y="1048"/>
                  <a:pt x="15453" y="1048"/>
                </a:cubicBezTo>
                <a:lnTo>
                  <a:pt x="15453" y="1048"/>
                </a:lnTo>
                <a:lnTo>
                  <a:pt x="15453" y="1048"/>
                </a:lnTo>
                <a:cubicBezTo>
                  <a:pt x="15455" y="1043"/>
                  <a:pt x="15457" y="1038"/>
                  <a:pt x="15457" y="1033"/>
                </a:cubicBezTo>
                <a:cubicBezTo>
                  <a:pt x="15457" y="1027"/>
                  <a:pt x="15455" y="1023"/>
                  <a:pt x="15453" y="1019"/>
                </a:cubicBezTo>
                <a:moveTo>
                  <a:pt x="15204" y="1029"/>
                </a:moveTo>
                <a:cubicBezTo>
                  <a:pt x="15196" y="1027"/>
                  <a:pt x="15209" y="1016"/>
                  <a:pt x="15204" y="1008"/>
                </a:cubicBezTo>
                <a:cubicBezTo>
                  <a:pt x="15199" y="1000"/>
                  <a:pt x="15209" y="1027"/>
                  <a:pt x="15204" y="1029"/>
                </a:cubicBezTo>
                <a:moveTo>
                  <a:pt x="15238" y="1016"/>
                </a:moveTo>
                <a:cubicBezTo>
                  <a:pt x="15228" y="1016"/>
                  <a:pt x="15236" y="1000"/>
                  <a:pt x="15238" y="998"/>
                </a:cubicBezTo>
                <a:cubicBezTo>
                  <a:pt x="15241" y="995"/>
                  <a:pt x="15230" y="1006"/>
                  <a:pt x="15238" y="1016"/>
                </a:cubicBezTo>
                <a:moveTo>
                  <a:pt x="15278" y="966"/>
                </a:moveTo>
                <a:cubicBezTo>
                  <a:pt x="15278" y="966"/>
                  <a:pt x="15265" y="979"/>
                  <a:pt x="15278" y="966"/>
                </a:cubicBezTo>
                <a:moveTo>
                  <a:pt x="15474" y="977"/>
                </a:moveTo>
                <a:cubicBezTo>
                  <a:pt x="15471" y="966"/>
                  <a:pt x="15474" y="961"/>
                  <a:pt x="15484" y="961"/>
                </a:cubicBezTo>
                <a:cubicBezTo>
                  <a:pt x="15495" y="961"/>
                  <a:pt x="15484" y="979"/>
                  <a:pt x="15474" y="977"/>
                </a:cubicBezTo>
                <a:moveTo>
                  <a:pt x="15215" y="1000"/>
                </a:moveTo>
                <a:cubicBezTo>
                  <a:pt x="15209" y="987"/>
                  <a:pt x="15225" y="960"/>
                  <a:pt x="15230" y="939"/>
                </a:cubicBezTo>
                <a:cubicBezTo>
                  <a:pt x="15236" y="917"/>
                  <a:pt x="15217" y="984"/>
                  <a:pt x="15215" y="1000"/>
                </a:cubicBezTo>
                <a:moveTo>
                  <a:pt x="15244" y="908"/>
                </a:moveTo>
                <a:cubicBezTo>
                  <a:pt x="15244" y="900"/>
                  <a:pt x="15252" y="905"/>
                  <a:pt x="15244" y="908"/>
                </a:cubicBezTo>
                <a:cubicBezTo>
                  <a:pt x="15236" y="910"/>
                  <a:pt x="15249" y="921"/>
                  <a:pt x="15238" y="918"/>
                </a:cubicBezTo>
                <a:lnTo>
                  <a:pt x="15244" y="908"/>
                </a:lnTo>
                <a:moveTo>
                  <a:pt x="15484" y="921"/>
                </a:moveTo>
                <a:lnTo>
                  <a:pt x="15484" y="921"/>
                </a:lnTo>
                <a:cubicBezTo>
                  <a:pt x="15487" y="913"/>
                  <a:pt x="15491" y="906"/>
                  <a:pt x="15495" y="898"/>
                </a:cubicBezTo>
                <a:cubicBezTo>
                  <a:pt x="15497" y="895"/>
                  <a:pt x="15498" y="892"/>
                  <a:pt x="15500" y="889"/>
                </a:cubicBezTo>
                <a:lnTo>
                  <a:pt x="15500" y="889"/>
                </a:lnTo>
                <a:cubicBezTo>
                  <a:pt x="15502" y="891"/>
                  <a:pt x="15503" y="892"/>
                  <a:pt x="15504" y="893"/>
                </a:cubicBezTo>
                <a:cubicBezTo>
                  <a:pt x="15505" y="896"/>
                  <a:pt x="15506" y="899"/>
                  <a:pt x="15506" y="903"/>
                </a:cubicBezTo>
                <a:cubicBezTo>
                  <a:pt x="15506" y="906"/>
                  <a:pt x="15506" y="909"/>
                  <a:pt x="15504" y="912"/>
                </a:cubicBezTo>
                <a:cubicBezTo>
                  <a:pt x="15503" y="915"/>
                  <a:pt x="15500" y="917"/>
                  <a:pt x="15497" y="919"/>
                </a:cubicBezTo>
                <a:cubicBezTo>
                  <a:pt x="15494" y="920"/>
                  <a:pt x="15491" y="921"/>
                  <a:pt x="15488" y="921"/>
                </a:cubicBezTo>
                <a:cubicBezTo>
                  <a:pt x="15486" y="921"/>
                  <a:pt x="15486" y="921"/>
                  <a:pt x="15484" y="921"/>
                </a:cubicBezTo>
                <a:moveTo>
                  <a:pt x="15304" y="876"/>
                </a:moveTo>
                <a:cubicBezTo>
                  <a:pt x="15304" y="876"/>
                  <a:pt x="15302" y="900"/>
                  <a:pt x="15304" y="876"/>
                </a:cubicBezTo>
                <a:moveTo>
                  <a:pt x="15521" y="868"/>
                </a:moveTo>
                <a:cubicBezTo>
                  <a:pt x="15521" y="868"/>
                  <a:pt x="15524" y="868"/>
                  <a:pt x="15521" y="868"/>
                </a:cubicBezTo>
                <a:moveTo>
                  <a:pt x="15257" y="831"/>
                </a:moveTo>
                <a:cubicBezTo>
                  <a:pt x="15257" y="831"/>
                  <a:pt x="15244" y="844"/>
                  <a:pt x="15257" y="831"/>
                </a:cubicBezTo>
                <a:moveTo>
                  <a:pt x="15524" y="820"/>
                </a:moveTo>
                <a:cubicBezTo>
                  <a:pt x="15524" y="820"/>
                  <a:pt x="15540" y="828"/>
                  <a:pt x="15524" y="820"/>
                </a:cubicBezTo>
                <a:moveTo>
                  <a:pt x="15315" y="847"/>
                </a:moveTo>
                <a:cubicBezTo>
                  <a:pt x="15304" y="834"/>
                  <a:pt x="15326" y="828"/>
                  <a:pt x="15315" y="810"/>
                </a:cubicBezTo>
                <a:cubicBezTo>
                  <a:pt x="15304" y="791"/>
                  <a:pt x="15320" y="822"/>
                  <a:pt x="15331" y="828"/>
                </a:cubicBezTo>
                <a:cubicBezTo>
                  <a:pt x="15342" y="833"/>
                  <a:pt x="15318" y="836"/>
                  <a:pt x="15315" y="847"/>
                </a:cubicBezTo>
                <a:moveTo>
                  <a:pt x="15529" y="807"/>
                </a:moveTo>
                <a:cubicBezTo>
                  <a:pt x="15529" y="807"/>
                  <a:pt x="15535" y="820"/>
                  <a:pt x="15529" y="807"/>
                </a:cubicBezTo>
                <a:moveTo>
                  <a:pt x="15551" y="741"/>
                </a:moveTo>
                <a:cubicBezTo>
                  <a:pt x="15551" y="741"/>
                  <a:pt x="15551" y="744"/>
                  <a:pt x="15551" y="741"/>
                </a:cubicBezTo>
                <a:moveTo>
                  <a:pt x="15360" y="691"/>
                </a:moveTo>
                <a:cubicBezTo>
                  <a:pt x="15360" y="691"/>
                  <a:pt x="15379" y="693"/>
                  <a:pt x="15360" y="691"/>
                </a:cubicBezTo>
                <a:moveTo>
                  <a:pt x="15410" y="588"/>
                </a:moveTo>
                <a:lnTo>
                  <a:pt x="15410" y="588"/>
                </a:lnTo>
                <a:moveTo>
                  <a:pt x="15551" y="352"/>
                </a:moveTo>
                <a:cubicBezTo>
                  <a:pt x="15540" y="342"/>
                  <a:pt x="15527" y="339"/>
                  <a:pt x="15524" y="323"/>
                </a:cubicBezTo>
                <a:lnTo>
                  <a:pt x="15561" y="342"/>
                </a:lnTo>
                <a:cubicBezTo>
                  <a:pt x="15516" y="654"/>
                  <a:pt x="15387" y="992"/>
                  <a:pt x="15294" y="1310"/>
                </a:cubicBezTo>
                <a:cubicBezTo>
                  <a:pt x="15241" y="1305"/>
                  <a:pt x="15250" y="1318"/>
                  <a:pt x="15215" y="1326"/>
                </a:cubicBezTo>
                <a:cubicBezTo>
                  <a:pt x="15181" y="1334"/>
                  <a:pt x="15231" y="1322"/>
                  <a:pt x="15236" y="1312"/>
                </a:cubicBezTo>
                <a:cubicBezTo>
                  <a:pt x="15242" y="1301"/>
                  <a:pt x="15209" y="1315"/>
                  <a:pt x="15191" y="1312"/>
                </a:cubicBezTo>
                <a:cubicBezTo>
                  <a:pt x="15201" y="1220"/>
                  <a:pt x="15267" y="1143"/>
                  <a:pt x="15257" y="1056"/>
                </a:cubicBezTo>
                <a:cubicBezTo>
                  <a:pt x="15294" y="1051"/>
                  <a:pt x="15281" y="953"/>
                  <a:pt x="15315" y="932"/>
                </a:cubicBezTo>
                <a:cubicBezTo>
                  <a:pt x="15307" y="910"/>
                  <a:pt x="15302" y="936"/>
                  <a:pt x="15294" y="926"/>
                </a:cubicBezTo>
                <a:cubicBezTo>
                  <a:pt x="15286" y="915"/>
                  <a:pt x="15315" y="889"/>
                  <a:pt x="15331" y="876"/>
                </a:cubicBezTo>
                <a:cubicBezTo>
                  <a:pt x="15347" y="863"/>
                  <a:pt x="15365" y="815"/>
                  <a:pt x="15355" y="775"/>
                </a:cubicBezTo>
                <a:cubicBezTo>
                  <a:pt x="15342" y="781"/>
                  <a:pt x="15348" y="810"/>
                  <a:pt x="15326" y="810"/>
                </a:cubicBezTo>
                <a:cubicBezTo>
                  <a:pt x="15305" y="810"/>
                  <a:pt x="15342" y="791"/>
                  <a:pt x="15320" y="789"/>
                </a:cubicBezTo>
                <a:lnTo>
                  <a:pt x="15320" y="789"/>
                </a:lnTo>
                <a:cubicBezTo>
                  <a:pt x="15322" y="788"/>
                  <a:pt x="15324" y="787"/>
                  <a:pt x="15326" y="786"/>
                </a:cubicBezTo>
                <a:cubicBezTo>
                  <a:pt x="15335" y="781"/>
                  <a:pt x="15342" y="774"/>
                  <a:pt x="15347" y="765"/>
                </a:cubicBezTo>
                <a:cubicBezTo>
                  <a:pt x="15353" y="755"/>
                  <a:pt x="15355" y="746"/>
                  <a:pt x="15355" y="735"/>
                </a:cubicBezTo>
                <a:cubicBezTo>
                  <a:pt x="15355" y="729"/>
                  <a:pt x="15354" y="723"/>
                  <a:pt x="15352" y="717"/>
                </a:cubicBezTo>
                <a:cubicBezTo>
                  <a:pt x="15368" y="715"/>
                  <a:pt x="15368" y="693"/>
                  <a:pt x="15381" y="680"/>
                </a:cubicBezTo>
                <a:cubicBezTo>
                  <a:pt x="15394" y="667"/>
                  <a:pt x="15366" y="678"/>
                  <a:pt x="15371" y="662"/>
                </a:cubicBezTo>
                <a:cubicBezTo>
                  <a:pt x="15377" y="646"/>
                  <a:pt x="15384" y="601"/>
                  <a:pt x="15421" y="588"/>
                </a:cubicBezTo>
                <a:cubicBezTo>
                  <a:pt x="15426" y="506"/>
                  <a:pt x="15498" y="418"/>
                  <a:pt x="15551" y="352"/>
                </a:cubicBezTo>
                <a:moveTo>
                  <a:pt x="15974" y="1315"/>
                </a:moveTo>
                <a:cubicBezTo>
                  <a:pt x="15995" y="1315"/>
                  <a:pt x="16000" y="1305"/>
                  <a:pt x="16011" y="1297"/>
                </a:cubicBezTo>
                <a:cubicBezTo>
                  <a:pt x="15815" y="1278"/>
                  <a:pt x="15633" y="1302"/>
                  <a:pt x="15450" y="1291"/>
                </a:cubicBezTo>
                <a:cubicBezTo>
                  <a:pt x="15537" y="1024"/>
                  <a:pt x="15603" y="828"/>
                  <a:pt x="15672" y="543"/>
                </a:cubicBezTo>
                <a:cubicBezTo>
                  <a:pt x="15667" y="545"/>
                  <a:pt x="15659" y="545"/>
                  <a:pt x="15659" y="540"/>
                </a:cubicBezTo>
                <a:lnTo>
                  <a:pt x="15659" y="540"/>
                </a:lnTo>
                <a:cubicBezTo>
                  <a:pt x="15676" y="503"/>
                  <a:pt x="15684" y="468"/>
                  <a:pt x="15684" y="428"/>
                </a:cubicBezTo>
                <a:cubicBezTo>
                  <a:pt x="15684" y="407"/>
                  <a:pt x="15682" y="390"/>
                  <a:pt x="15678" y="371"/>
                </a:cubicBezTo>
                <a:cubicBezTo>
                  <a:pt x="15635" y="326"/>
                  <a:pt x="15593" y="289"/>
                  <a:pt x="15521" y="289"/>
                </a:cubicBezTo>
                <a:cubicBezTo>
                  <a:pt x="15315" y="519"/>
                  <a:pt x="15236" y="873"/>
                  <a:pt x="15106" y="1175"/>
                </a:cubicBezTo>
                <a:cubicBezTo>
                  <a:pt x="15106" y="1225"/>
                  <a:pt x="15072" y="1273"/>
                  <a:pt x="15066" y="1331"/>
                </a:cubicBezTo>
                <a:cubicBezTo>
                  <a:pt x="15058" y="1315"/>
                  <a:pt x="15027" y="1355"/>
                  <a:pt x="15013" y="1328"/>
                </a:cubicBezTo>
                <a:cubicBezTo>
                  <a:pt x="15006" y="1352"/>
                  <a:pt x="15016" y="1336"/>
                  <a:pt x="15021" y="1344"/>
                </a:cubicBezTo>
                <a:cubicBezTo>
                  <a:pt x="15027" y="1352"/>
                  <a:pt x="15009" y="1351"/>
                  <a:pt x="15006" y="1357"/>
                </a:cubicBezTo>
                <a:cubicBezTo>
                  <a:pt x="15004" y="1362"/>
                  <a:pt x="15027" y="1351"/>
                  <a:pt x="15032" y="1365"/>
                </a:cubicBezTo>
                <a:cubicBezTo>
                  <a:pt x="15037" y="1378"/>
                  <a:pt x="15046" y="1355"/>
                  <a:pt x="15056" y="1352"/>
                </a:cubicBezTo>
                <a:cubicBezTo>
                  <a:pt x="15067" y="1349"/>
                  <a:pt x="15059" y="1349"/>
                  <a:pt x="15056" y="1352"/>
                </a:cubicBezTo>
                <a:cubicBezTo>
                  <a:pt x="15054" y="1355"/>
                  <a:pt x="15053" y="1392"/>
                  <a:pt x="15040" y="1397"/>
                </a:cubicBezTo>
                <a:cubicBezTo>
                  <a:pt x="15027" y="1402"/>
                  <a:pt x="15008" y="1405"/>
                  <a:pt x="15019" y="1389"/>
                </a:cubicBezTo>
                <a:lnTo>
                  <a:pt x="15019" y="1389"/>
                </a:lnTo>
                <a:cubicBezTo>
                  <a:pt x="15016" y="1391"/>
                  <a:pt x="15014" y="1393"/>
                  <a:pt x="15011" y="1395"/>
                </a:cubicBezTo>
                <a:cubicBezTo>
                  <a:pt x="15003" y="1399"/>
                  <a:pt x="14995" y="1401"/>
                  <a:pt x="14986" y="1401"/>
                </a:cubicBezTo>
                <a:cubicBezTo>
                  <a:pt x="14977" y="1401"/>
                  <a:pt x="14969" y="1399"/>
                  <a:pt x="14961" y="1395"/>
                </a:cubicBezTo>
                <a:cubicBezTo>
                  <a:pt x="14961" y="1395"/>
                  <a:pt x="14961" y="1395"/>
                  <a:pt x="14961" y="1394"/>
                </a:cubicBezTo>
                <a:cubicBezTo>
                  <a:pt x="14961" y="1405"/>
                  <a:pt x="14947" y="1397"/>
                  <a:pt x="14939" y="1397"/>
                </a:cubicBezTo>
                <a:cubicBezTo>
                  <a:pt x="14931" y="1397"/>
                  <a:pt x="14947" y="1389"/>
                  <a:pt x="14939" y="1389"/>
                </a:cubicBezTo>
                <a:cubicBezTo>
                  <a:pt x="14931" y="1389"/>
                  <a:pt x="14857" y="1405"/>
                  <a:pt x="14834" y="1379"/>
                </a:cubicBezTo>
                <a:cubicBezTo>
                  <a:pt x="14849" y="1392"/>
                  <a:pt x="14876" y="1371"/>
                  <a:pt x="14886" y="1389"/>
                </a:cubicBezTo>
                <a:cubicBezTo>
                  <a:pt x="14886" y="1363"/>
                  <a:pt x="14924" y="1371"/>
                  <a:pt x="14924" y="1349"/>
                </a:cubicBezTo>
                <a:lnTo>
                  <a:pt x="14902" y="1336"/>
                </a:lnTo>
                <a:cubicBezTo>
                  <a:pt x="14900" y="1355"/>
                  <a:pt x="14863" y="1352"/>
                  <a:pt x="14852" y="1344"/>
                </a:cubicBezTo>
                <a:cubicBezTo>
                  <a:pt x="14841" y="1336"/>
                  <a:pt x="14849" y="1357"/>
                  <a:pt x="14844" y="1357"/>
                </a:cubicBezTo>
                <a:lnTo>
                  <a:pt x="14844" y="1344"/>
                </a:lnTo>
                <a:lnTo>
                  <a:pt x="14844" y="1344"/>
                </a:lnTo>
                <a:cubicBezTo>
                  <a:pt x="14842" y="1346"/>
                  <a:pt x="14841" y="1347"/>
                  <a:pt x="14839" y="1348"/>
                </a:cubicBezTo>
                <a:cubicBezTo>
                  <a:pt x="14833" y="1351"/>
                  <a:pt x="14827" y="1353"/>
                  <a:pt x="14820" y="1353"/>
                </a:cubicBezTo>
                <a:cubicBezTo>
                  <a:pt x="14814" y="1353"/>
                  <a:pt x="14810" y="1352"/>
                  <a:pt x="14804" y="1349"/>
                </a:cubicBezTo>
                <a:cubicBezTo>
                  <a:pt x="14799" y="1357"/>
                  <a:pt x="14820" y="1362"/>
                  <a:pt x="14807" y="1365"/>
                </a:cubicBezTo>
                <a:cubicBezTo>
                  <a:pt x="14794" y="1367"/>
                  <a:pt x="14730" y="1376"/>
                  <a:pt x="14667" y="1365"/>
                </a:cubicBezTo>
                <a:cubicBezTo>
                  <a:pt x="14667" y="1368"/>
                  <a:pt x="14662" y="1365"/>
                  <a:pt x="14662" y="1371"/>
                </a:cubicBezTo>
                <a:cubicBezTo>
                  <a:pt x="14662" y="1376"/>
                  <a:pt x="14664" y="1376"/>
                  <a:pt x="14662" y="1376"/>
                </a:cubicBezTo>
                <a:lnTo>
                  <a:pt x="14662" y="1371"/>
                </a:lnTo>
                <a:lnTo>
                  <a:pt x="14662" y="1371"/>
                </a:lnTo>
                <a:cubicBezTo>
                  <a:pt x="14594" y="1377"/>
                  <a:pt x="14537" y="1379"/>
                  <a:pt x="14469" y="1379"/>
                </a:cubicBezTo>
                <a:cubicBezTo>
                  <a:pt x="14391" y="1379"/>
                  <a:pt x="14326" y="1376"/>
                  <a:pt x="14249" y="1368"/>
                </a:cubicBezTo>
                <a:lnTo>
                  <a:pt x="14249" y="1368"/>
                </a:lnTo>
                <a:cubicBezTo>
                  <a:pt x="14240" y="1388"/>
                  <a:pt x="14236" y="1406"/>
                  <a:pt x="14236" y="1427"/>
                </a:cubicBezTo>
                <a:cubicBezTo>
                  <a:pt x="14236" y="1454"/>
                  <a:pt x="14242" y="1476"/>
                  <a:pt x="14255" y="1499"/>
                </a:cubicBezTo>
                <a:cubicBezTo>
                  <a:pt x="14258" y="1504"/>
                  <a:pt x="14261" y="1509"/>
                  <a:pt x="14265" y="1513"/>
                </a:cubicBezTo>
                <a:cubicBezTo>
                  <a:pt x="14318" y="1524"/>
                  <a:pt x="14341" y="1521"/>
                  <a:pt x="14384" y="1532"/>
                </a:cubicBezTo>
                <a:cubicBezTo>
                  <a:pt x="14617" y="1511"/>
                  <a:pt x="14786" y="1482"/>
                  <a:pt x="15027" y="1455"/>
                </a:cubicBezTo>
                <a:cubicBezTo>
                  <a:pt x="15029" y="1513"/>
                  <a:pt x="14990" y="1574"/>
                  <a:pt x="14995" y="1627"/>
                </a:cubicBezTo>
                <a:cubicBezTo>
                  <a:pt x="14947" y="1807"/>
                  <a:pt x="14916" y="2021"/>
                  <a:pt x="14884" y="2213"/>
                </a:cubicBezTo>
                <a:lnTo>
                  <a:pt x="14857" y="2227"/>
                </a:lnTo>
                <a:lnTo>
                  <a:pt x="14844" y="2227"/>
                </a:lnTo>
                <a:cubicBezTo>
                  <a:pt x="14836" y="2211"/>
                  <a:pt x="14836" y="2190"/>
                  <a:pt x="14820" y="2187"/>
                </a:cubicBezTo>
                <a:cubicBezTo>
                  <a:pt x="14804" y="2184"/>
                  <a:pt x="14810" y="2213"/>
                  <a:pt x="14794" y="2213"/>
                </a:cubicBezTo>
                <a:cubicBezTo>
                  <a:pt x="14791" y="2269"/>
                  <a:pt x="14818" y="2311"/>
                  <a:pt x="14839" y="2354"/>
                </a:cubicBezTo>
                <a:cubicBezTo>
                  <a:pt x="14852" y="2354"/>
                  <a:pt x="14860" y="2356"/>
                  <a:pt x="14863" y="2367"/>
                </a:cubicBezTo>
                <a:cubicBezTo>
                  <a:pt x="14849" y="2616"/>
                  <a:pt x="14820" y="2920"/>
                  <a:pt x="14992" y="3102"/>
                </a:cubicBezTo>
                <a:cubicBezTo>
                  <a:pt x="15056" y="3155"/>
                  <a:pt x="15151" y="3129"/>
                  <a:pt x="15222" y="3100"/>
                </a:cubicBezTo>
                <a:cubicBezTo>
                  <a:pt x="15365" y="2986"/>
                  <a:pt x="15471" y="2827"/>
                  <a:pt x="15580" y="2695"/>
                </a:cubicBezTo>
                <a:cubicBezTo>
                  <a:pt x="15574" y="2687"/>
                  <a:pt x="15569" y="2700"/>
                  <a:pt x="15569" y="2690"/>
                </a:cubicBezTo>
                <a:cubicBezTo>
                  <a:pt x="15619" y="2631"/>
                  <a:pt x="15651" y="2549"/>
                  <a:pt x="15683" y="2502"/>
                </a:cubicBezTo>
                <a:cubicBezTo>
                  <a:pt x="15667" y="2491"/>
                  <a:pt x="15660" y="2515"/>
                  <a:pt x="15654" y="2504"/>
                </a:cubicBezTo>
                <a:cubicBezTo>
                  <a:pt x="15649" y="2494"/>
                  <a:pt x="15659" y="2489"/>
                  <a:pt x="15664" y="2481"/>
                </a:cubicBezTo>
                <a:cubicBezTo>
                  <a:pt x="15670" y="2473"/>
                  <a:pt x="15691" y="2489"/>
                  <a:pt x="15693" y="2473"/>
                </a:cubicBezTo>
                <a:cubicBezTo>
                  <a:pt x="15696" y="2457"/>
                  <a:pt x="15678" y="2481"/>
                  <a:pt x="15672" y="2467"/>
                </a:cubicBezTo>
                <a:cubicBezTo>
                  <a:pt x="15667" y="2454"/>
                  <a:pt x="15680" y="2438"/>
                  <a:pt x="15699" y="2441"/>
                </a:cubicBezTo>
                <a:cubicBezTo>
                  <a:pt x="15717" y="2356"/>
                  <a:pt x="15799" y="2282"/>
                  <a:pt x="15818" y="2203"/>
                </a:cubicBezTo>
                <a:cubicBezTo>
                  <a:pt x="15812" y="2219"/>
                  <a:pt x="15786" y="2229"/>
                  <a:pt x="15797" y="2251"/>
                </a:cubicBezTo>
                <a:cubicBezTo>
                  <a:pt x="15765" y="2253"/>
                  <a:pt x="15783" y="2277"/>
                  <a:pt x="15762" y="2277"/>
                </a:cubicBezTo>
                <a:cubicBezTo>
                  <a:pt x="15741" y="2277"/>
                  <a:pt x="15773" y="2282"/>
                  <a:pt x="15773" y="2290"/>
                </a:cubicBezTo>
                <a:lnTo>
                  <a:pt x="15773" y="2290"/>
                </a:lnTo>
                <a:cubicBezTo>
                  <a:pt x="15748" y="2308"/>
                  <a:pt x="15731" y="2327"/>
                  <a:pt x="15715" y="2354"/>
                </a:cubicBezTo>
                <a:cubicBezTo>
                  <a:pt x="15705" y="2372"/>
                  <a:pt x="15698" y="2389"/>
                  <a:pt x="15693" y="2409"/>
                </a:cubicBezTo>
                <a:lnTo>
                  <a:pt x="15670" y="2415"/>
                </a:lnTo>
                <a:lnTo>
                  <a:pt x="15670" y="2415"/>
                </a:lnTo>
                <a:cubicBezTo>
                  <a:pt x="15579" y="2560"/>
                  <a:pt x="15489" y="2674"/>
                  <a:pt x="15371" y="2798"/>
                </a:cubicBezTo>
                <a:lnTo>
                  <a:pt x="15360" y="2787"/>
                </a:lnTo>
                <a:cubicBezTo>
                  <a:pt x="15357" y="2801"/>
                  <a:pt x="15368" y="2799"/>
                  <a:pt x="15365" y="2809"/>
                </a:cubicBezTo>
                <a:cubicBezTo>
                  <a:pt x="15363" y="2820"/>
                  <a:pt x="15342" y="2844"/>
                  <a:pt x="15318" y="2838"/>
                </a:cubicBezTo>
                <a:cubicBezTo>
                  <a:pt x="15294" y="2833"/>
                  <a:pt x="15332" y="2840"/>
                  <a:pt x="15326" y="2851"/>
                </a:cubicBezTo>
                <a:cubicBezTo>
                  <a:pt x="15321" y="2862"/>
                  <a:pt x="15283" y="2904"/>
                  <a:pt x="15257" y="2899"/>
                </a:cubicBezTo>
                <a:cubicBezTo>
                  <a:pt x="15368" y="2756"/>
                  <a:pt x="15508" y="2618"/>
                  <a:pt x="15593" y="2465"/>
                </a:cubicBezTo>
                <a:cubicBezTo>
                  <a:pt x="15596" y="2465"/>
                  <a:pt x="15596" y="2473"/>
                  <a:pt x="15601" y="2473"/>
                </a:cubicBezTo>
                <a:cubicBezTo>
                  <a:pt x="15606" y="2473"/>
                  <a:pt x="15596" y="2462"/>
                  <a:pt x="15596" y="2459"/>
                </a:cubicBezTo>
                <a:cubicBezTo>
                  <a:pt x="15670" y="2409"/>
                  <a:pt x="15683" y="2322"/>
                  <a:pt x="15752" y="2274"/>
                </a:cubicBezTo>
                <a:cubicBezTo>
                  <a:pt x="15752" y="2266"/>
                  <a:pt x="15746" y="2266"/>
                  <a:pt x="15749" y="2253"/>
                </a:cubicBezTo>
                <a:cubicBezTo>
                  <a:pt x="15799" y="2213"/>
                  <a:pt x="15818" y="2145"/>
                  <a:pt x="15863" y="2094"/>
                </a:cubicBezTo>
                <a:cubicBezTo>
                  <a:pt x="15778" y="2158"/>
                  <a:pt x="15736" y="2261"/>
                  <a:pt x="15672" y="2343"/>
                </a:cubicBezTo>
                <a:lnTo>
                  <a:pt x="15672" y="2343"/>
                </a:lnTo>
                <a:cubicBezTo>
                  <a:pt x="15611" y="2411"/>
                  <a:pt x="15565" y="2475"/>
                  <a:pt x="15519" y="2554"/>
                </a:cubicBezTo>
                <a:cubicBezTo>
                  <a:pt x="15516" y="2559"/>
                  <a:pt x="15514" y="2563"/>
                  <a:pt x="15511" y="2568"/>
                </a:cubicBezTo>
                <a:cubicBezTo>
                  <a:pt x="15490" y="2586"/>
                  <a:pt x="15466" y="2594"/>
                  <a:pt x="15463" y="2626"/>
                </a:cubicBezTo>
                <a:cubicBezTo>
                  <a:pt x="15461" y="2658"/>
                  <a:pt x="15432" y="2679"/>
                  <a:pt x="15400" y="2687"/>
                </a:cubicBezTo>
                <a:cubicBezTo>
                  <a:pt x="15369" y="2695"/>
                  <a:pt x="15394" y="2705"/>
                  <a:pt x="15397" y="2719"/>
                </a:cubicBezTo>
                <a:cubicBezTo>
                  <a:pt x="15270" y="2817"/>
                  <a:pt x="15209" y="2981"/>
                  <a:pt x="15027" y="3026"/>
                </a:cubicBezTo>
                <a:lnTo>
                  <a:pt x="15000" y="3020"/>
                </a:lnTo>
                <a:cubicBezTo>
                  <a:pt x="14918" y="2875"/>
                  <a:pt x="14974" y="2705"/>
                  <a:pt x="14939" y="2563"/>
                </a:cubicBezTo>
                <a:cubicBezTo>
                  <a:pt x="14950" y="2560"/>
                  <a:pt x="14954" y="2553"/>
                  <a:pt x="14961" y="2547"/>
                </a:cubicBezTo>
                <a:cubicBezTo>
                  <a:pt x="14969" y="2542"/>
                  <a:pt x="14964" y="2462"/>
                  <a:pt x="14966" y="2425"/>
                </a:cubicBezTo>
                <a:cubicBezTo>
                  <a:pt x="14969" y="2388"/>
                  <a:pt x="14955" y="2433"/>
                  <a:pt x="14955" y="2420"/>
                </a:cubicBezTo>
                <a:cubicBezTo>
                  <a:pt x="14955" y="2407"/>
                  <a:pt x="14966" y="2377"/>
                  <a:pt x="14966" y="2346"/>
                </a:cubicBezTo>
                <a:cubicBezTo>
                  <a:pt x="15029" y="2282"/>
                  <a:pt x="15093" y="2200"/>
                  <a:pt x="15111" y="2108"/>
                </a:cubicBezTo>
                <a:cubicBezTo>
                  <a:pt x="15196" y="1971"/>
                  <a:pt x="15252" y="1820"/>
                  <a:pt x="15312" y="1654"/>
                </a:cubicBezTo>
                <a:lnTo>
                  <a:pt x="15326" y="1654"/>
                </a:lnTo>
                <a:cubicBezTo>
                  <a:pt x="15307" y="1627"/>
                  <a:pt x="15340" y="1605"/>
                  <a:pt x="15342" y="1574"/>
                </a:cubicBezTo>
                <a:cubicBezTo>
                  <a:pt x="15345" y="1542"/>
                  <a:pt x="15352" y="1579"/>
                  <a:pt x="15357" y="1574"/>
                </a:cubicBezTo>
                <a:cubicBezTo>
                  <a:pt x="15363" y="1568"/>
                  <a:pt x="15353" y="1553"/>
                  <a:pt x="15355" y="1537"/>
                </a:cubicBezTo>
                <a:cubicBezTo>
                  <a:pt x="15358" y="1521"/>
                  <a:pt x="15360" y="1548"/>
                  <a:pt x="15365" y="1548"/>
                </a:cubicBezTo>
                <a:cubicBezTo>
                  <a:pt x="15371" y="1548"/>
                  <a:pt x="15392" y="1466"/>
                  <a:pt x="15410" y="1429"/>
                </a:cubicBezTo>
                <a:cubicBezTo>
                  <a:pt x="15521" y="1418"/>
                  <a:pt x="15627" y="1416"/>
                  <a:pt x="15717" y="1408"/>
                </a:cubicBezTo>
                <a:cubicBezTo>
                  <a:pt x="15749" y="1418"/>
                  <a:pt x="15818" y="1423"/>
                  <a:pt x="15828" y="1405"/>
                </a:cubicBezTo>
                <a:cubicBezTo>
                  <a:pt x="15839" y="1386"/>
                  <a:pt x="15852" y="1407"/>
                  <a:pt x="15873" y="1418"/>
                </a:cubicBezTo>
                <a:cubicBezTo>
                  <a:pt x="15894" y="1428"/>
                  <a:pt x="15873" y="1405"/>
                  <a:pt x="15879" y="1405"/>
                </a:cubicBezTo>
                <a:lnTo>
                  <a:pt x="15879" y="1418"/>
                </a:lnTo>
                <a:cubicBezTo>
                  <a:pt x="15902" y="1416"/>
                  <a:pt x="15905" y="1420"/>
                  <a:pt x="15921" y="1410"/>
                </a:cubicBezTo>
                <a:cubicBezTo>
                  <a:pt x="15937" y="1399"/>
                  <a:pt x="15979" y="1421"/>
                  <a:pt x="15979" y="1408"/>
                </a:cubicBezTo>
                <a:cubicBezTo>
                  <a:pt x="16090" y="1445"/>
                  <a:pt x="16180" y="1418"/>
                  <a:pt x="16291" y="1466"/>
                </a:cubicBezTo>
                <a:cubicBezTo>
                  <a:pt x="16273" y="1474"/>
                  <a:pt x="16246" y="1474"/>
                  <a:pt x="16238" y="1492"/>
                </a:cubicBezTo>
                <a:lnTo>
                  <a:pt x="16238" y="1492"/>
                </a:lnTo>
                <a:cubicBezTo>
                  <a:pt x="16239" y="1493"/>
                  <a:pt x="16239" y="1493"/>
                  <a:pt x="16240" y="1493"/>
                </a:cubicBezTo>
                <a:cubicBezTo>
                  <a:pt x="16251" y="1499"/>
                  <a:pt x="16261" y="1502"/>
                  <a:pt x="16274" y="1502"/>
                </a:cubicBezTo>
                <a:cubicBezTo>
                  <a:pt x="16287" y="1502"/>
                  <a:pt x="16298" y="1499"/>
                  <a:pt x="16309" y="1493"/>
                </a:cubicBezTo>
                <a:cubicBezTo>
                  <a:pt x="16309" y="1493"/>
                  <a:pt x="16309" y="1493"/>
                  <a:pt x="16310" y="1492"/>
                </a:cubicBezTo>
                <a:cubicBezTo>
                  <a:pt x="16320" y="1513"/>
                  <a:pt x="16360" y="1498"/>
                  <a:pt x="16350" y="1513"/>
                </a:cubicBezTo>
                <a:cubicBezTo>
                  <a:pt x="16364" y="1503"/>
                  <a:pt x="16373" y="1487"/>
                  <a:pt x="16376" y="1469"/>
                </a:cubicBezTo>
                <a:lnTo>
                  <a:pt x="16376" y="1432"/>
                </a:lnTo>
                <a:cubicBezTo>
                  <a:pt x="16371" y="1404"/>
                  <a:pt x="16357" y="1374"/>
                  <a:pt x="16336" y="1355"/>
                </a:cubicBezTo>
                <a:cubicBezTo>
                  <a:pt x="16318" y="1368"/>
                  <a:pt x="16311" y="1352"/>
                  <a:pt x="16297" y="1344"/>
                </a:cubicBezTo>
                <a:cubicBezTo>
                  <a:pt x="16284" y="1336"/>
                  <a:pt x="16294" y="1349"/>
                  <a:pt x="16291" y="1349"/>
                </a:cubicBezTo>
                <a:lnTo>
                  <a:pt x="16291" y="1357"/>
                </a:lnTo>
                <a:cubicBezTo>
                  <a:pt x="16291" y="1357"/>
                  <a:pt x="16294" y="1363"/>
                  <a:pt x="16291" y="1365"/>
                </a:cubicBezTo>
                <a:lnTo>
                  <a:pt x="16291" y="1357"/>
                </a:lnTo>
                <a:cubicBezTo>
                  <a:pt x="16278" y="1365"/>
                  <a:pt x="16283" y="1349"/>
                  <a:pt x="16291" y="1349"/>
                </a:cubicBezTo>
                <a:lnTo>
                  <a:pt x="16291" y="1349"/>
                </a:lnTo>
                <a:cubicBezTo>
                  <a:pt x="16290" y="1348"/>
                  <a:pt x="16288" y="1347"/>
                  <a:pt x="16287" y="1345"/>
                </a:cubicBezTo>
                <a:cubicBezTo>
                  <a:pt x="16286" y="1342"/>
                  <a:pt x="16285" y="1340"/>
                  <a:pt x="16285" y="1337"/>
                </a:cubicBezTo>
                <a:cubicBezTo>
                  <a:pt x="16285" y="1335"/>
                  <a:pt x="16285" y="1333"/>
                  <a:pt x="16286" y="1331"/>
                </a:cubicBezTo>
                <a:lnTo>
                  <a:pt x="16286" y="1331"/>
                </a:lnTo>
                <a:cubicBezTo>
                  <a:pt x="16194" y="1313"/>
                  <a:pt x="16115" y="1303"/>
                  <a:pt x="16021" y="1297"/>
                </a:cubicBezTo>
                <a:cubicBezTo>
                  <a:pt x="16019" y="1315"/>
                  <a:pt x="16048" y="1297"/>
                  <a:pt x="16043" y="1312"/>
                </a:cubicBezTo>
                <a:lnTo>
                  <a:pt x="16029" y="1312"/>
                </a:lnTo>
                <a:cubicBezTo>
                  <a:pt x="16021" y="1326"/>
                  <a:pt x="16037" y="1317"/>
                  <a:pt x="16037" y="1328"/>
                </a:cubicBezTo>
                <a:cubicBezTo>
                  <a:pt x="16037" y="1338"/>
                  <a:pt x="16051" y="1312"/>
                  <a:pt x="16061" y="1312"/>
                </a:cubicBezTo>
                <a:cubicBezTo>
                  <a:pt x="16072" y="1312"/>
                  <a:pt x="16064" y="1320"/>
                  <a:pt x="16069" y="1328"/>
                </a:cubicBezTo>
                <a:cubicBezTo>
                  <a:pt x="16074" y="1336"/>
                  <a:pt x="16072" y="1315"/>
                  <a:pt x="16082" y="1315"/>
                </a:cubicBezTo>
                <a:cubicBezTo>
                  <a:pt x="16093" y="1315"/>
                  <a:pt x="16170" y="1315"/>
                  <a:pt x="16191" y="1342"/>
                </a:cubicBezTo>
                <a:lnTo>
                  <a:pt x="16193" y="1342"/>
                </a:lnTo>
                <a:cubicBezTo>
                  <a:pt x="16193" y="1339"/>
                  <a:pt x="16201" y="1342"/>
                  <a:pt x="16193" y="1342"/>
                </a:cubicBezTo>
                <a:cubicBezTo>
                  <a:pt x="16186" y="1342"/>
                  <a:pt x="16191" y="1347"/>
                  <a:pt x="16191" y="1342"/>
                </a:cubicBezTo>
                <a:cubicBezTo>
                  <a:pt x="16191" y="1336"/>
                  <a:pt x="16178" y="1344"/>
                  <a:pt x="16178" y="1352"/>
                </a:cubicBezTo>
                <a:cubicBezTo>
                  <a:pt x="16178" y="1360"/>
                  <a:pt x="16191" y="1346"/>
                  <a:pt x="16199" y="1357"/>
                </a:cubicBezTo>
                <a:cubicBezTo>
                  <a:pt x="16207" y="1367"/>
                  <a:pt x="16205" y="1339"/>
                  <a:pt x="16215" y="1339"/>
                </a:cubicBezTo>
                <a:cubicBezTo>
                  <a:pt x="16226" y="1339"/>
                  <a:pt x="16201" y="1357"/>
                  <a:pt x="16217" y="1357"/>
                </a:cubicBezTo>
                <a:cubicBezTo>
                  <a:pt x="16233" y="1357"/>
                  <a:pt x="16220" y="1342"/>
                  <a:pt x="16246" y="1342"/>
                </a:cubicBezTo>
                <a:cubicBezTo>
                  <a:pt x="16273" y="1342"/>
                  <a:pt x="16230" y="1344"/>
                  <a:pt x="16233" y="1357"/>
                </a:cubicBezTo>
                <a:lnTo>
                  <a:pt x="16233" y="1357"/>
                </a:lnTo>
                <a:cubicBezTo>
                  <a:pt x="16256" y="1368"/>
                  <a:pt x="16275" y="1375"/>
                  <a:pt x="16299" y="1381"/>
                </a:cubicBezTo>
                <a:cubicBezTo>
                  <a:pt x="16299" y="1379"/>
                  <a:pt x="16307" y="1381"/>
                  <a:pt x="16299" y="1381"/>
                </a:cubicBezTo>
                <a:cubicBezTo>
                  <a:pt x="16291" y="1381"/>
                  <a:pt x="16321" y="1387"/>
                  <a:pt x="16318" y="1400"/>
                </a:cubicBezTo>
                <a:cubicBezTo>
                  <a:pt x="16316" y="1413"/>
                  <a:pt x="16254" y="1405"/>
                  <a:pt x="16220" y="1387"/>
                </a:cubicBezTo>
                <a:cubicBezTo>
                  <a:pt x="16186" y="1368"/>
                  <a:pt x="16175" y="1383"/>
                  <a:pt x="16193" y="1373"/>
                </a:cubicBezTo>
                <a:cubicBezTo>
                  <a:pt x="16212" y="1362"/>
                  <a:pt x="16170" y="1368"/>
                  <a:pt x="16167" y="1379"/>
                </a:cubicBezTo>
                <a:cubicBezTo>
                  <a:pt x="16164" y="1389"/>
                  <a:pt x="16164" y="1365"/>
                  <a:pt x="16154" y="1368"/>
                </a:cubicBezTo>
                <a:lnTo>
                  <a:pt x="16148" y="1368"/>
                </a:lnTo>
                <a:cubicBezTo>
                  <a:pt x="16148" y="1376"/>
                  <a:pt x="16127" y="1376"/>
                  <a:pt x="16130" y="1368"/>
                </a:cubicBezTo>
                <a:cubicBezTo>
                  <a:pt x="16133" y="1360"/>
                  <a:pt x="16127" y="1384"/>
                  <a:pt x="16114" y="1379"/>
                </a:cubicBezTo>
                <a:cubicBezTo>
                  <a:pt x="16019" y="1349"/>
                  <a:pt x="15945" y="1379"/>
                  <a:pt x="15876" y="1349"/>
                </a:cubicBezTo>
                <a:cubicBezTo>
                  <a:pt x="15876" y="1355"/>
                  <a:pt x="15881" y="1357"/>
                  <a:pt x="15876" y="1357"/>
                </a:cubicBezTo>
                <a:lnTo>
                  <a:pt x="15876" y="1357"/>
                </a:lnTo>
                <a:cubicBezTo>
                  <a:pt x="15866" y="1357"/>
                  <a:pt x="15857" y="1356"/>
                  <a:pt x="15847" y="1356"/>
                </a:cubicBezTo>
                <a:cubicBezTo>
                  <a:pt x="15837" y="1356"/>
                  <a:pt x="15828" y="1357"/>
                  <a:pt x="15818" y="1357"/>
                </a:cubicBezTo>
                <a:cubicBezTo>
                  <a:pt x="15823" y="1355"/>
                  <a:pt x="15823" y="1351"/>
                  <a:pt x="15815" y="1349"/>
                </a:cubicBezTo>
                <a:cubicBezTo>
                  <a:pt x="15807" y="1346"/>
                  <a:pt x="15752" y="1343"/>
                  <a:pt x="15730" y="1365"/>
                </a:cubicBezTo>
                <a:cubicBezTo>
                  <a:pt x="15709" y="1386"/>
                  <a:pt x="15747" y="1371"/>
                  <a:pt x="15757" y="1384"/>
                </a:cubicBezTo>
                <a:cubicBezTo>
                  <a:pt x="15768" y="1397"/>
                  <a:pt x="15718" y="1384"/>
                  <a:pt x="15699" y="1384"/>
                </a:cubicBezTo>
                <a:cubicBezTo>
                  <a:pt x="15681" y="1384"/>
                  <a:pt x="15707" y="1365"/>
                  <a:pt x="15691" y="1365"/>
                </a:cubicBezTo>
                <a:cubicBezTo>
                  <a:pt x="15675" y="1365"/>
                  <a:pt x="15685" y="1376"/>
                  <a:pt x="15693" y="1379"/>
                </a:cubicBezTo>
                <a:lnTo>
                  <a:pt x="15693" y="1379"/>
                </a:lnTo>
                <a:cubicBezTo>
                  <a:pt x="15678" y="1385"/>
                  <a:pt x="15663" y="1387"/>
                  <a:pt x="15646" y="1387"/>
                </a:cubicBezTo>
                <a:cubicBezTo>
                  <a:pt x="15636" y="1387"/>
                  <a:pt x="15627" y="1386"/>
                  <a:pt x="15617" y="1384"/>
                </a:cubicBezTo>
                <a:cubicBezTo>
                  <a:pt x="15614" y="1392"/>
                  <a:pt x="15583" y="1392"/>
                  <a:pt x="15580" y="1384"/>
                </a:cubicBezTo>
                <a:cubicBezTo>
                  <a:pt x="15578" y="1376"/>
                  <a:pt x="15601" y="1384"/>
                  <a:pt x="15617" y="1384"/>
                </a:cubicBezTo>
                <a:cubicBezTo>
                  <a:pt x="15633" y="1384"/>
                  <a:pt x="15643" y="1367"/>
                  <a:pt x="15635" y="1357"/>
                </a:cubicBezTo>
                <a:cubicBezTo>
                  <a:pt x="15627" y="1346"/>
                  <a:pt x="15631" y="1376"/>
                  <a:pt x="15617" y="1371"/>
                </a:cubicBezTo>
                <a:cubicBezTo>
                  <a:pt x="15604" y="1365"/>
                  <a:pt x="15564" y="1371"/>
                  <a:pt x="15537" y="1368"/>
                </a:cubicBezTo>
                <a:cubicBezTo>
                  <a:pt x="15511" y="1365"/>
                  <a:pt x="15561" y="1357"/>
                  <a:pt x="15540" y="1355"/>
                </a:cubicBezTo>
                <a:cubicBezTo>
                  <a:pt x="15519" y="1352"/>
                  <a:pt x="15466" y="1365"/>
                  <a:pt x="15431" y="1365"/>
                </a:cubicBezTo>
                <a:cubicBezTo>
                  <a:pt x="15397" y="1365"/>
                  <a:pt x="15434" y="1339"/>
                  <a:pt x="15450" y="1336"/>
                </a:cubicBezTo>
                <a:lnTo>
                  <a:pt x="15450" y="1336"/>
                </a:lnTo>
                <a:cubicBezTo>
                  <a:pt x="15450" y="1337"/>
                  <a:pt x="15450" y="1337"/>
                  <a:pt x="15450" y="1338"/>
                </a:cubicBezTo>
                <a:cubicBezTo>
                  <a:pt x="15450" y="1340"/>
                  <a:pt x="15450" y="1341"/>
                  <a:pt x="15451" y="1343"/>
                </a:cubicBezTo>
                <a:cubicBezTo>
                  <a:pt x="15452" y="1345"/>
                  <a:pt x="15454" y="1346"/>
                  <a:pt x="15455" y="1347"/>
                </a:cubicBezTo>
                <a:cubicBezTo>
                  <a:pt x="15457" y="1348"/>
                  <a:pt x="15459" y="1348"/>
                  <a:pt x="15461" y="1348"/>
                </a:cubicBezTo>
                <a:cubicBezTo>
                  <a:pt x="15463" y="1348"/>
                  <a:pt x="15464" y="1348"/>
                  <a:pt x="15466" y="1347"/>
                </a:cubicBezTo>
                <a:cubicBezTo>
                  <a:pt x="15468" y="1346"/>
                  <a:pt x="15469" y="1345"/>
                  <a:pt x="15470" y="1343"/>
                </a:cubicBezTo>
                <a:cubicBezTo>
                  <a:pt x="15471" y="1342"/>
                  <a:pt x="15471" y="1340"/>
                  <a:pt x="15471" y="1339"/>
                </a:cubicBezTo>
                <a:cubicBezTo>
                  <a:pt x="15461" y="1339"/>
                  <a:pt x="15466" y="1330"/>
                  <a:pt x="15471" y="1328"/>
                </a:cubicBezTo>
                <a:cubicBezTo>
                  <a:pt x="15476" y="1325"/>
                  <a:pt x="15447" y="1336"/>
                  <a:pt x="15439" y="1326"/>
                </a:cubicBezTo>
                <a:lnTo>
                  <a:pt x="15439" y="1326"/>
                </a:lnTo>
                <a:cubicBezTo>
                  <a:pt x="15460" y="1317"/>
                  <a:pt x="15480" y="1312"/>
                  <a:pt x="15502" y="1312"/>
                </a:cubicBezTo>
                <a:cubicBezTo>
                  <a:pt x="15517" y="1312"/>
                  <a:pt x="15529" y="1314"/>
                  <a:pt x="15543" y="1318"/>
                </a:cubicBezTo>
                <a:cubicBezTo>
                  <a:pt x="15553" y="1297"/>
                  <a:pt x="15577" y="1323"/>
                  <a:pt x="15593" y="1305"/>
                </a:cubicBezTo>
                <a:cubicBezTo>
                  <a:pt x="15609" y="1286"/>
                  <a:pt x="15601" y="1305"/>
                  <a:pt x="15603" y="1305"/>
                </a:cubicBezTo>
                <a:cubicBezTo>
                  <a:pt x="15606" y="1305"/>
                  <a:pt x="15646" y="1299"/>
                  <a:pt x="15659" y="1326"/>
                </a:cubicBezTo>
                <a:cubicBezTo>
                  <a:pt x="15667" y="1305"/>
                  <a:pt x="15646" y="1315"/>
                  <a:pt x="15651" y="1299"/>
                </a:cubicBezTo>
                <a:cubicBezTo>
                  <a:pt x="15656" y="1283"/>
                  <a:pt x="15672" y="1302"/>
                  <a:pt x="15672" y="1315"/>
                </a:cubicBezTo>
                <a:cubicBezTo>
                  <a:pt x="15672" y="1328"/>
                  <a:pt x="15709" y="1318"/>
                  <a:pt x="15738" y="1315"/>
                </a:cubicBezTo>
                <a:lnTo>
                  <a:pt x="15738" y="1305"/>
                </a:lnTo>
                <a:cubicBezTo>
                  <a:pt x="15736" y="1302"/>
                  <a:pt x="15730" y="1304"/>
                  <a:pt x="15730" y="1299"/>
                </a:cubicBezTo>
                <a:cubicBezTo>
                  <a:pt x="15730" y="1293"/>
                  <a:pt x="15738" y="1299"/>
                  <a:pt x="15738" y="1305"/>
                </a:cubicBezTo>
                <a:cubicBezTo>
                  <a:pt x="15738" y="1310"/>
                  <a:pt x="15757" y="1318"/>
                  <a:pt x="15773" y="1315"/>
                </a:cubicBezTo>
                <a:cubicBezTo>
                  <a:pt x="15789" y="1312"/>
                  <a:pt x="15797" y="1304"/>
                  <a:pt x="15810" y="1299"/>
                </a:cubicBezTo>
                <a:cubicBezTo>
                  <a:pt x="15823" y="1293"/>
                  <a:pt x="15926" y="1299"/>
                  <a:pt x="15974" y="1315"/>
                </a:cubicBezTo>
                <a:moveTo>
                  <a:pt x="14627" y="2080"/>
                </a:moveTo>
                <a:cubicBezTo>
                  <a:pt x="14640" y="1992"/>
                  <a:pt x="14532" y="1995"/>
                  <a:pt x="14492" y="1953"/>
                </a:cubicBezTo>
                <a:cubicBezTo>
                  <a:pt x="14400" y="1937"/>
                  <a:pt x="14355" y="2045"/>
                  <a:pt x="14302" y="2066"/>
                </a:cubicBezTo>
                <a:cubicBezTo>
                  <a:pt x="14262" y="2182"/>
                  <a:pt x="14220" y="2264"/>
                  <a:pt x="14230" y="2409"/>
                </a:cubicBezTo>
                <a:cubicBezTo>
                  <a:pt x="14249" y="2420"/>
                  <a:pt x="14251" y="2459"/>
                  <a:pt x="14251" y="2478"/>
                </a:cubicBezTo>
                <a:cubicBezTo>
                  <a:pt x="14296" y="2573"/>
                  <a:pt x="14368" y="2631"/>
                  <a:pt x="14434" y="2698"/>
                </a:cubicBezTo>
                <a:cubicBezTo>
                  <a:pt x="14416" y="2782"/>
                  <a:pt x="14339" y="2804"/>
                  <a:pt x="14310" y="2862"/>
                </a:cubicBezTo>
                <a:cubicBezTo>
                  <a:pt x="14281" y="2921"/>
                  <a:pt x="14162" y="2944"/>
                  <a:pt x="14093" y="2920"/>
                </a:cubicBezTo>
                <a:cubicBezTo>
                  <a:pt x="14095" y="2901"/>
                  <a:pt x="14067" y="2875"/>
                  <a:pt x="14093" y="2851"/>
                </a:cubicBezTo>
                <a:cubicBezTo>
                  <a:pt x="14120" y="2827"/>
                  <a:pt x="14077" y="2851"/>
                  <a:pt x="14077" y="2848"/>
                </a:cubicBezTo>
                <a:cubicBezTo>
                  <a:pt x="14077" y="2846"/>
                  <a:pt x="14093" y="2825"/>
                  <a:pt x="14095" y="2809"/>
                </a:cubicBezTo>
                <a:cubicBezTo>
                  <a:pt x="13976" y="2854"/>
                  <a:pt x="14066" y="3097"/>
                  <a:pt x="14196" y="3081"/>
                </a:cubicBezTo>
                <a:cubicBezTo>
                  <a:pt x="14220" y="3081"/>
                  <a:pt x="14225" y="3060"/>
                  <a:pt x="14257" y="3073"/>
                </a:cubicBezTo>
                <a:cubicBezTo>
                  <a:pt x="14389" y="3023"/>
                  <a:pt x="14519" y="2946"/>
                  <a:pt x="14569" y="2798"/>
                </a:cubicBezTo>
                <a:cubicBezTo>
                  <a:pt x="14564" y="2682"/>
                  <a:pt x="14492" y="2642"/>
                  <a:pt x="14447" y="2568"/>
                </a:cubicBezTo>
                <a:cubicBezTo>
                  <a:pt x="14426" y="2560"/>
                  <a:pt x="14378" y="2528"/>
                  <a:pt x="14378" y="2499"/>
                </a:cubicBezTo>
                <a:cubicBezTo>
                  <a:pt x="14378" y="2470"/>
                  <a:pt x="14357" y="2457"/>
                  <a:pt x="14341" y="2438"/>
                </a:cubicBezTo>
                <a:cubicBezTo>
                  <a:pt x="14341" y="2261"/>
                  <a:pt x="14466" y="2126"/>
                  <a:pt x="14627" y="2080"/>
                </a:cubicBezTo>
                <a:moveTo>
                  <a:pt x="13402" y="2639"/>
                </a:moveTo>
                <a:cubicBezTo>
                  <a:pt x="13402" y="2634"/>
                  <a:pt x="13410" y="2634"/>
                  <a:pt x="13402" y="2639"/>
                </a:cubicBezTo>
                <a:moveTo>
                  <a:pt x="13712" y="2586"/>
                </a:moveTo>
                <a:lnTo>
                  <a:pt x="13714" y="2586"/>
                </a:lnTo>
                <a:lnTo>
                  <a:pt x="13714" y="2579"/>
                </a:lnTo>
                <a:lnTo>
                  <a:pt x="13712" y="2579"/>
                </a:lnTo>
                <a:lnTo>
                  <a:pt x="13712" y="2586"/>
                </a:lnTo>
                <a:moveTo>
                  <a:pt x="13426" y="2565"/>
                </a:moveTo>
                <a:cubicBezTo>
                  <a:pt x="13423" y="2586"/>
                  <a:pt x="13402" y="2608"/>
                  <a:pt x="13410" y="2629"/>
                </a:cubicBezTo>
                <a:cubicBezTo>
                  <a:pt x="13410" y="2608"/>
                  <a:pt x="13437" y="2579"/>
                  <a:pt x="13426" y="2565"/>
                </a:cubicBezTo>
                <a:moveTo>
                  <a:pt x="14000" y="2547"/>
                </a:moveTo>
                <a:cubicBezTo>
                  <a:pt x="14003" y="2534"/>
                  <a:pt x="13992" y="2565"/>
                  <a:pt x="14000" y="2547"/>
                </a:cubicBezTo>
                <a:moveTo>
                  <a:pt x="13439" y="2534"/>
                </a:moveTo>
                <a:cubicBezTo>
                  <a:pt x="13442" y="2539"/>
                  <a:pt x="13427" y="2555"/>
                  <a:pt x="13437" y="2563"/>
                </a:cubicBezTo>
                <a:cubicBezTo>
                  <a:pt x="13448" y="2571"/>
                  <a:pt x="13458" y="2539"/>
                  <a:pt x="13439" y="2534"/>
                </a:cubicBezTo>
                <a:moveTo>
                  <a:pt x="14000" y="2515"/>
                </a:moveTo>
                <a:cubicBezTo>
                  <a:pt x="14000" y="2526"/>
                  <a:pt x="13993" y="2539"/>
                  <a:pt x="14003" y="2539"/>
                </a:cubicBezTo>
                <a:cubicBezTo>
                  <a:pt x="14014" y="2539"/>
                  <a:pt x="14005" y="2504"/>
                  <a:pt x="14000" y="2515"/>
                </a:cubicBezTo>
                <a:moveTo>
                  <a:pt x="13691" y="2515"/>
                </a:moveTo>
                <a:cubicBezTo>
                  <a:pt x="13688" y="2515"/>
                  <a:pt x="13691" y="2523"/>
                  <a:pt x="13691" y="2515"/>
                </a:cubicBezTo>
                <a:moveTo>
                  <a:pt x="13450" y="2515"/>
                </a:moveTo>
                <a:cubicBezTo>
                  <a:pt x="13450" y="2515"/>
                  <a:pt x="13458" y="2510"/>
                  <a:pt x="13450" y="2515"/>
                </a:cubicBezTo>
                <a:moveTo>
                  <a:pt x="14000" y="2512"/>
                </a:moveTo>
                <a:cubicBezTo>
                  <a:pt x="14000" y="2512"/>
                  <a:pt x="14000" y="2499"/>
                  <a:pt x="14000" y="2512"/>
                </a:cubicBezTo>
                <a:moveTo>
                  <a:pt x="13699" y="2504"/>
                </a:moveTo>
                <a:cubicBezTo>
                  <a:pt x="13699" y="2504"/>
                  <a:pt x="13709" y="2491"/>
                  <a:pt x="13699" y="2504"/>
                </a:cubicBezTo>
                <a:moveTo>
                  <a:pt x="13468" y="2497"/>
                </a:moveTo>
                <a:cubicBezTo>
                  <a:pt x="13458" y="2491"/>
                  <a:pt x="13450" y="2505"/>
                  <a:pt x="13458" y="2510"/>
                </a:cubicBezTo>
                <a:cubicBezTo>
                  <a:pt x="13466" y="2516"/>
                  <a:pt x="13466" y="2502"/>
                  <a:pt x="13468" y="2497"/>
                </a:cubicBezTo>
                <a:moveTo>
                  <a:pt x="14003" y="2475"/>
                </a:moveTo>
                <a:lnTo>
                  <a:pt x="14003" y="2491"/>
                </a:lnTo>
                <a:cubicBezTo>
                  <a:pt x="14003" y="2489"/>
                  <a:pt x="14003" y="2487"/>
                  <a:pt x="14005" y="2489"/>
                </a:cubicBezTo>
                <a:cubicBezTo>
                  <a:pt x="14008" y="2492"/>
                  <a:pt x="14005" y="2475"/>
                  <a:pt x="14003" y="2475"/>
                </a:cubicBezTo>
                <a:moveTo>
                  <a:pt x="13479" y="2459"/>
                </a:moveTo>
                <a:cubicBezTo>
                  <a:pt x="13482" y="2470"/>
                  <a:pt x="13469" y="2470"/>
                  <a:pt x="13474" y="2483"/>
                </a:cubicBezTo>
                <a:cubicBezTo>
                  <a:pt x="13480" y="2497"/>
                  <a:pt x="13490" y="2462"/>
                  <a:pt x="13479" y="2459"/>
                </a:cubicBezTo>
                <a:moveTo>
                  <a:pt x="13714" y="2457"/>
                </a:moveTo>
                <a:lnTo>
                  <a:pt x="13699" y="2475"/>
                </a:lnTo>
                <a:cubicBezTo>
                  <a:pt x="13709" y="2470"/>
                  <a:pt x="13722" y="2473"/>
                  <a:pt x="13714" y="2457"/>
                </a:cubicBezTo>
                <a:moveTo>
                  <a:pt x="13738" y="2457"/>
                </a:moveTo>
                <a:cubicBezTo>
                  <a:pt x="13738" y="2457"/>
                  <a:pt x="13741" y="2446"/>
                  <a:pt x="13738" y="2457"/>
                </a:cubicBezTo>
                <a:moveTo>
                  <a:pt x="13714" y="2457"/>
                </a:moveTo>
                <a:cubicBezTo>
                  <a:pt x="13730" y="2459"/>
                  <a:pt x="13728" y="2449"/>
                  <a:pt x="13730" y="2446"/>
                </a:cubicBezTo>
                <a:cubicBezTo>
                  <a:pt x="13733" y="2444"/>
                  <a:pt x="13725" y="2452"/>
                  <a:pt x="13714" y="2457"/>
                </a:cubicBezTo>
                <a:moveTo>
                  <a:pt x="13767" y="2433"/>
                </a:moveTo>
                <a:lnTo>
                  <a:pt x="13762" y="2433"/>
                </a:lnTo>
                <a:lnTo>
                  <a:pt x="13762" y="2438"/>
                </a:lnTo>
                <a:cubicBezTo>
                  <a:pt x="13767" y="2446"/>
                  <a:pt x="13767" y="2436"/>
                  <a:pt x="13767" y="2433"/>
                </a:cubicBezTo>
                <a:moveTo>
                  <a:pt x="13767" y="2433"/>
                </a:moveTo>
                <a:cubicBezTo>
                  <a:pt x="13767" y="2433"/>
                  <a:pt x="13767" y="2420"/>
                  <a:pt x="13767" y="2433"/>
                </a:cubicBezTo>
                <a:moveTo>
                  <a:pt x="13691" y="2459"/>
                </a:moveTo>
                <a:cubicBezTo>
                  <a:pt x="13704" y="2465"/>
                  <a:pt x="13701" y="2450"/>
                  <a:pt x="13714" y="2452"/>
                </a:cubicBezTo>
                <a:cubicBezTo>
                  <a:pt x="13728" y="2455"/>
                  <a:pt x="13709" y="2447"/>
                  <a:pt x="13714" y="2436"/>
                </a:cubicBezTo>
                <a:cubicBezTo>
                  <a:pt x="13720" y="2426"/>
                  <a:pt x="13709" y="2425"/>
                  <a:pt x="13701" y="2422"/>
                </a:cubicBezTo>
                <a:cubicBezTo>
                  <a:pt x="13693" y="2420"/>
                  <a:pt x="13701" y="2436"/>
                  <a:pt x="13701" y="2446"/>
                </a:cubicBezTo>
                <a:cubicBezTo>
                  <a:pt x="13701" y="2457"/>
                  <a:pt x="13675" y="2447"/>
                  <a:pt x="13669" y="2457"/>
                </a:cubicBezTo>
                <a:cubicBezTo>
                  <a:pt x="13664" y="2468"/>
                  <a:pt x="13691" y="2438"/>
                  <a:pt x="13691" y="2459"/>
                </a:cubicBezTo>
                <a:moveTo>
                  <a:pt x="13725" y="2409"/>
                </a:moveTo>
                <a:cubicBezTo>
                  <a:pt x="13725" y="2409"/>
                  <a:pt x="13738" y="2399"/>
                  <a:pt x="13725" y="2409"/>
                </a:cubicBezTo>
                <a:moveTo>
                  <a:pt x="13770" y="2399"/>
                </a:moveTo>
                <a:cubicBezTo>
                  <a:pt x="13765" y="2399"/>
                  <a:pt x="13762" y="2404"/>
                  <a:pt x="13762" y="2409"/>
                </a:cubicBezTo>
                <a:cubicBezTo>
                  <a:pt x="13762" y="2415"/>
                  <a:pt x="13770" y="2409"/>
                  <a:pt x="13770" y="2399"/>
                </a:cubicBezTo>
                <a:moveTo>
                  <a:pt x="13818" y="2399"/>
                </a:moveTo>
                <a:lnTo>
                  <a:pt x="13818" y="2399"/>
                </a:lnTo>
                <a:cubicBezTo>
                  <a:pt x="13810" y="2399"/>
                  <a:pt x="13815" y="2401"/>
                  <a:pt x="13818" y="2401"/>
                </a:cubicBezTo>
                <a:lnTo>
                  <a:pt x="13818" y="2399"/>
                </a:lnTo>
                <a:moveTo>
                  <a:pt x="13770" y="2401"/>
                </a:moveTo>
                <a:cubicBezTo>
                  <a:pt x="13770" y="2401"/>
                  <a:pt x="13770" y="2388"/>
                  <a:pt x="13770" y="2401"/>
                </a:cubicBezTo>
                <a:moveTo>
                  <a:pt x="13791" y="2383"/>
                </a:moveTo>
                <a:cubicBezTo>
                  <a:pt x="13783" y="2383"/>
                  <a:pt x="13783" y="2385"/>
                  <a:pt x="13783" y="2388"/>
                </a:cubicBezTo>
                <a:cubicBezTo>
                  <a:pt x="13783" y="2391"/>
                  <a:pt x="13791" y="2385"/>
                  <a:pt x="13791" y="2383"/>
                </a:cubicBezTo>
                <a:moveTo>
                  <a:pt x="13788" y="2356"/>
                </a:moveTo>
                <a:lnTo>
                  <a:pt x="13788" y="2356"/>
                </a:lnTo>
                <a:moveTo>
                  <a:pt x="13833" y="2354"/>
                </a:moveTo>
                <a:cubicBezTo>
                  <a:pt x="13818" y="2354"/>
                  <a:pt x="13810" y="2356"/>
                  <a:pt x="13807" y="2372"/>
                </a:cubicBezTo>
                <a:cubicBezTo>
                  <a:pt x="13804" y="2388"/>
                  <a:pt x="13823" y="2356"/>
                  <a:pt x="13833" y="2354"/>
                </a:cubicBezTo>
                <a:moveTo>
                  <a:pt x="13820" y="2346"/>
                </a:moveTo>
                <a:lnTo>
                  <a:pt x="13828" y="2346"/>
                </a:lnTo>
                <a:lnTo>
                  <a:pt x="13828" y="2335"/>
                </a:lnTo>
                <a:lnTo>
                  <a:pt x="13820" y="2335"/>
                </a:lnTo>
                <a:lnTo>
                  <a:pt x="13820" y="2346"/>
                </a:lnTo>
                <a:moveTo>
                  <a:pt x="13841" y="2335"/>
                </a:moveTo>
                <a:cubicBezTo>
                  <a:pt x="13841" y="2335"/>
                  <a:pt x="13844" y="2348"/>
                  <a:pt x="13841" y="2335"/>
                </a:cubicBezTo>
                <a:moveTo>
                  <a:pt x="13860" y="2325"/>
                </a:moveTo>
                <a:lnTo>
                  <a:pt x="13873" y="2325"/>
                </a:lnTo>
                <a:lnTo>
                  <a:pt x="13873" y="2335"/>
                </a:lnTo>
                <a:lnTo>
                  <a:pt x="13860" y="2335"/>
                </a:lnTo>
                <a:lnTo>
                  <a:pt x="13860" y="2325"/>
                </a:lnTo>
                <a:moveTo>
                  <a:pt x="13841" y="2335"/>
                </a:moveTo>
                <a:cubicBezTo>
                  <a:pt x="13855" y="2335"/>
                  <a:pt x="13844" y="2317"/>
                  <a:pt x="13833" y="2319"/>
                </a:cubicBezTo>
                <a:cubicBezTo>
                  <a:pt x="13823" y="2322"/>
                  <a:pt x="13841" y="2325"/>
                  <a:pt x="13841" y="2335"/>
                </a:cubicBezTo>
                <a:moveTo>
                  <a:pt x="13873" y="2317"/>
                </a:moveTo>
                <a:cubicBezTo>
                  <a:pt x="13873" y="2317"/>
                  <a:pt x="13878" y="2306"/>
                  <a:pt x="13873" y="2317"/>
                </a:cubicBezTo>
                <a:moveTo>
                  <a:pt x="13855" y="2311"/>
                </a:moveTo>
                <a:lnTo>
                  <a:pt x="13855" y="2311"/>
                </a:lnTo>
                <a:moveTo>
                  <a:pt x="13966" y="2200"/>
                </a:moveTo>
                <a:lnTo>
                  <a:pt x="13966" y="2200"/>
                </a:lnTo>
                <a:moveTo>
                  <a:pt x="13966" y="2200"/>
                </a:moveTo>
                <a:cubicBezTo>
                  <a:pt x="13966" y="2200"/>
                  <a:pt x="13960" y="2200"/>
                  <a:pt x="13966" y="2200"/>
                </a:cubicBezTo>
                <a:moveTo>
                  <a:pt x="13947" y="2867"/>
                </a:moveTo>
                <a:cubicBezTo>
                  <a:pt x="13947" y="2867"/>
                  <a:pt x="13947" y="2869"/>
                  <a:pt x="13947" y="2867"/>
                </a:cubicBezTo>
                <a:moveTo>
                  <a:pt x="13582" y="2610"/>
                </a:moveTo>
                <a:cubicBezTo>
                  <a:pt x="13582" y="2610"/>
                  <a:pt x="13585" y="2629"/>
                  <a:pt x="13582" y="2610"/>
                </a:cubicBezTo>
                <a:moveTo>
                  <a:pt x="13587" y="2602"/>
                </a:moveTo>
                <a:cubicBezTo>
                  <a:pt x="13587" y="2602"/>
                  <a:pt x="13601" y="2605"/>
                  <a:pt x="13587" y="2602"/>
                </a:cubicBezTo>
                <a:moveTo>
                  <a:pt x="13622" y="2589"/>
                </a:moveTo>
                <a:lnTo>
                  <a:pt x="13632" y="2589"/>
                </a:lnTo>
                <a:lnTo>
                  <a:pt x="13632" y="2602"/>
                </a:lnTo>
                <a:lnTo>
                  <a:pt x="13622" y="2602"/>
                </a:lnTo>
                <a:lnTo>
                  <a:pt x="13622" y="2589"/>
                </a:lnTo>
                <a:moveTo>
                  <a:pt x="13619" y="2602"/>
                </a:moveTo>
                <a:cubicBezTo>
                  <a:pt x="13614" y="2589"/>
                  <a:pt x="13598" y="2592"/>
                  <a:pt x="13598" y="2581"/>
                </a:cubicBezTo>
                <a:cubicBezTo>
                  <a:pt x="13598" y="2571"/>
                  <a:pt x="13622" y="2589"/>
                  <a:pt x="13619" y="2602"/>
                </a:cubicBezTo>
                <a:moveTo>
                  <a:pt x="13619" y="2568"/>
                </a:moveTo>
                <a:lnTo>
                  <a:pt x="13622" y="2568"/>
                </a:lnTo>
                <a:lnTo>
                  <a:pt x="13622" y="2576"/>
                </a:lnTo>
                <a:lnTo>
                  <a:pt x="13619" y="2576"/>
                </a:lnTo>
                <a:lnTo>
                  <a:pt x="13619" y="2568"/>
                </a:lnTo>
                <a:moveTo>
                  <a:pt x="13622" y="2539"/>
                </a:moveTo>
                <a:lnTo>
                  <a:pt x="13622" y="2539"/>
                </a:lnTo>
                <a:moveTo>
                  <a:pt x="13339" y="2518"/>
                </a:moveTo>
                <a:lnTo>
                  <a:pt x="13347" y="2518"/>
                </a:lnTo>
                <a:lnTo>
                  <a:pt x="13347" y="2528"/>
                </a:lnTo>
                <a:lnTo>
                  <a:pt x="13339" y="2528"/>
                </a:lnTo>
                <a:lnTo>
                  <a:pt x="13339" y="2518"/>
                </a:lnTo>
                <a:moveTo>
                  <a:pt x="13598" y="2518"/>
                </a:moveTo>
                <a:lnTo>
                  <a:pt x="13619" y="2518"/>
                </a:lnTo>
                <a:cubicBezTo>
                  <a:pt x="13622" y="2531"/>
                  <a:pt x="13606" y="2520"/>
                  <a:pt x="13598" y="2520"/>
                </a:cubicBezTo>
                <a:lnTo>
                  <a:pt x="13598" y="2518"/>
                </a:lnTo>
                <a:moveTo>
                  <a:pt x="13638" y="2510"/>
                </a:moveTo>
                <a:lnTo>
                  <a:pt x="13638" y="2510"/>
                </a:lnTo>
                <a:moveTo>
                  <a:pt x="13651" y="2510"/>
                </a:moveTo>
                <a:cubicBezTo>
                  <a:pt x="13651" y="2502"/>
                  <a:pt x="13661" y="2502"/>
                  <a:pt x="13669" y="2502"/>
                </a:cubicBezTo>
                <a:cubicBezTo>
                  <a:pt x="13677" y="2502"/>
                  <a:pt x="13661" y="2510"/>
                  <a:pt x="13651" y="2510"/>
                </a:cubicBezTo>
                <a:moveTo>
                  <a:pt x="13646" y="2497"/>
                </a:moveTo>
                <a:cubicBezTo>
                  <a:pt x="13646" y="2497"/>
                  <a:pt x="13635" y="2507"/>
                  <a:pt x="13646" y="2497"/>
                </a:cubicBezTo>
                <a:moveTo>
                  <a:pt x="13619" y="2504"/>
                </a:moveTo>
                <a:cubicBezTo>
                  <a:pt x="13627" y="2520"/>
                  <a:pt x="13622" y="2489"/>
                  <a:pt x="13632" y="2478"/>
                </a:cubicBezTo>
                <a:cubicBezTo>
                  <a:pt x="13643" y="2467"/>
                  <a:pt x="13625" y="2505"/>
                  <a:pt x="13622" y="2518"/>
                </a:cubicBezTo>
                <a:cubicBezTo>
                  <a:pt x="13620" y="2532"/>
                  <a:pt x="13614" y="2518"/>
                  <a:pt x="13619" y="2504"/>
                </a:cubicBezTo>
                <a:moveTo>
                  <a:pt x="14003" y="2454"/>
                </a:moveTo>
                <a:lnTo>
                  <a:pt x="14003" y="2454"/>
                </a:lnTo>
                <a:moveTo>
                  <a:pt x="13691" y="2465"/>
                </a:moveTo>
                <a:cubicBezTo>
                  <a:pt x="13685" y="2462"/>
                  <a:pt x="13675" y="2475"/>
                  <a:pt x="13685" y="2475"/>
                </a:cubicBezTo>
                <a:cubicBezTo>
                  <a:pt x="13696" y="2475"/>
                  <a:pt x="13672" y="2462"/>
                  <a:pt x="13659" y="2467"/>
                </a:cubicBezTo>
                <a:cubicBezTo>
                  <a:pt x="13646" y="2473"/>
                  <a:pt x="13669" y="2471"/>
                  <a:pt x="13664" y="2481"/>
                </a:cubicBezTo>
                <a:cubicBezTo>
                  <a:pt x="13659" y="2492"/>
                  <a:pt x="13656" y="2478"/>
                  <a:pt x="13646" y="2478"/>
                </a:cubicBezTo>
                <a:lnTo>
                  <a:pt x="13646" y="2478"/>
                </a:lnTo>
                <a:cubicBezTo>
                  <a:pt x="13681" y="2431"/>
                  <a:pt x="13718" y="2396"/>
                  <a:pt x="13767" y="2364"/>
                </a:cubicBezTo>
                <a:cubicBezTo>
                  <a:pt x="13781" y="2377"/>
                  <a:pt x="13757" y="2377"/>
                  <a:pt x="13757" y="2385"/>
                </a:cubicBezTo>
                <a:lnTo>
                  <a:pt x="13765" y="2391"/>
                </a:lnTo>
                <a:cubicBezTo>
                  <a:pt x="13781" y="2377"/>
                  <a:pt x="13775" y="2362"/>
                  <a:pt x="13783" y="2348"/>
                </a:cubicBezTo>
                <a:cubicBezTo>
                  <a:pt x="13791" y="2335"/>
                  <a:pt x="13828" y="2333"/>
                  <a:pt x="13820" y="2311"/>
                </a:cubicBezTo>
                <a:cubicBezTo>
                  <a:pt x="13812" y="2290"/>
                  <a:pt x="13847" y="2280"/>
                  <a:pt x="13860" y="2280"/>
                </a:cubicBezTo>
                <a:cubicBezTo>
                  <a:pt x="13873" y="2280"/>
                  <a:pt x="13855" y="2274"/>
                  <a:pt x="13855" y="2266"/>
                </a:cubicBezTo>
                <a:cubicBezTo>
                  <a:pt x="13855" y="2258"/>
                  <a:pt x="13873" y="2274"/>
                  <a:pt x="13878" y="2266"/>
                </a:cubicBezTo>
                <a:cubicBezTo>
                  <a:pt x="13905" y="2325"/>
                  <a:pt x="13841" y="2364"/>
                  <a:pt x="13823" y="2401"/>
                </a:cubicBezTo>
                <a:lnTo>
                  <a:pt x="13818" y="2401"/>
                </a:lnTo>
                <a:cubicBezTo>
                  <a:pt x="13788" y="2428"/>
                  <a:pt x="13757" y="2449"/>
                  <a:pt x="13738" y="2494"/>
                </a:cubicBezTo>
                <a:cubicBezTo>
                  <a:pt x="13725" y="2494"/>
                  <a:pt x="13715" y="2489"/>
                  <a:pt x="13712" y="2494"/>
                </a:cubicBezTo>
                <a:cubicBezTo>
                  <a:pt x="13710" y="2499"/>
                  <a:pt x="13691" y="2536"/>
                  <a:pt x="13675" y="2541"/>
                </a:cubicBezTo>
                <a:cubicBezTo>
                  <a:pt x="13659" y="2547"/>
                  <a:pt x="13689" y="2544"/>
                  <a:pt x="13675" y="2557"/>
                </a:cubicBezTo>
                <a:cubicBezTo>
                  <a:pt x="13662" y="2571"/>
                  <a:pt x="13669" y="2544"/>
                  <a:pt x="13661" y="2544"/>
                </a:cubicBezTo>
                <a:cubicBezTo>
                  <a:pt x="13654" y="2544"/>
                  <a:pt x="13638" y="2549"/>
                  <a:pt x="13638" y="2565"/>
                </a:cubicBezTo>
                <a:lnTo>
                  <a:pt x="13656" y="2565"/>
                </a:lnTo>
                <a:cubicBezTo>
                  <a:pt x="13656" y="2576"/>
                  <a:pt x="13649" y="2581"/>
                  <a:pt x="13638" y="2581"/>
                </a:cubicBezTo>
                <a:cubicBezTo>
                  <a:pt x="13628" y="2581"/>
                  <a:pt x="13627" y="2576"/>
                  <a:pt x="13622" y="2571"/>
                </a:cubicBezTo>
                <a:lnTo>
                  <a:pt x="13622" y="2571"/>
                </a:lnTo>
                <a:cubicBezTo>
                  <a:pt x="13622" y="2570"/>
                  <a:pt x="13622" y="2569"/>
                  <a:pt x="13623" y="2569"/>
                </a:cubicBezTo>
                <a:cubicBezTo>
                  <a:pt x="13640" y="2539"/>
                  <a:pt x="13661" y="2517"/>
                  <a:pt x="13691" y="2499"/>
                </a:cubicBezTo>
                <a:cubicBezTo>
                  <a:pt x="13685" y="2494"/>
                  <a:pt x="13669" y="2494"/>
                  <a:pt x="13664" y="2494"/>
                </a:cubicBezTo>
                <a:cubicBezTo>
                  <a:pt x="13659" y="2494"/>
                  <a:pt x="13691" y="2489"/>
                  <a:pt x="13691" y="2462"/>
                </a:cubicBezTo>
                <a:lnTo>
                  <a:pt x="13691" y="2465"/>
                </a:lnTo>
                <a:moveTo>
                  <a:pt x="13527" y="2385"/>
                </a:moveTo>
                <a:cubicBezTo>
                  <a:pt x="13556" y="2356"/>
                  <a:pt x="13574" y="2306"/>
                  <a:pt x="13611" y="2295"/>
                </a:cubicBezTo>
                <a:cubicBezTo>
                  <a:pt x="13606" y="2282"/>
                  <a:pt x="13611" y="2282"/>
                  <a:pt x="13619" y="2272"/>
                </a:cubicBezTo>
                <a:cubicBezTo>
                  <a:pt x="13669" y="2245"/>
                  <a:pt x="13714" y="2171"/>
                  <a:pt x="13783" y="2142"/>
                </a:cubicBezTo>
                <a:cubicBezTo>
                  <a:pt x="13796" y="2142"/>
                  <a:pt x="13802" y="2156"/>
                  <a:pt x="13815" y="2153"/>
                </a:cubicBezTo>
                <a:cubicBezTo>
                  <a:pt x="13828" y="2151"/>
                  <a:pt x="13818" y="2142"/>
                  <a:pt x="13828" y="2150"/>
                </a:cubicBezTo>
                <a:cubicBezTo>
                  <a:pt x="13857" y="2072"/>
                  <a:pt x="13757" y="2050"/>
                  <a:pt x="13712" y="2021"/>
                </a:cubicBezTo>
                <a:lnTo>
                  <a:pt x="13712" y="2021"/>
                </a:lnTo>
                <a:cubicBezTo>
                  <a:pt x="13695" y="2031"/>
                  <a:pt x="13678" y="2035"/>
                  <a:pt x="13659" y="2035"/>
                </a:cubicBezTo>
                <a:cubicBezTo>
                  <a:pt x="13654" y="2035"/>
                  <a:pt x="13650" y="2035"/>
                  <a:pt x="13646" y="2035"/>
                </a:cubicBezTo>
                <a:cubicBezTo>
                  <a:pt x="13482" y="2174"/>
                  <a:pt x="13318" y="2385"/>
                  <a:pt x="13286" y="2631"/>
                </a:cubicBezTo>
                <a:lnTo>
                  <a:pt x="13286" y="2631"/>
                </a:lnTo>
                <a:cubicBezTo>
                  <a:pt x="13292" y="2639"/>
                  <a:pt x="13297" y="2646"/>
                  <a:pt x="13301" y="2653"/>
                </a:cubicBezTo>
                <a:cubicBezTo>
                  <a:pt x="13314" y="2675"/>
                  <a:pt x="13319" y="2695"/>
                  <a:pt x="13320" y="2719"/>
                </a:cubicBezTo>
                <a:cubicBezTo>
                  <a:pt x="13331" y="2721"/>
                  <a:pt x="13336" y="2727"/>
                  <a:pt x="13333" y="2737"/>
                </a:cubicBezTo>
                <a:cubicBezTo>
                  <a:pt x="13331" y="2748"/>
                  <a:pt x="13386" y="2761"/>
                  <a:pt x="13405" y="2772"/>
                </a:cubicBezTo>
                <a:cubicBezTo>
                  <a:pt x="13632" y="2732"/>
                  <a:pt x="13725" y="2518"/>
                  <a:pt x="13878" y="2388"/>
                </a:cubicBezTo>
                <a:cubicBezTo>
                  <a:pt x="13868" y="2552"/>
                  <a:pt x="13828" y="2713"/>
                  <a:pt x="13894" y="2840"/>
                </a:cubicBezTo>
                <a:cubicBezTo>
                  <a:pt x="13921" y="2846"/>
                  <a:pt x="13921" y="2864"/>
                  <a:pt x="13937" y="2877"/>
                </a:cubicBezTo>
                <a:cubicBezTo>
                  <a:pt x="13953" y="2891"/>
                  <a:pt x="13953" y="2869"/>
                  <a:pt x="13971" y="2877"/>
                </a:cubicBezTo>
                <a:cubicBezTo>
                  <a:pt x="13990" y="2885"/>
                  <a:pt x="13979" y="2870"/>
                  <a:pt x="13992" y="2867"/>
                </a:cubicBezTo>
                <a:cubicBezTo>
                  <a:pt x="14005" y="2865"/>
                  <a:pt x="13987" y="2801"/>
                  <a:pt x="13963" y="2790"/>
                </a:cubicBezTo>
                <a:cubicBezTo>
                  <a:pt x="13939" y="2780"/>
                  <a:pt x="13974" y="2791"/>
                  <a:pt x="13974" y="2780"/>
                </a:cubicBezTo>
                <a:cubicBezTo>
                  <a:pt x="13974" y="2770"/>
                  <a:pt x="13971" y="2761"/>
                  <a:pt x="13971" y="2748"/>
                </a:cubicBezTo>
                <a:lnTo>
                  <a:pt x="13979" y="2748"/>
                </a:lnTo>
                <a:cubicBezTo>
                  <a:pt x="13960" y="2684"/>
                  <a:pt x="13987" y="2602"/>
                  <a:pt x="14000" y="2518"/>
                </a:cubicBezTo>
                <a:lnTo>
                  <a:pt x="14000" y="2518"/>
                </a:lnTo>
                <a:cubicBezTo>
                  <a:pt x="13992" y="2504"/>
                  <a:pt x="13993" y="2470"/>
                  <a:pt x="14003" y="2462"/>
                </a:cubicBezTo>
                <a:cubicBezTo>
                  <a:pt x="14014" y="2454"/>
                  <a:pt x="14003" y="2475"/>
                  <a:pt x="14005" y="2475"/>
                </a:cubicBezTo>
                <a:cubicBezTo>
                  <a:pt x="14003" y="2359"/>
                  <a:pt x="14077" y="2227"/>
                  <a:pt x="13966" y="2195"/>
                </a:cubicBezTo>
                <a:cubicBezTo>
                  <a:pt x="13974" y="2192"/>
                  <a:pt x="13974" y="2208"/>
                  <a:pt x="13971" y="2206"/>
                </a:cubicBezTo>
                <a:lnTo>
                  <a:pt x="13963" y="2213"/>
                </a:lnTo>
                <a:lnTo>
                  <a:pt x="13963" y="2213"/>
                </a:lnTo>
                <a:cubicBezTo>
                  <a:pt x="13963" y="2205"/>
                  <a:pt x="13961" y="2197"/>
                  <a:pt x="13956" y="2189"/>
                </a:cubicBezTo>
                <a:cubicBezTo>
                  <a:pt x="13952" y="2181"/>
                  <a:pt x="13944" y="2174"/>
                  <a:pt x="13935" y="2169"/>
                </a:cubicBezTo>
                <a:cubicBezTo>
                  <a:pt x="13927" y="2164"/>
                  <a:pt x="13918" y="2162"/>
                  <a:pt x="13908" y="2162"/>
                </a:cubicBezTo>
                <a:cubicBezTo>
                  <a:pt x="13903" y="2162"/>
                  <a:pt x="13899" y="2162"/>
                  <a:pt x="13894" y="2163"/>
                </a:cubicBezTo>
                <a:cubicBezTo>
                  <a:pt x="13738" y="2333"/>
                  <a:pt x="13601" y="2520"/>
                  <a:pt x="13402" y="2658"/>
                </a:cubicBezTo>
                <a:lnTo>
                  <a:pt x="13402" y="2645"/>
                </a:lnTo>
                <a:cubicBezTo>
                  <a:pt x="13400" y="2647"/>
                  <a:pt x="13400" y="2653"/>
                  <a:pt x="13392" y="2650"/>
                </a:cubicBezTo>
                <a:lnTo>
                  <a:pt x="13392" y="2650"/>
                </a:lnTo>
                <a:cubicBezTo>
                  <a:pt x="13413" y="2585"/>
                  <a:pt x="13437" y="2532"/>
                  <a:pt x="13471" y="2473"/>
                </a:cubicBezTo>
                <a:cubicBezTo>
                  <a:pt x="13489" y="2442"/>
                  <a:pt x="13506" y="2417"/>
                  <a:pt x="13527" y="2388"/>
                </a:cubicBezTo>
                <a:lnTo>
                  <a:pt x="13527" y="2388"/>
                </a:lnTo>
                <a:cubicBezTo>
                  <a:pt x="13527" y="2396"/>
                  <a:pt x="13519" y="2402"/>
                  <a:pt x="13519" y="2399"/>
                </a:cubicBezTo>
                <a:cubicBezTo>
                  <a:pt x="13519" y="2397"/>
                  <a:pt x="13527" y="2393"/>
                  <a:pt x="13527" y="2388"/>
                </a:cubicBezTo>
                <a:lnTo>
                  <a:pt x="13527" y="2385"/>
                </a:lnTo>
                <a:moveTo>
                  <a:pt x="12540" y="4081"/>
                </a:moveTo>
                <a:cubicBezTo>
                  <a:pt x="12540" y="4081"/>
                  <a:pt x="12545" y="4068"/>
                  <a:pt x="12540" y="4081"/>
                </a:cubicBezTo>
                <a:moveTo>
                  <a:pt x="12897" y="3668"/>
                </a:moveTo>
                <a:cubicBezTo>
                  <a:pt x="12897" y="3668"/>
                  <a:pt x="12915" y="3682"/>
                  <a:pt x="12897" y="3668"/>
                </a:cubicBezTo>
                <a:moveTo>
                  <a:pt x="12907" y="3645"/>
                </a:moveTo>
                <a:lnTo>
                  <a:pt x="12902" y="3655"/>
                </a:lnTo>
                <a:cubicBezTo>
                  <a:pt x="12910" y="3658"/>
                  <a:pt x="12915" y="3650"/>
                  <a:pt x="12918" y="3645"/>
                </a:cubicBezTo>
                <a:lnTo>
                  <a:pt x="12907" y="3645"/>
                </a:lnTo>
                <a:moveTo>
                  <a:pt x="12918" y="3615"/>
                </a:moveTo>
                <a:cubicBezTo>
                  <a:pt x="12921" y="3623"/>
                  <a:pt x="12905" y="3634"/>
                  <a:pt x="12918" y="3642"/>
                </a:cubicBezTo>
                <a:cubicBezTo>
                  <a:pt x="12931" y="3650"/>
                  <a:pt x="12929" y="3618"/>
                  <a:pt x="12918" y="3615"/>
                </a:cubicBezTo>
                <a:moveTo>
                  <a:pt x="12942" y="3581"/>
                </a:moveTo>
                <a:cubicBezTo>
                  <a:pt x="12921" y="3573"/>
                  <a:pt x="12932" y="3601"/>
                  <a:pt x="12921" y="3608"/>
                </a:cubicBezTo>
                <a:cubicBezTo>
                  <a:pt x="12911" y="3616"/>
                  <a:pt x="12934" y="3586"/>
                  <a:pt x="12942" y="3581"/>
                </a:cubicBezTo>
                <a:moveTo>
                  <a:pt x="12942" y="3560"/>
                </a:moveTo>
                <a:cubicBezTo>
                  <a:pt x="12942" y="3565"/>
                  <a:pt x="12942" y="3570"/>
                  <a:pt x="12947" y="3570"/>
                </a:cubicBezTo>
                <a:lnTo>
                  <a:pt x="12952" y="3570"/>
                </a:lnTo>
                <a:cubicBezTo>
                  <a:pt x="12952" y="3568"/>
                  <a:pt x="12947" y="3560"/>
                  <a:pt x="12942" y="3563"/>
                </a:cubicBezTo>
                <a:lnTo>
                  <a:pt x="12942" y="3560"/>
                </a:lnTo>
                <a:moveTo>
                  <a:pt x="12960" y="3528"/>
                </a:moveTo>
                <a:lnTo>
                  <a:pt x="12960" y="3528"/>
                </a:lnTo>
                <a:lnTo>
                  <a:pt x="12960" y="3529"/>
                </a:lnTo>
                <a:cubicBezTo>
                  <a:pt x="12960" y="3531"/>
                  <a:pt x="12960" y="3533"/>
                  <a:pt x="12959" y="3534"/>
                </a:cubicBezTo>
                <a:cubicBezTo>
                  <a:pt x="12959" y="3535"/>
                  <a:pt x="12958" y="3536"/>
                  <a:pt x="12958" y="3536"/>
                </a:cubicBezTo>
                <a:lnTo>
                  <a:pt x="12971" y="3536"/>
                </a:lnTo>
                <a:cubicBezTo>
                  <a:pt x="12971" y="3533"/>
                  <a:pt x="12971" y="3523"/>
                  <a:pt x="12960" y="3528"/>
                </a:cubicBezTo>
                <a:moveTo>
                  <a:pt x="13050" y="3488"/>
                </a:moveTo>
                <a:cubicBezTo>
                  <a:pt x="13048" y="3483"/>
                  <a:pt x="13050" y="3491"/>
                  <a:pt x="13050" y="3488"/>
                </a:cubicBezTo>
                <a:moveTo>
                  <a:pt x="13058" y="3470"/>
                </a:moveTo>
                <a:lnTo>
                  <a:pt x="13058" y="3470"/>
                </a:lnTo>
                <a:cubicBezTo>
                  <a:pt x="13058" y="3471"/>
                  <a:pt x="13058" y="3472"/>
                  <a:pt x="13058" y="3473"/>
                </a:cubicBezTo>
                <a:cubicBezTo>
                  <a:pt x="13058" y="3477"/>
                  <a:pt x="13059" y="3479"/>
                  <a:pt x="13060" y="3482"/>
                </a:cubicBezTo>
                <a:cubicBezTo>
                  <a:pt x="13061" y="3483"/>
                  <a:pt x="13061" y="3483"/>
                  <a:pt x="13061" y="3483"/>
                </a:cubicBezTo>
                <a:cubicBezTo>
                  <a:pt x="13061" y="3481"/>
                  <a:pt x="13061" y="3478"/>
                  <a:pt x="13066" y="3478"/>
                </a:cubicBezTo>
                <a:cubicBezTo>
                  <a:pt x="13071" y="3478"/>
                  <a:pt x="13064" y="3470"/>
                  <a:pt x="13058" y="3470"/>
                </a:cubicBezTo>
                <a:moveTo>
                  <a:pt x="12582" y="3454"/>
                </a:moveTo>
                <a:lnTo>
                  <a:pt x="12582" y="3454"/>
                </a:lnTo>
                <a:moveTo>
                  <a:pt x="13048" y="3430"/>
                </a:moveTo>
                <a:cubicBezTo>
                  <a:pt x="13053" y="3428"/>
                  <a:pt x="13058" y="3417"/>
                  <a:pt x="13061" y="3430"/>
                </a:cubicBezTo>
                <a:cubicBezTo>
                  <a:pt x="13064" y="3443"/>
                  <a:pt x="13048" y="3443"/>
                  <a:pt x="13048" y="3430"/>
                </a:cubicBezTo>
                <a:moveTo>
                  <a:pt x="13077" y="3391"/>
                </a:moveTo>
                <a:lnTo>
                  <a:pt x="13087" y="3391"/>
                </a:lnTo>
                <a:lnTo>
                  <a:pt x="13087" y="3385"/>
                </a:lnTo>
                <a:lnTo>
                  <a:pt x="13077" y="3385"/>
                </a:lnTo>
                <a:lnTo>
                  <a:pt x="13077" y="3391"/>
                </a:lnTo>
                <a:moveTo>
                  <a:pt x="13098" y="3367"/>
                </a:moveTo>
                <a:cubicBezTo>
                  <a:pt x="13098" y="3367"/>
                  <a:pt x="13098" y="3377"/>
                  <a:pt x="13098" y="3367"/>
                </a:cubicBezTo>
                <a:moveTo>
                  <a:pt x="13090" y="3346"/>
                </a:moveTo>
                <a:cubicBezTo>
                  <a:pt x="13090" y="3346"/>
                  <a:pt x="13109" y="3346"/>
                  <a:pt x="13090" y="3346"/>
                </a:cubicBezTo>
                <a:moveTo>
                  <a:pt x="12672" y="3338"/>
                </a:moveTo>
                <a:cubicBezTo>
                  <a:pt x="12672" y="3338"/>
                  <a:pt x="12683" y="3327"/>
                  <a:pt x="12672" y="3338"/>
                </a:cubicBezTo>
                <a:moveTo>
                  <a:pt x="12680" y="3314"/>
                </a:moveTo>
                <a:cubicBezTo>
                  <a:pt x="12680" y="3319"/>
                  <a:pt x="12669" y="3332"/>
                  <a:pt x="12680" y="3332"/>
                </a:cubicBezTo>
                <a:cubicBezTo>
                  <a:pt x="12691" y="3332"/>
                  <a:pt x="12688" y="3314"/>
                  <a:pt x="12680" y="3314"/>
                </a:cubicBezTo>
                <a:moveTo>
                  <a:pt x="13111" y="3272"/>
                </a:moveTo>
                <a:cubicBezTo>
                  <a:pt x="13111" y="3272"/>
                  <a:pt x="13111" y="3258"/>
                  <a:pt x="13111" y="3272"/>
                </a:cubicBezTo>
                <a:moveTo>
                  <a:pt x="13074" y="3195"/>
                </a:moveTo>
                <a:lnTo>
                  <a:pt x="13074" y="3195"/>
                </a:lnTo>
                <a:moveTo>
                  <a:pt x="13127" y="3192"/>
                </a:moveTo>
                <a:cubicBezTo>
                  <a:pt x="13130" y="3176"/>
                  <a:pt x="13130" y="3208"/>
                  <a:pt x="13127" y="3192"/>
                </a:cubicBezTo>
                <a:moveTo>
                  <a:pt x="13079" y="3168"/>
                </a:moveTo>
                <a:cubicBezTo>
                  <a:pt x="13079" y="3168"/>
                  <a:pt x="13087" y="3153"/>
                  <a:pt x="13079" y="3168"/>
                </a:cubicBezTo>
                <a:moveTo>
                  <a:pt x="13138" y="3153"/>
                </a:moveTo>
                <a:cubicBezTo>
                  <a:pt x="13138" y="3153"/>
                  <a:pt x="13154" y="3150"/>
                  <a:pt x="13138" y="3153"/>
                </a:cubicBezTo>
                <a:moveTo>
                  <a:pt x="13138" y="3153"/>
                </a:moveTo>
                <a:cubicBezTo>
                  <a:pt x="13130" y="3153"/>
                  <a:pt x="13127" y="3150"/>
                  <a:pt x="13130" y="3139"/>
                </a:cubicBezTo>
                <a:lnTo>
                  <a:pt x="13130" y="3139"/>
                </a:lnTo>
                <a:cubicBezTo>
                  <a:pt x="13130" y="3140"/>
                  <a:pt x="13131" y="3140"/>
                  <a:pt x="13131" y="3140"/>
                </a:cubicBezTo>
                <a:cubicBezTo>
                  <a:pt x="13133" y="3141"/>
                  <a:pt x="13135" y="3143"/>
                  <a:pt x="13136" y="3145"/>
                </a:cubicBezTo>
                <a:cubicBezTo>
                  <a:pt x="13137" y="3147"/>
                  <a:pt x="13138" y="3149"/>
                  <a:pt x="13138" y="3151"/>
                </a:cubicBezTo>
                <a:cubicBezTo>
                  <a:pt x="13138" y="3152"/>
                  <a:pt x="13138" y="3152"/>
                  <a:pt x="13138" y="3153"/>
                </a:cubicBezTo>
                <a:moveTo>
                  <a:pt x="13167" y="3105"/>
                </a:moveTo>
                <a:lnTo>
                  <a:pt x="13167" y="3097"/>
                </a:lnTo>
                <a:lnTo>
                  <a:pt x="13167" y="3097"/>
                </a:lnTo>
                <a:cubicBezTo>
                  <a:pt x="13166" y="3097"/>
                  <a:pt x="13166" y="3098"/>
                  <a:pt x="13165" y="3098"/>
                </a:cubicBezTo>
                <a:cubicBezTo>
                  <a:pt x="13164" y="3099"/>
                  <a:pt x="13164" y="3098"/>
                  <a:pt x="13163" y="3099"/>
                </a:cubicBezTo>
                <a:cubicBezTo>
                  <a:pt x="13163" y="3100"/>
                  <a:pt x="13163" y="3100"/>
                  <a:pt x="13163" y="3101"/>
                </a:cubicBezTo>
                <a:cubicBezTo>
                  <a:pt x="13163" y="3102"/>
                  <a:pt x="13163" y="3102"/>
                  <a:pt x="13163" y="3103"/>
                </a:cubicBezTo>
                <a:cubicBezTo>
                  <a:pt x="13164" y="3104"/>
                  <a:pt x="13164" y="3104"/>
                  <a:pt x="13165" y="3104"/>
                </a:cubicBezTo>
                <a:cubicBezTo>
                  <a:pt x="13166" y="3105"/>
                  <a:pt x="13166" y="3105"/>
                  <a:pt x="13167" y="3105"/>
                </a:cubicBezTo>
                <a:moveTo>
                  <a:pt x="13140" y="3092"/>
                </a:moveTo>
                <a:cubicBezTo>
                  <a:pt x="13140" y="3092"/>
                  <a:pt x="13143" y="3078"/>
                  <a:pt x="13140" y="3092"/>
                </a:cubicBezTo>
                <a:moveTo>
                  <a:pt x="12672" y="3044"/>
                </a:moveTo>
                <a:cubicBezTo>
                  <a:pt x="12672" y="3044"/>
                  <a:pt x="12683" y="3026"/>
                  <a:pt x="12672" y="3044"/>
                </a:cubicBezTo>
                <a:moveTo>
                  <a:pt x="13151" y="3007"/>
                </a:moveTo>
                <a:cubicBezTo>
                  <a:pt x="13148" y="3004"/>
                  <a:pt x="13151" y="3010"/>
                  <a:pt x="13151" y="3007"/>
                </a:cubicBezTo>
                <a:moveTo>
                  <a:pt x="13151" y="2986"/>
                </a:moveTo>
                <a:cubicBezTo>
                  <a:pt x="13151" y="2986"/>
                  <a:pt x="13154" y="2970"/>
                  <a:pt x="13151" y="2986"/>
                </a:cubicBezTo>
                <a:moveTo>
                  <a:pt x="13130" y="2835"/>
                </a:moveTo>
                <a:cubicBezTo>
                  <a:pt x="13135" y="2835"/>
                  <a:pt x="13130" y="2840"/>
                  <a:pt x="13130" y="2835"/>
                </a:cubicBezTo>
                <a:moveTo>
                  <a:pt x="12757" y="3962"/>
                </a:moveTo>
                <a:lnTo>
                  <a:pt x="12757" y="3962"/>
                </a:lnTo>
                <a:cubicBezTo>
                  <a:pt x="12764" y="3956"/>
                  <a:pt x="12771" y="3951"/>
                  <a:pt x="12779" y="3947"/>
                </a:cubicBezTo>
                <a:cubicBezTo>
                  <a:pt x="12789" y="3941"/>
                  <a:pt x="12798" y="3937"/>
                  <a:pt x="12810" y="3933"/>
                </a:cubicBezTo>
                <a:cubicBezTo>
                  <a:pt x="12796" y="3949"/>
                  <a:pt x="12775" y="3957"/>
                  <a:pt x="12775" y="3983"/>
                </a:cubicBezTo>
                <a:cubicBezTo>
                  <a:pt x="12775" y="4010"/>
                  <a:pt x="12762" y="3970"/>
                  <a:pt x="12757" y="3962"/>
                </a:cubicBezTo>
                <a:moveTo>
                  <a:pt x="12564" y="3920"/>
                </a:moveTo>
                <a:cubicBezTo>
                  <a:pt x="12564" y="3920"/>
                  <a:pt x="12569" y="3933"/>
                  <a:pt x="12564" y="3920"/>
                </a:cubicBezTo>
                <a:moveTo>
                  <a:pt x="12519" y="3922"/>
                </a:moveTo>
                <a:cubicBezTo>
                  <a:pt x="12503" y="3920"/>
                  <a:pt x="12514" y="3885"/>
                  <a:pt x="12503" y="3872"/>
                </a:cubicBezTo>
                <a:cubicBezTo>
                  <a:pt x="12493" y="3859"/>
                  <a:pt x="12513" y="3912"/>
                  <a:pt x="12519" y="3922"/>
                </a:cubicBezTo>
                <a:moveTo>
                  <a:pt x="12564" y="3872"/>
                </a:moveTo>
                <a:lnTo>
                  <a:pt x="12564" y="3872"/>
                </a:lnTo>
                <a:moveTo>
                  <a:pt x="12556" y="3830"/>
                </a:moveTo>
                <a:cubicBezTo>
                  <a:pt x="12556" y="3830"/>
                  <a:pt x="12553" y="3838"/>
                  <a:pt x="12556" y="3830"/>
                </a:cubicBezTo>
                <a:moveTo>
                  <a:pt x="12564" y="3803"/>
                </a:moveTo>
                <a:lnTo>
                  <a:pt x="12574" y="3803"/>
                </a:lnTo>
                <a:lnTo>
                  <a:pt x="12574" y="3811"/>
                </a:lnTo>
                <a:lnTo>
                  <a:pt x="12564" y="3811"/>
                </a:lnTo>
                <a:lnTo>
                  <a:pt x="12564" y="3803"/>
                </a:lnTo>
                <a:moveTo>
                  <a:pt x="12574" y="3774"/>
                </a:moveTo>
                <a:cubicBezTo>
                  <a:pt x="12574" y="3774"/>
                  <a:pt x="12577" y="3787"/>
                  <a:pt x="12574" y="3774"/>
                </a:cubicBezTo>
                <a:moveTo>
                  <a:pt x="12503" y="3801"/>
                </a:moveTo>
                <a:cubicBezTo>
                  <a:pt x="12511" y="3801"/>
                  <a:pt x="12511" y="3799"/>
                  <a:pt x="12513" y="3793"/>
                </a:cubicBezTo>
                <a:cubicBezTo>
                  <a:pt x="12516" y="3788"/>
                  <a:pt x="12501" y="3777"/>
                  <a:pt x="12511" y="3766"/>
                </a:cubicBezTo>
                <a:cubicBezTo>
                  <a:pt x="12522" y="3756"/>
                  <a:pt x="12503" y="3832"/>
                  <a:pt x="12516" y="3867"/>
                </a:cubicBezTo>
                <a:cubicBezTo>
                  <a:pt x="12497" y="3854"/>
                  <a:pt x="12503" y="3825"/>
                  <a:pt x="12503" y="3801"/>
                </a:cubicBezTo>
                <a:moveTo>
                  <a:pt x="12952" y="3742"/>
                </a:moveTo>
                <a:cubicBezTo>
                  <a:pt x="12952" y="3742"/>
                  <a:pt x="12955" y="3761"/>
                  <a:pt x="12952" y="3742"/>
                </a:cubicBezTo>
                <a:moveTo>
                  <a:pt x="12574" y="3740"/>
                </a:moveTo>
                <a:lnTo>
                  <a:pt x="12579" y="3740"/>
                </a:lnTo>
                <a:lnTo>
                  <a:pt x="12579" y="3748"/>
                </a:lnTo>
                <a:lnTo>
                  <a:pt x="12574" y="3748"/>
                </a:lnTo>
                <a:lnTo>
                  <a:pt x="12574" y="3740"/>
                </a:lnTo>
                <a:moveTo>
                  <a:pt x="12511" y="3764"/>
                </a:moveTo>
                <a:cubicBezTo>
                  <a:pt x="12505" y="3753"/>
                  <a:pt x="12516" y="3751"/>
                  <a:pt x="12513" y="3740"/>
                </a:cubicBezTo>
                <a:cubicBezTo>
                  <a:pt x="12511" y="3730"/>
                  <a:pt x="12519" y="3742"/>
                  <a:pt x="12524" y="3742"/>
                </a:cubicBezTo>
                <a:cubicBezTo>
                  <a:pt x="12529" y="3742"/>
                  <a:pt x="12524" y="3766"/>
                  <a:pt x="12511" y="3764"/>
                </a:cubicBezTo>
                <a:moveTo>
                  <a:pt x="12942" y="3742"/>
                </a:moveTo>
                <a:cubicBezTo>
                  <a:pt x="12934" y="3742"/>
                  <a:pt x="12934" y="3737"/>
                  <a:pt x="12934" y="3729"/>
                </a:cubicBezTo>
                <a:cubicBezTo>
                  <a:pt x="12934" y="3721"/>
                  <a:pt x="12942" y="3737"/>
                  <a:pt x="12942" y="3742"/>
                </a:cubicBezTo>
                <a:moveTo>
                  <a:pt x="12878" y="3727"/>
                </a:moveTo>
                <a:cubicBezTo>
                  <a:pt x="12878" y="3727"/>
                  <a:pt x="12881" y="3742"/>
                  <a:pt x="12878" y="3727"/>
                </a:cubicBezTo>
                <a:moveTo>
                  <a:pt x="12579" y="3727"/>
                </a:moveTo>
                <a:cubicBezTo>
                  <a:pt x="12579" y="3724"/>
                  <a:pt x="12579" y="3716"/>
                  <a:pt x="12590" y="3721"/>
                </a:cubicBezTo>
                <a:lnTo>
                  <a:pt x="12590" y="3727"/>
                </a:lnTo>
                <a:lnTo>
                  <a:pt x="12579" y="3727"/>
                </a:lnTo>
                <a:moveTo>
                  <a:pt x="12942" y="3721"/>
                </a:moveTo>
                <a:cubicBezTo>
                  <a:pt x="12942" y="3721"/>
                  <a:pt x="12945" y="3721"/>
                  <a:pt x="12942" y="3721"/>
                </a:cubicBezTo>
                <a:moveTo>
                  <a:pt x="12577" y="3713"/>
                </a:moveTo>
                <a:lnTo>
                  <a:pt x="12577" y="3713"/>
                </a:lnTo>
                <a:moveTo>
                  <a:pt x="12608" y="3703"/>
                </a:moveTo>
                <a:cubicBezTo>
                  <a:pt x="12608" y="3703"/>
                  <a:pt x="12616" y="3716"/>
                  <a:pt x="12608" y="3703"/>
                </a:cubicBezTo>
                <a:moveTo>
                  <a:pt x="12868" y="3721"/>
                </a:moveTo>
                <a:cubicBezTo>
                  <a:pt x="12865" y="3700"/>
                  <a:pt x="12881" y="3698"/>
                  <a:pt x="12897" y="3695"/>
                </a:cubicBezTo>
                <a:cubicBezTo>
                  <a:pt x="12913" y="3693"/>
                  <a:pt x="12876" y="3711"/>
                  <a:pt x="12868" y="3721"/>
                </a:cubicBezTo>
                <a:cubicBezTo>
                  <a:pt x="12860" y="3732"/>
                  <a:pt x="12868" y="3737"/>
                  <a:pt x="12857" y="3734"/>
                </a:cubicBezTo>
                <a:lnTo>
                  <a:pt x="12857" y="3734"/>
                </a:lnTo>
                <a:lnTo>
                  <a:pt x="12857" y="3734"/>
                </a:lnTo>
                <a:cubicBezTo>
                  <a:pt x="12857" y="3732"/>
                  <a:pt x="12858" y="3731"/>
                  <a:pt x="12859" y="3728"/>
                </a:cubicBezTo>
                <a:cubicBezTo>
                  <a:pt x="12860" y="3726"/>
                  <a:pt x="12862" y="3724"/>
                  <a:pt x="12864" y="3723"/>
                </a:cubicBezTo>
                <a:cubicBezTo>
                  <a:pt x="12865" y="3722"/>
                  <a:pt x="12866" y="3722"/>
                  <a:pt x="12868" y="3721"/>
                </a:cubicBezTo>
                <a:moveTo>
                  <a:pt x="13013" y="3690"/>
                </a:moveTo>
                <a:cubicBezTo>
                  <a:pt x="13013" y="3690"/>
                  <a:pt x="13000" y="3682"/>
                  <a:pt x="13013" y="3690"/>
                </a:cubicBezTo>
                <a:moveTo>
                  <a:pt x="12955" y="3684"/>
                </a:moveTo>
                <a:cubicBezTo>
                  <a:pt x="12955" y="3684"/>
                  <a:pt x="12966" y="3697"/>
                  <a:pt x="12955" y="3684"/>
                </a:cubicBezTo>
                <a:moveTo>
                  <a:pt x="12992" y="3650"/>
                </a:moveTo>
                <a:cubicBezTo>
                  <a:pt x="12992" y="3650"/>
                  <a:pt x="12992" y="3655"/>
                  <a:pt x="12992" y="3650"/>
                </a:cubicBezTo>
                <a:moveTo>
                  <a:pt x="12947" y="3650"/>
                </a:moveTo>
                <a:cubicBezTo>
                  <a:pt x="12947" y="3650"/>
                  <a:pt x="12952" y="3663"/>
                  <a:pt x="12947" y="3650"/>
                </a:cubicBezTo>
                <a:moveTo>
                  <a:pt x="12579" y="3647"/>
                </a:moveTo>
                <a:cubicBezTo>
                  <a:pt x="12579" y="3642"/>
                  <a:pt x="12587" y="3637"/>
                  <a:pt x="12582" y="3631"/>
                </a:cubicBezTo>
                <a:lnTo>
                  <a:pt x="12595" y="3631"/>
                </a:lnTo>
                <a:cubicBezTo>
                  <a:pt x="12593" y="3642"/>
                  <a:pt x="12590" y="3645"/>
                  <a:pt x="12579" y="3647"/>
                </a:cubicBezTo>
                <a:moveTo>
                  <a:pt x="12616" y="3629"/>
                </a:moveTo>
                <a:cubicBezTo>
                  <a:pt x="12616" y="3629"/>
                  <a:pt x="12619" y="3645"/>
                  <a:pt x="12616" y="3629"/>
                </a:cubicBezTo>
                <a:moveTo>
                  <a:pt x="12979" y="3621"/>
                </a:moveTo>
                <a:cubicBezTo>
                  <a:pt x="12979" y="3621"/>
                  <a:pt x="12987" y="3634"/>
                  <a:pt x="12979" y="3621"/>
                </a:cubicBezTo>
                <a:moveTo>
                  <a:pt x="12619" y="3621"/>
                </a:moveTo>
                <a:lnTo>
                  <a:pt x="12619" y="3621"/>
                </a:lnTo>
                <a:moveTo>
                  <a:pt x="12595" y="3629"/>
                </a:moveTo>
                <a:cubicBezTo>
                  <a:pt x="12593" y="3618"/>
                  <a:pt x="12601" y="3618"/>
                  <a:pt x="12601" y="3610"/>
                </a:cubicBezTo>
                <a:cubicBezTo>
                  <a:pt x="12601" y="3602"/>
                  <a:pt x="12606" y="3634"/>
                  <a:pt x="12595" y="3629"/>
                </a:cubicBezTo>
                <a:moveTo>
                  <a:pt x="12582" y="3615"/>
                </a:moveTo>
                <a:lnTo>
                  <a:pt x="12582" y="3615"/>
                </a:lnTo>
                <a:moveTo>
                  <a:pt x="12513" y="3674"/>
                </a:moveTo>
                <a:cubicBezTo>
                  <a:pt x="12529" y="3663"/>
                  <a:pt x="12516" y="3634"/>
                  <a:pt x="12529" y="3610"/>
                </a:cubicBezTo>
                <a:cubicBezTo>
                  <a:pt x="12545" y="3647"/>
                  <a:pt x="12513" y="3684"/>
                  <a:pt x="12529" y="3727"/>
                </a:cubicBezTo>
                <a:lnTo>
                  <a:pt x="12529" y="3727"/>
                </a:lnTo>
                <a:cubicBezTo>
                  <a:pt x="12526" y="3728"/>
                  <a:pt x="12522" y="3729"/>
                  <a:pt x="12518" y="3729"/>
                </a:cubicBezTo>
                <a:cubicBezTo>
                  <a:pt x="12513" y="3729"/>
                  <a:pt x="12509" y="3727"/>
                  <a:pt x="12504" y="3725"/>
                </a:cubicBezTo>
                <a:cubicBezTo>
                  <a:pt x="12503" y="3724"/>
                  <a:pt x="12503" y="3724"/>
                  <a:pt x="12503" y="3724"/>
                </a:cubicBezTo>
                <a:cubicBezTo>
                  <a:pt x="12505" y="3716"/>
                  <a:pt x="12514" y="3721"/>
                  <a:pt x="12519" y="3721"/>
                </a:cubicBezTo>
                <a:cubicBezTo>
                  <a:pt x="12525" y="3721"/>
                  <a:pt x="12529" y="3682"/>
                  <a:pt x="12513" y="3674"/>
                </a:cubicBezTo>
                <a:moveTo>
                  <a:pt x="12524" y="3615"/>
                </a:moveTo>
                <a:cubicBezTo>
                  <a:pt x="12513" y="3621"/>
                  <a:pt x="12516" y="3608"/>
                  <a:pt x="12516" y="3600"/>
                </a:cubicBezTo>
                <a:cubicBezTo>
                  <a:pt x="12516" y="3592"/>
                  <a:pt x="12526" y="3608"/>
                  <a:pt x="12524" y="3615"/>
                </a:cubicBezTo>
                <a:moveTo>
                  <a:pt x="12601" y="3600"/>
                </a:moveTo>
                <a:lnTo>
                  <a:pt x="12601" y="3600"/>
                </a:lnTo>
                <a:moveTo>
                  <a:pt x="12537" y="3970"/>
                </a:moveTo>
                <a:cubicBezTo>
                  <a:pt x="12532" y="3843"/>
                  <a:pt x="12529" y="3708"/>
                  <a:pt x="12574" y="3592"/>
                </a:cubicBezTo>
                <a:cubicBezTo>
                  <a:pt x="12550" y="3700"/>
                  <a:pt x="12550" y="3840"/>
                  <a:pt x="12537" y="3970"/>
                </a:cubicBezTo>
                <a:moveTo>
                  <a:pt x="12982" y="3586"/>
                </a:moveTo>
                <a:cubicBezTo>
                  <a:pt x="12979" y="3570"/>
                  <a:pt x="12995" y="3586"/>
                  <a:pt x="12982" y="3586"/>
                </a:cubicBezTo>
                <a:lnTo>
                  <a:pt x="12982" y="3586"/>
                </a:lnTo>
                <a:cubicBezTo>
                  <a:pt x="12982" y="3588"/>
                  <a:pt x="12982" y="3589"/>
                  <a:pt x="12982" y="3590"/>
                </a:cubicBezTo>
                <a:cubicBezTo>
                  <a:pt x="12982" y="3597"/>
                  <a:pt x="12981" y="3602"/>
                  <a:pt x="12977" y="3608"/>
                </a:cubicBezTo>
                <a:cubicBezTo>
                  <a:pt x="12974" y="3614"/>
                  <a:pt x="12969" y="3619"/>
                  <a:pt x="12963" y="3622"/>
                </a:cubicBezTo>
                <a:cubicBezTo>
                  <a:pt x="12962" y="3623"/>
                  <a:pt x="12961" y="3623"/>
                  <a:pt x="12960" y="3623"/>
                </a:cubicBezTo>
                <a:lnTo>
                  <a:pt x="12960" y="3623"/>
                </a:lnTo>
                <a:cubicBezTo>
                  <a:pt x="12962" y="3616"/>
                  <a:pt x="12964" y="3610"/>
                  <a:pt x="12968" y="3603"/>
                </a:cubicBezTo>
                <a:cubicBezTo>
                  <a:pt x="12972" y="3596"/>
                  <a:pt x="12976" y="3591"/>
                  <a:pt x="12982" y="3586"/>
                </a:cubicBezTo>
                <a:moveTo>
                  <a:pt x="13019" y="3573"/>
                </a:moveTo>
                <a:cubicBezTo>
                  <a:pt x="13005" y="3578"/>
                  <a:pt x="13014" y="3605"/>
                  <a:pt x="12995" y="3605"/>
                </a:cubicBezTo>
                <a:cubicBezTo>
                  <a:pt x="12977" y="3605"/>
                  <a:pt x="13001" y="3560"/>
                  <a:pt x="13019" y="3573"/>
                </a:cubicBezTo>
                <a:cubicBezTo>
                  <a:pt x="13038" y="3586"/>
                  <a:pt x="13024" y="3582"/>
                  <a:pt x="13032" y="3584"/>
                </a:cubicBezTo>
                <a:cubicBezTo>
                  <a:pt x="13040" y="3587"/>
                  <a:pt x="13019" y="3597"/>
                  <a:pt x="13034" y="3594"/>
                </a:cubicBezTo>
                <a:cubicBezTo>
                  <a:pt x="13050" y="3592"/>
                  <a:pt x="13022" y="3608"/>
                  <a:pt x="13019" y="3621"/>
                </a:cubicBezTo>
                <a:cubicBezTo>
                  <a:pt x="13017" y="3634"/>
                  <a:pt x="13011" y="3615"/>
                  <a:pt x="13008" y="3615"/>
                </a:cubicBezTo>
                <a:cubicBezTo>
                  <a:pt x="13005" y="3615"/>
                  <a:pt x="13021" y="3594"/>
                  <a:pt x="13019" y="3573"/>
                </a:cubicBezTo>
                <a:moveTo>
                  <a:pt x="12529" y="3586"/>
                </a:moveTo>
                <a:cubicBezTo>
                  <a:pt x="12516" y="3581"/>
                  <a:pt x="12529" y="3565"/>
                  <a:pt x="12540" y="3568"/>
                </a:cubicBezTo>
                <a:lnTo>
                  <a:pt x="12540" y="3568"/>
                </a:lnTo>
                <a:cubicBezTo>
                  <a:pt x="12542" y="3572"/>
                  <a:pt x="12542" y="3577"/>
                  <a:pt x="12542" y="3582"/>
                </a:cubicBezTo>
                <a:cubicBezTo>
                  <a:pt x="12542" y="3588"/>
                  <a:pt x="12541" y="3594"/>
                  <a:pt x="12537" y="3600"/>
                </a:cubicBezTo>
                <a:cubicBezTo>
                  <a:pt x="12536" y="3603"/>
                  <a:pt x="12534" y="3605"/>
                  <a:pt x="12532" y="3608"/>
                </a:cubicBezTo>
                <a:cubicBezTo>
                  <a:pt x="12524" y="3608"/>
                  <a:pt x="12540" y="3568"/>
                  <a:pt x="12529" y="3586"/>
                </a:cubicBezTo>
                <a:moveTo>
                  <a:pt x="12524" y="3555"/>
                </a:moveTo>
                <a:lnTo>
                  <a:pt x="12524" y="3547"/>
                </a:lnTo>
                <a:cubicBezTo>
                  <a:pt x="12532" y="3544"/>
                  <a:pt x="12532" y="3555"/>
                  <a:pt x="12532" y="3560"/>
                </a:cubicBezTo>
                <a:cubicBezTo>
                  <a:pt x="12532" y="3565"/>
                  <a:pt x="12529" y="3555"/>
                  <a:pt x="12524" y="3555"/>
                </a:cubicBezTo>
                <a:moveTo>
                  <a:pt x="12601" y="3544"/>
                </a:moveTo>
                <a:lnTo>
                  <a:pt x="12608" y="3544"/>
                </a:lnTo>
                <a:lnTo>
                  <a:pt x="12608" y="3552"/>
                </a:lnTo>
                <a:lnTo>
                  <a:pt x="12601" y="3552"/>
                </a:lnTo>
                <a:lnTo>
                  <a:pt x="12601" y="3544"/>
                </a:lnTo>
                <a:moveTo>
                  <a:pt x="12982" y="3573"/>
                </a:moveTo>
                <a:cubicBezTo>
                  <a:pt x="12987" y="3568"/>
                  <a:pt x="12987" y="3552"/>
                  <a:pt x="12995" y="3541"/>
                </a:cubicBezTo>
                <a:cubicBezTo>
                  <a:pt x="13003" y="3531"/>
                  <a:pt x="12992" y="3573"/>
                  <a:pt x="12982" y="3573"/>
                </a:cubicBezTo>
                <a:moveTo>
                  <a:pt x="13019" y="3528"/>
                </a:moveTo>
                <a:lnTo>
                  <a:pt x="13019" y="3528"/>
                </a:lnTo>
                <a:moveTo>
                  <a:pt x="13008" y="3526"/>
                </a:moveTo>
                <a:lnTo>
                  <a:pt x="13008" y="3526"/>
                </a:lnTo>
                <a:cubicBezTo>
                  <a:pt x="13007" y="3523"/>
                  <a:pt x="13007" y="3521"/>
                  <a:pt x="13007" y="3519"/>
                </a:cubicBezTo>
                <a:cubicBezTo>
                  <a:pt x="13007" y="3515"/>
                  <a:pt x="13008" y="3512"/>
                  <a:pt x="13010" y="3508"/>
                </a:cubicBezTo>
                <a:cubicBezTo>
                  <a:pt x="13010" y="3508"/>
                  <a:pt x="13010" y="3507"/>
                  <a:pt x="13011" y="3507"/>
                </a:cubicBezTo>
                <a:cubicBezTo>
                  <a:pt x="13019" y="3507"/>
                  <a:pt x="13019" y="3532"/>
                  <a:pt x="13008" y="3526"/>
                </a:cubicBezTo>
                <a:moveTo>
                  <a:pt x="12614" y="3520"/>
                </a:moveTo>
                <a:lnTo>
                  <a:pt x="12614" y="3507"/>
                </a:lnTo>
                <a:cubicBezTo>
                  <a:pt x="12622" y="3502"/>
                  <a:pt x="12622" y="3526"/>
                  <a:pt x="12614" y="3520"/>
                </a:cubicBezTo>
                <a:moveTo>
                  <a:pt x="13032" y="3528"/>
                </a:moveTo>
                <a:cubicBezTo>
                  <a:pt x="13034" y="3515"/>
                  <a:pt x="13032" y="3518"/>
                  <a:pt x="13032" y="3504"/>
                </a:cubicBezTo>
                <a:lnTo>
                  <a:pt x="13032" y="3504"/>
                </a:lnTo>
                <a:cubicBezTo>
                  <a:pt x="13034" y="3504"/>
                  <a:pt x="13036" y="3504"/>
                  <a:pt x="13038" y="3504"/>
                </a:cubicBezTo>
                <a:cubicBezTo>
                  <a:pt x="13042" y="3504"/>
                  <a:pt x="13046" y="3505"/>
                  <a:pt x="13050" y="3507"/>
                </a:cubicBezTo>
                <a:lnTo>
                  <a:pt x="13050" y="3507"/>
                </a:lnTo>
                <a:cubicBezTo>
                  <a:pt x="13045" y="3515"/>
                  <a:pt x="13032" y="3515"/>
                  <a:pt x="13048" y="3520"/>
                </a:cubicBezTo>
                <a:cubicBezTo>
                  <a:pt x="13064" y="3526"/>
                  <a:pt x="13037" y="3528"/>
                  <a:pt x="13032" y="3528"/>
                </a:cubicBezTo>
                <a:moveTo>
                  <a:pt x="12532" y="3544"/>
                </a:moveTo>
                <a:cubicBezTo>
                  <a:pt x="12526" y="3539"/>
                  <a:pt x="12538" y="3518"/>
                  <a:pt x="12532" y="3504"/>
                </a:cubicBezTo>
                <a:cubicBezTo>
                  <a:pt x="12527" y="3491"/>
                  <a:pt x="12540" y="3531"/>
                  <a:pt x="12532" y="3544"/>
                </a:cubicBezTo>
                <a:moveTo>
                  <a:pt x="12537" y="3491"/>
                </a:moveTo>
                <a:cubicBezTo>
                  <a:pt x="12537" y="3491"/>
                  <a:pt x="12540" y="3507"/>
                  <a:pt x="12537" y="3491"/>
                </a:cubicBezTo>
                <a:moveTo>
                  <a:pt x="12608" y="3486"/>
                </a:moveTo>
                <a:cubicBezTo>
                  <a:pt x="12608" y="3486"/>
                  <a:pt x="12622" y="3488"/>
                  <a:pt x="12608" y="3486"/>
                </a:cubicBezTo>
                <a:moveTo>
                  <a:pt x="12542" y="3465"/>
                </a:moveTo>
                <a:cubicBezTo>
                  <a:pt x="12537" y="3465"/>
                  <a:pt x="12543" y="3449"/>
                  <a:pt x="12540" y="3441"/>
                </a:cubicBezTo>
                <a:cubicBezTo>
                  <a:pt x="12538" y="3433"/>
                  <a:pt x="12545" y="3462"/>
                  <a:pt x="12542" y="3465"/>
                </a:cubicBezTo>
                <a:moveTo>
                  <a:pt x="12542" y="3560"/>
                </a:moveTo>
                <a:cubicBezTo>
                  <a:pt x="12537" y="3528"/>
                  <a:pt x="12553" y="3475"/>
                  <a:pt x="12561" y="3433"/>
                </a:cubicBezTo>
                <a:cubicBezTo>
                  <a:pt x="12577" y="3441"/>
                  <a:pt x="12550" y="3475"/>
                  <a:pt x="12574" y="3486"/>
                </a:cubicBezTo>
                <a:cubicBezTo>
                  <a:pt x="12540" y="3478"/>
                  <a:pt x="12561" y="3541"/>
                  <a:pt x="12542" y="3560"/>
                </a:cubicBezTo>
                <a:moveTo>
                  <a:pt x="12564" y="3422"/>
                </a:moveTo>
                <a:cubicBezTo>
                  <a:pt x="12564" y="3422"/>
                  <a:pt x="12569" y="3436"/>
                  <a:pt x="12564" y="3422"/>
                </a:cubicBezTo>
                <a:moveTo>
                  <a:pt x="12616" y="3422"/>
                </a:moveTo>
                <a:cubicBezTo>
                  <a:pt x="12614" y="3409"/>
                  <a:pt x="12630" y="3414"/>
                  <a:pt x="12632" y="3409"/>
                </a:cubicBezTo>
                <a:cubicBezTo>
                  <a:pt x="12635" y="3404"/>
                  <a:pt x="12635" y="3414"/>
                  <a:pt x="12635" y="3422"/>
                </a:cubicBezTo>
                <a:lnTo>
                  <a:pt x="12616" y="3422"/>
                </a:lnTo>
                <a:moveTo>
                  <a:pt x="13111" y="3404"/>
                </a:moveTo>
                <a:cubicBezTo>
                  <a:pt x="13111" y="3404"/>
                  <a:pt x="13122" y="3417"/>
                  <a:pt x="13111" y="3404"/>
                </a:cubicBezTo>
                <a:moveTo>
                  <a:pt x="12550" y="3396"/>
                </a:moveTo>
                <a:cubicBezTo>
                  <a:pt x="12542" y="3422"/>
                  <a:pt x="12550" y="3383"/>
                  <a:pt x="12550" y="3396"/>
                </a:cubicBezTo>
                <a:moveTo>
                  <a:pt x="12561" y="3404"/>
                </a:moveTo>
                <a:lnTo>
                  <a:pt x="12561" y="3404"/>
                </a:lnTo>
                <a:cubicBezTo>
                  <a:pt x="12561" y="3403"/>
                  <a:pt x="12561" y="3403"/>
                  <a:pt x="12562" y="3402"/>
                </a:cubicBezTo>
                <a:cubicBezTo>
                  <a:pt x="12564" y="3399"/>
                  <a:pt x="12565" y="3396"/>
                  <a:pt x="12565" y="3392"/>
                </a:cubicBezTo>
                <a:cubicBezTo>
                  <a:pt x="12565" y="3390"/>
                  <a:pt x="12564" y="3388"/>
                  <a:pt x="12564" y="3385"/>
                </a:cubicBezTo>
                <a:cubicBezTo>
                  <a:pt x="12574" y="3383"/>
                  <a:pt x="12574" y="3388"/>
                  <a:pt x="12579" y="3388"/>
                </a:cubicBezTo>
                <a:cubicBezTo>
                  <a:pt x="12585" y="3388"/>
                  <a:pt x="12574" y="3404"/>
                  <a:pt x="12561" y="3404"/>
                </a:cubicBezTo>
                <a:moveTo>
                  <a:pt x="12619" y="3391"/>
                </a:moveTo>
                <a:cubicBezTo>
                  <a:pt x="12614" y="3396"/>
                  <a:pt x="12614" y="3386"/>
                  <a:pt x="12614" y="3383"/>
                </a:cubicBezTo>
                <a:cubicBezTo>
                  <a:pt x="12614" y="3381"/>
                  <a:pt x="12619" y="3385"/>
                  <a:pt x="12619" y="3391"/>
                </a:cubicBezTo>
                <a:moveTo>
                  <a:pt x="12553" y="3383"/>
                </a:moveTo>
                <a:cubicBezTo>
                  <a:pt x="12553" y="3383"/>
                  <a:pt x="12556" y="3396"/>
                  <a:pt x="12553" y="3383"/>
                </a:cubicBezTo>
                <a:moveTo>
                  <a:pt x="12640" y="3391"/>
                </a:moveTo>
                <a:lnTo>
                  <a:pt x="12640" y="3391"/>
                </a:lnTo>
                <a:cubicBezTo>
                  <a:pt x="12639" y="3389"/>
                  <a:pt x="12637" y="3387"/>
                  <a:pt x="12636" y="3385"/>
                </a:cubicBezTo>
                <a:cubicBezTo>
                  <a:pt x="12634" y="3382"/>
                  <a:pt x="12633" y="3378"/>
                  <a:pt x="12633" y="3373"/>
                </a:cubicBezTo>
                <a:cubicBezTo>
                  <a:pt x="12633" y="3369"/>
                  <a:pt x="12634" y="3365"/>
                  <a:pt x="12636" y="3361"/>
                </a:cubicBezTo>
                <a:cubicBezTo>
                  <a:pt x="12637" y="3359"/>
                  <a:pt x="12639" y="3358"/>
                  <a:pt x="12640" y="3356"/>
                </a:cubicBezTo>
                <a:cubicBezTo>
                  <a:pt x="12648" y="3369"/>
                  <a:pt x="12640" y="3383"/>
                  <a:pt x="12640" y="3391"/>
                </a:cubicBezTo>
                <a:moveTo>
                  <a:pt x="12556" y="3361"/>
                </a:moveTo>
                <a:cubicBezTo>
                  <a:pt x="12545" y="3377"/>
                  <a:pt x="12566" y="3343"/>
                  <a:pt x="12556" y="3361"/>
                </a:cubicBezTo>
                <a:moveTo>
                  <a:pt x="13138" y="3369"/>
                </a:moveTo>
                <a:cubicBezTo>
                  <a:pt x="13127" y="3364"/>
                  <a:pt x="13140" y="3356"/>
                  <a:pt x="13140" y="3348"/>
                </a:cubicBezTo>
                <a:cubicBezTo>
                  <a:pt x="13140" y="3340"/>
                  <a:pt x="13138" y="3364"/>
                  <a:pt x="13138" y="3369"/>
                </a:cubicBezTo>
                <a:moveTo>
                  <a:pt x="12561" y="3348"/>
                </a:moveTo>
                <a:cubicBezTo>
                  <a:pt x="12561" y="3348"/>
                  <a:pt x="12564" y="3364"/>
                  <a:pt x="12561" y="3348"/>
                </a:cubicBezTo>
                <a:moveTo>
                  <a:pt x="13116" y="3343"/>
                </a:moveTo>
                <a:cubicBezTo>
                  <a:pt x="13116" y="3343"/>
                  <a:pt x="13127" y="3356"/>
                  <a:pt x="13116" y="3343"/>
                </a:cubicBezTo>
                <a:moveTo>
                  <a:pt x="12595" y="3343"/>
                </a:moveTo>
                <a:cubicBezTo>
                  <a:pt x="12595" y="3343"/>
                  <a:pt x="12601" y="3356"/>
                  <a:pt x="12595" y="3343"/>
                </a:cubicBezTo>
                <a:moveTo>
                  <a:pt x="12640" y="3348"/>
                </a:moveTo>
                <a:cubicBezTo>
                  <a:pt x="12640" y="3338"/>
                  <a:pt x="12640" y="3333"/>
                  <a:pt x="12643" y="3330"/>
                </a:cubicBezTo>
                <a:cubicBezTo>
                  <a:pt x="12646" y="3328"/>
                  <a:pt x="12653" y="3356"/>
                  <a:pt x="12640" y="3348"/>
                </a:cubicBezTo>
                <a:moveTo>
                  <a:pt x="12643" y="3303"/>
                </a:moveTo>
                <a:cubicBezTo>
                  <a:pt x="12646" y="3303"/>
                  <a:pt x="12646" y="3298"/>
                  <a:pt x="12648" y="3295"/>
                </a:cubicBezTo>
                <a:lnTo>
                  <a:pt x="12656" y="3295"/>
                </a:lnTo>
                <a:lnTo>
                  <a:pt x="12656" y="3309"/>
                </a:lnTo>
                <a:lnTo>
                  <a:pt x="12643" y="3309"/>
                </a:lnTo>
                <a:lnTo>
                  <a:pt x="12643" y="3303"/>
                </a:lnTo>
                <a:moveTo>
                  <a:pt x="12656" y="3264"/>
                </a:moveTo>
                <a:cubicBezTo>
                  <a:pt x="12656" y="3264"/>
                  <a:pt x="12659" y="3277"/>
                  <a:pt x="12656" y="3264"/>
                </a:cubicBezTo>
                <a:moveTo>
                  <a:pt x="12569" y="3324"/>
                </a:moveTo>
                <a:cubicBezTo>
                  <a:pt x="12556" y="3303"/>
                  <a:pt x="12579" y="3282"/>
                  <a:pt x="12574" y="3253"/>
                </a:cubicBezTo>
                <a:cubicBezTo>
                  <a:pt x="12587" y="3266"/>
                  <a:pt x="12574" y="3298"/>
                  <a:pt x="12569" y="3324"/>
                </a:cubicBezTo>
                <a:moveTo>
                  <a:pt x="12653" y="3250"/>
                </a:moveTo>
                <a:lnTo>
                  <a:pt x="12653" y="3250"/>
                </a:lnTo>
                <a:cubicBezTo>
                  <a:pt x="12653" y="3249"/>
                  <a:pt x="12655" y="3248"/>
                  <a:pt x="12655" y="3246"/>
                </a:cubicBezTo>
                <a:cubicBezTo>
                  <a:pt x="12656" y="3245"/>
                  <a:pt x="12656" y="3245"/>
                  <a:pt x="12657" y="3244"/>
                </a:cubicBezTo>
                <a:cubicBezTo>
                  <a:pt x="12659" y="3244"/>
                  <a:pt x="12660" y="3242"/>
                  <a:pt x="12661" y="3242"/>
                </a:cubicBezTo>
                <a:lnTo>
                  <a:pt x="12661" y="3242"/>
                </a:lnTo>
                <a:lnTo>
                  <a:pt x="12661" y="3242"/>
                </a:lnTo>
                <a:cubicBezTo>
                  <a:pt x="12661" y="3244"/>
                  <a:pt x="12661" y="3245"/>
                  <a:pt x="12660" y="3246"/>
                </a:cubicBezTo>
                <a:cubicBezTo>
                  <a:pt x="12660" y="3248"/>
                  <a:pt x="12659" y="3249"/>
                  <a:pt x="12657" y="3249"/>
                </a:cubicBezTo>
                <a:cubicBezTo>
                  <a:pt x="12656" y="3250"/>
                  <a:pt x="12655" y="3250"/>
                  <a:pt x="12653" y="3250"/>
                </a:cubicBezTo>
                <a:moveTo>
                  <a:pt x="13138" y="3227"/>
                </a:moveTo>
                <a:cubicBezTo>
                  <a:pt x="13138" y="3227"/>
                  <a:pt x="13151" y="3240"/>
                  <a:pt x="13138" y="3227"/>
                </a:cubicBezTo>
                <a:moveTo>
                  <a:pt x="12661" y="3227"/>
                </a:moveTo>
                <a:cubicBezTo>
                  <a:pt x="12661" y="3208"/>
                  <a:pt x="12669" y="3206"/>
                  <a:pt x="12661" y="3203"/>
                </a:cubicBezTo>
                <a:cubicBezTo>
                  <a:pt x="12653" y="3201"/>
                  <a:pt x="12670" y="3201"/>
                  <a:pt x="12675" y="3203"/>
                </a:cubicBezTo>
                <a:cubicBezTo>
                  <a:pt x="12681" y="3206"/>
                  <a:pt x="12685" y="3227"/>
                  <a:pt x="12661" y="3227"/>
                </a:cubicBezTo>
                <a:moveTo>
                  <a:pt x="12579" y="3213"/>
                </a:moveTo>
                <a:lnTo>
                  <a:pt x="12579" y="3213"/>
                </a:lnTo>
                <a:cubicBezTo>
                  <a:pt x="12581" y="3208"/>
                  <a:pt x="12582" y="3204"/>
                  <a:pt x="12582" y="3199"/>
                </a:cubicBezTo>
                <a:cubicBezTo>
                  <a:pt x="12582" y="3197"/>
                  <a:pt x="12582" y="3196"/>
                  <a:pt x="12582" y="3195"/>
                </a:cubicBezTo>
                <a:cubicBezTo>
                  <a:pt x="12590" y="3195"/>
                  <a:pt x="12590" y="3219"/>
                  <a:pt x="12579" y="3213"/>
                </a:cubicBezTo>
                <a:moveTo>
                  <a:pt x="12569" y="3375"/>
                </a:moveTo>
                <a:cubicBezTo>
                  <a:pt x="12582" y="3324"/>
                  <a:pt x="12587" y="3242"/>
                  <a:pt x="12614" y="3190"/>
                </a:cubicBezTo>
                <a:cubicBezTo>
                  <a:pt x="12630" y="3187"/>
                  <a:pt x="12595" y="3213"/>
                  <a:pt x="12619" y="3216"/>
                </a:cubicBezTo>
                <a:cubicBezTo>
                  <a:pt x="12587" y="3245"/>
                  <a:pt x="12601" y="3346"/>
                  <a:pt x="12569" y="3375"/>
                </a:cubicBezTo>
                <a:moveTo>
                  <a:pt x="13154" y="3168"/>
                </a:moveTo>
                <a:lnTo>
                  <a:pt x="13154" y="3163"/>
                </a:lnTo>
                <a:cubicBezTo>
                  <a:pt x="13161" y="3160"/>
                  <a:pt x="13167" y="3163"/>
                  <a:pt x="13167" y="3168"/>
                </a:cubicBezTo>
                <a:lnTo>
                  <a:pt x="13154" y="3168"/>
                </a:lnTo>
                <a:moveTo>
                  <a:pt x="12672" y="3187"/>
                </a:moveTo>
                <a:cubicBezTo>
                  <a:pt x="12661" y="3182"/>
                  <a:pt x="12675" y="3168"/>
                  <a:pt x="12672" y="3155"/>
                </a:cubicBezTo>
                <a:cubicBezTo>
                  <a:pt x="12669" y="3142"/>
                  <a:pt x="12675" y="3179"/>
                  <a:pt x="12672" y="3187"/>
                </a:cubicBezTo>
                <a:moveTo>
                  <a:pt x="12688" y="3155"/>
                </a:moveTo>
                <a:cubicBezTo>
                  <a:pt x="12688" y="3155"/>
                  <a:pt x="12696" y="3174"/>
                  <a:pt x="12688" y="3155"/>
                </a:cubicBezTo>
                <a:moveTo>
                  <a:pt x="12595" y="3168"/>
                </a:moveTo>
                <a:cubicBezTo>
                  <a:pt x="12590" y="3153"/>
                  <a:pt x="12601" y="3139"/>
                  <a:pt x="12603" y="3123"/>
                </a:cubicBezTo>
                <a:cubicBezTo>
                  <a:pt x="12606" y="3108"/>
                  <a:pt x="12603" y="3166"/>
                  <a:pt x="12595" y="3168"/>
                </a:cubicBezTo>
                <a:moveTo>
                  <a:pt x="12688" y="3134"/>
                </a:moveTo>
                <a:lnTo>
                  <a:pt x="12688" y="3134"/>
                </a:lnTo>
                <a:lnTo>
                  <a:pt x="12687" y="3133"/>
                </a:lnTo>
                <a:cubicBezTo>
                  <a:pt x="12685" y="3129"/>
                  <a:pt x="12684" y="3126"/>
                  <a:pt x="12684" y="3122"/>
                </a:cubicBezTo>
                <a:cubicBezTo>
                  <a:pt x="12684" y="3118"/>
                  <a:pt x="12685" y="3116"/>
                  <a:pt x="12687" y="3112"/>
                </a:cubicBezTo>
                <a:cubicBezTo>
                  <a:pt x="12689" y="3109"/>
                  <a:pt x="12691" y="3107"/>
                  <a:pt x="12695" y="3104"/>
                </a:cubicBezTo>
                <a:cubicBezTo>
                  <a:pt x="12696" y="3104"/>
                  <a:pt x="12697" y="3103"/>
                  <a:pt x="12698" y="3102"/>
                </a:cubicBezTo>
                <a:cubicBezTo>
                  <a:pt x="12696" y="3113"/>
                  <a:pt x="12699" y="3129"/>
                  <a:pt x="12688" y="3134"/>
                </a:cubicBezTo>
                <a:cubicBezTo>
                  <a:pt x="12678" y="3139"/>
                  <a:pt x="12689" y="3156"/>
                  <a:pt x="12675" y="3153"/>
                </a:cubicBezTo>
                <a:cubicBezTo>
                  <a:pt x="12662" y="3151"/>
                  <a:pt x="12680" y="3137"/>
                  <a:pt x="12688" y="3134"/>
                </a:cubicBezTo>
                <a:moveTo>
                  <a:pt x="12683" y="3097"/>
                </a:moveTo>
                <a:cubicBezTo>
                  <a:pt x="12683" y="3097"/>
                  <a:pt x="12698" y="3102"/>
                  <a:pt x="12683" y="3097"/>
                </a:cubicBezTo>
                <a:moveTo>
                  <a:pt x="12603" y="3113"/>
                </a:moveTo>
                <a:lnTo>
                  <a:pt x="12603" y="3113"/>
                </a:lnTo>
                <a:cubicBezTo>
                  <a:pt x="12605" y="3111"/>
                  <a:pt x="12608" y="3109"/>
                  <a:pt x="12609" y="3106"/>
                </a:cubicBezTo>
                <a:cubicBezTo>
                  <a:pt x="12613" y="3101"/>
                  <a:pt x="12613" y="3095"/>
                  <a:pt x="12614" y="3089"/>
                </a:cubicBezTo>
                <a:cubicBezTo>
                  <a:pt x="12627" y="3086"/>
                  <a:pt x="12616" y="3115"/>
                  <a:pt x="12603" y="3113"/>
                </a:cubicBezTo>
                <a:moveTo>
                  <a:pt x="12582" y="3451"/>
                </a:moveTo>
                <a:lnTo>
                  <a:pt x="12577" y="3451"/>
                </a:lnTo>
                <a:cubicBezTo>
                  <a:pt x="12577" y="3441"/>
                  <a:pt x="12582" y="3438"/>
                  <a:pt x="12593" y="3438"/>
                </a:cubicBezTo>
                <a:cubicBezTo>
                  <a:pt x="12608" y="3295"/>
                  <a:pt x="12640" y="3219"/>
                  <a:pt x="12659" y="3086"/>
                </a:cubicBezTo>
                <a:cubicBezTo>
                  <a:pt x="12680" y="3137"/>
                  <a:pt x="12640" y="3184"/>
                  <a:pt x="12643" y="3253"/>
                </a:cubicBezTo>
                <a:lnTo>
                  <a:pt x="12632" y="3253"/>
                </a:lnTo>
                <a:cubicBezTo>
                  <a:pt x="12616" y="3364"/>
                  <a:pt x="12601" y="3491"/>
                  <a:pt x="12569" y="3589"/>
                </a:cubicBezTo>
                <a:cubicBezTo>
                  <a:pt x="12561" y="3563"/>
                  <a:pt x="12580" y="3536"/>
                  <a:pt x="12561" y="3533"/>
                </a:cubicBezTo>
                <a:cubicBezTo>
                  <a:pt x="12543" y="3531"/>
                  <a:pt x="12575" y="3531"/>
                  <a:pt x="12577" y="3523"/>
                </a:cubicBezTo>
                <a:cubicBezTo>
                  <a:pt x="12580" y="3515"/>
                  <a:pt x="12587" y="3481"/>
                  <a:pt x="12582" y="3454"/>
                </a:cubicBezTo>
                <a:lnTo>
                  <a:pt x="12582" y="3451"/>
                </a:lnTo>
                <a:moveTo>
                  <a:pt x="12619" y="3065"/>
                </a:moveTo>
                <a:cubicBezTo>
                  <a:pt x="12619" y="3065"/>
                  <a:pt x="12622" y="3078"/>
                  <a:pt x="12619" y="3065"/>
                </a:cubicBezTo>
                <a:moveTo>
                  <a:pt x="12701" y="3060"/>
                </a:moveTo>
                <a:cubicBezTo>
                  <a:pt x="12701" y="3060"/>
                  <a:pt x="12698" y="3084"/>
                  <a:pt x="12701" y="3060"/>
                </a:cubicBezTo>
                <a:moveTo>
                  <a:pt x="12701" y="3047"/>
                </a:moveTo>
                <a:cubicBezTo>
                  <a:pt x="12701" y="3047"/>
                  <a:pt x="12720" y="3049"/>
                  <a:pt x="12701" y="3047"/>
                </a:cubicBezTo>
                <a:moveTo>
                  <a:pt x="12693" y="3026"/>
                </a:moveTo>
                <a:lnTo>
                  <a:pt x="12693" y="3026"/>
                </a:lnTo>
                <a:moveTo>
                  <a:pt x="12630" y="3052"/>
                </a:moveTo>
                <a:cubicBezTo>
                  <a:pt x="12614" y="3047"/>
                  <a:pt x="12632" y="3020"/>
                  <a:pt x="12632" y="3007"/>
                </a:cubicBezTo>
                <a:cubicBezTo>
                  <a:pt x="12632" y="2994"/>
                  <a:pt x="12627" y="3036"/>
                  <a:pt x="12630" y="3052"/>
                </a:cubicBezTo>
                <a:moveTo>
                  <a:pt x="12709" y="2994"/>
                </a:moveTo>
                <a:cubicBezTo>
                  <a:pt x="12712" y="2996"/>
                  <a:pt x="12725" y="2986"/>
                  <a:pt x="12714" y="2986"/>
                </a:cubicBezTo>
                <a:cubicBezTo>
                  <a:pt x="12704" y="2986"/>
                  <a:pt x="12715" y="3010"/>
                  <a:pt x="12712" y="3015"/>
                </a:cubicBezTo>
                <a:cubicBezTo>
                  <a:pt x="12710" y="3020"/>
                  <a:pt x="12709" y="2999"/>
                  <a:pt x="12709" y="2994"/>
                </a:cubicBezTo>
                <a:moveTo>
                  <a:pt x="12608" y="3190"/>
                </a:moveTo>
                <a:cubicBezTo>
                  <a:pt x="12622" y="3126"/>
                  <a:pt x="12635" y="3055"/>
                  <a:pt x="12656" y="2981"/>
                </a:cubicBezTo>
                <a:cubicBezTo>
                  <a:pt x="12661" y="3036"/>
                  <a:pt x="12627" y="3110"/>
                  <a:pt x="12635" y="3150"/>
                </a:cubicBezTo>
                <a:cubicBezTo>
                  <a:pt x="12643" y="3190"/>
                  <a:pt x="12627" y="3184"/>
                  <a:pt x="12608" y="3190"/>
                </a:cubicBezTo>
                <a:moveTo>
                  <a:pt x="12661" y="2970"/>
                </a:moveTo>
                <a:cubicBezTo>
                  <a:pt x="12653" y="2970"/>
                  <a:pt x="12656" y="2954"/>
                  <a:pt x="12669" y="2954"/>
                </a:cubicBezTo>
                <a:cubicBezTo>
                  <a:pt x="12683" y="2954"/>
                  <a:pt x="12661" y="2962"/>
                  <a:pt x="12661" y="2970"/>
                </a:cubicBezTo>
                <a:moveTo>
                  <a:pt x="12722" y="2954"/>
                </a:moveTo>
                <a:cubicBezTo>
                  <a:pt x="12722" y="2944"/>
                  <a:pt x="12728" y="2946"/>
                  <a:pt x="12735" y="2946"/>
                </a:cubicBezTo>
                <a:lnTo>
                  <a:pt x="12735" y="2946"/>
                </a:lnTo>
                <a:cubicBezTo>
                  <a:pt x="12734" y="2948"/>
                  <a:pt x="12732" y="2950"/>
                  <a:pt x="12729" y="2951"/>
                </a:cubicBezTo>
                <a:cubicBezTo>
                  <a:pt x="12727" y="2953"/>
                  <a:pt x="12725" y="2954"/>
                  <a:pt x="12722" y="2954"/>
                </a:cubicBezTo>
                <a:moveTo>
                  <a:pt x="12680" y="2949"/>
                </a:moveTo>
                <a:cubicBezTo>
                  <a:pt x="12680" y="2949"/>
                  <a:pt x="12696" y="2954"/>
                  <a:pt x="12680" y="2949"/>
                </a:cubicBezTo>
                <a:moveTo>
                  <a:pt x="12728" y="2936"/>
                </a:moveTo>
                <a:lnTo>
                  <a:pt x="12728" y="2930"/>
                </a:lnTo>
                <a:cubicBezTo>
                  <a:pt x="12735" y="2928"/>
                  <a:pt x="12735" y="2936"/>
                  <a:pt x="12735" y="2941"/>
                </a:cubicBezTo>
                <a:cubicBezTo>
                  <a:pt x="12735" y="2946"/>
                  <a:pt x="12733" y="2936"/>
                  <a:pt x="12728" y="2936"/>
                </a:cubicBezTo>
                <a:moveTo>
                  <a:pt x="12669" y="2949"/>
                </a:moveTo>
                <a:cubicBezTo>
                  <a:pt x="12653" y="2946"/>
                  <a:pt x="12669" y="2920"/>
                  <a:pt x="12680" y="2917"/>
                </a:cubicBezTo>
                <a:lnTo>
                  <a:pt x="12680" y="2917"/>
                </a:lnTo>
                <a:cubicBezTo>
                  <a:pt x="12680" y="2918"/>
                  <a:pt x="12679" y="2918"/>
                  <a:pt x="12679" y="2919"/>
                </a:cubicBezTo>
                <a:cubicBezTo>
                  <a:pt x="12673" y="2928"/>
                  <a:pt x="12670" y="2938"/>
                  <a:pt x="12669" y="2949"/>
                </a:cubicBezTo>
                <a:moveTo>
                  <a:pt x="12738" y="2907"/>
                </a:moveTo>
                <a:cubicBezTo>
                  <a:pt x="12738" y="2907"/>
                  <a:pt x="12735" y="2930"/>
                  <a:pt x="12738" y="2907"/>
                </a:cubicBezTo>
                <a:moveTo>
                  <a:pt x="12738" y="2896"/>
                </a:moveTo>
                <a:cubicBezTo>
                  <a:pt x="12738" y="2891"/>
                  <a:pt x="12746" y="2885"/>
                  <a:pt x="12738" y="2885"/>
                </a:cubicBezTo>
                <a:cubicBezTo>
                  <a:pt x="12730" y="2885"/>
                  <a:pt x="12746" y="2883"/>
                  <a:pt x="12751" y="2880"/>
                </a:cubicBezTo>
                <a:cubicBezTo>
                  <a:pt x="12757" y="2877"/>
                  <a:pt x="12751" y="2901"/>
                  <a:pt x="12738" y="2896"/>
                </a:cubicBezTo>
                <a:moveTo>
                  <a:pt x="12659" y="2872"/>
                </a:moveTo>
                <a:lnTo>
                  <a:pt x="12659" y="2872"/>
                </a:lnTo>
                <a:moveTo>
                  <a:pt x="12751" y="2859"/>
                </a:moveTo>
                <a:cubicBezTo>
                  <a:pt x="12751" y="2859"/>
                  <a:pt x="12743" y="2872"/>
                  <a:pt x="12751" y="2859"/>
                </a:cubicBezTo>
                <a:moveTo>
                  <a:pt x="12751" y="2851"/>
                </a:moveTo>
                <a:cubicBezTo>
                  <a:pt x="12743" y="2846"/>
                  <a:pt x="12751" y="2828"/>
                  <a:pt x="12762" y="2830"/>
                </a:cubicBezTo>
                <a:cubicBezTo>
                  <a:pt x="12773" y="2833"/>
                  <a:pt x="12751" y="2840"/>
                  <a:pt x="12751" y="2851"/>
                </a:cubicBezTo>
                <a:moveTo>
                  <a:pt x="13021" y="3388"/>
                </a:moveTo>
                <a:cubicBezTo>
                  <a:pt x="13048" y="3235"/>
                  <a:pt x="13122" y="3041"/>
                  <a:pt x="13090" y="2817"/>
                </a:cubicBezTo>
                <a:cubicBezTo>
                  <a:pt x="13111" y="2843"/>
                  <a:pt x="13090" y="2883"/>
                  <a:pt x="13114" y="2901"/>
                </a:cubicBezTo>
                <a:cubicBezTo>
                  <a:pt x="13138" y="2920"/>
                  <a:pt x="13114" y="2975"/>
                  <a:pt x="13116" y="3026"/>
                </a:cubicBezTo>
                <a:lnTo>
                  <a:pt x="13109" y="3020"/>
                </a:lnTo>
                <a:cubicBezTo>
                  <a:pt x="13116" y="3026"/>
                  <a:pt x="13122" y="3039"/>
                  <a:pt x="13116" y="3060"/>
                </a:cubicBezTo>
                <a:lnTo>
                  <a:pt x="13101" y="3060"/>
                </a:lnTo>
                <a:lnTo>
                  <a:pt x="13101" y="3026"/>
                </a:lnTo>
                <a:cubicBezTo>
                  <a:pt x="13093" y="3036"/>
                  <a:pt x="13088" y="3069"/>
                  <a:pt x="13114" y="3063"/>
                </a:cubicBezTo>
                <a:cubicBezTo>
                  <a:pt x="13141" y="3058"/>
                  <a:pt x="13088" y="3101"/>
                  <a:pt x="13114" y="3108"/>
                </a:cubicBezTo>
                <a:cubicBezTo>
                  <a:pt x="13141" y="3116"/>
                  <a:pt x="13101" y="3115"/>
                  <a:pt x="13098" y="3123"/>
                </a:cubicBezTo>
                <a:cubicBezTo>
                  <a:pt x="13095" y="3131"/>
                  <a:pt x="13109" y="3115"/>
                  <a:pt x="13114" y="3126"/>
                </a:cubicBezTo>
                <a:cubicBezTo>
                  <a:pt x="13119" y="3137"/>
                  <a:pt x="13112" y="3153"/>
                  <a:pt x="13093" y="3150"/>
                </a:cubicBezTo>
                <a:cubicBezTo>
                  <a:pt x="13075" y="3147"/>
                  <a:pt x="13103" y="3168"/>
                  <a:pt x="13101" y="3190"/>
                </a:cubicBezTo>
                <a:lnTo>
                  <a:pt x="13087" y="3190"/>
                </a:lnTo>
                <a:cubicBezTo>
                  <a:pt x="13077" y="3205"/>
                  <a:pt x="13101" y="3192"/>
                  <a:pt x="13098" y="3208"/>
                </a:cubicBezTo>
                <a:cubicBezTo>
                  <a:pt x="13095" y="3224"/>
                  <a:pt x="13064" y="3248"/>
                  <a:pt x="13071" y="3272"/>
                </a:cubicBezTo>
                <a:lnTo>
                  <a:pt x="13058" y="3272"/>
                </a:lnTo>
                <a:cubicBezTo>
                  <a:pt x="13071" y="3324"/>
                  <a:pt x="13019" y="3367"/>
                  <a:pt x="13027" y="3425"/>
                </a:cubicBezTo>
                <a:lnTo>
                  <a:pt x="13027" y="3425"/>
                </a:lnTo>
                <a:cubicBezTo>
                  <a:pt x="13026" y="3425"/>
                  <a:pt x="13026" y="3424"/>
                  <a:pt x="13025" y="3424"/>
                </a:cubicBezTo>
                <a:cubicBezTo>
                  <a:pt x="13023" y="3423"/>
                  <a:pt x="13022" y="3423"/>
                  <a:pt x="13020" y="3423"/>
                </a:cubicBezTo>
                <a:cubicBezTo>
                  <a:pt x="13018" y="3423"/>
                  <a:pt x="13016" y="3423"/>
                  <a:pt x="13014" y="3424"/>
                </a:cubicBezTo>
                <a:cubicBezTo>
                  <a:pt x="13013" y="3425"/>
                  <a:pt x="13012" y="3426"/>
                  <a:pt x="13011" y="3428"/>
                </a:cubicBezTo>
                <a:cubicBezTo>
                  <a:pt x="13019" y="3449"/>
                  <a:pt x="13005" y="3454"/>
                  <a:pt x="13008" y="3475"/>
                </a:cubicBezTo>
                <a:cubicBezTo>
                  <a:pt x="13011" y="3496"/>
                  <a:pt x="12998" y="3470"/>
                  <a:pt x="12995" y="3470"/>
                </a:cubicBezTo>
                <a:cubicBezTo>
                  <a:pt x="12993" y="3470"/>
                  <a:pt x="12987" y="3484"/>
                  <a:pt x="12987" y="3494"/>
                </a:cubicBezTo>
                <a:cubicBezTo>
                  <a:pt x="12987" y="3505"/>
                  <a:pt x="12987" y="3481"/>
                  <a:pt x="12995" y="3478"/>
                </a:cubicBezTo>
                <a:cubicBezTo>
                  <a:pt x="13003" y="3475"/>
                  <a:pt x="12984" y="3494"/>
                  <a:pt x="12997" y="3494"/>
                </a:cubicBezTo>
                <a:cubicBezTo>
                  <a:pt x="12955" y="3547"/>
                  <a:pt x="12947" y="3652"/>
                  <a:pt x="12881" y="3692"/>
                </a:cubicBezTo>
                <a:cubicBezTo>
                  <a:pt x="12921" y="3589"/>
                  <a:pt x="12979" y="3475"/>
                  <a:pt x="13021" y="3388"/>
                </a:cubicBezTo>
                <a:moveTo>
                  <a:pt x="13130" y="2838"/>
                </a:moveTo>
                <a:cubicBezTo>
                  <a:pt x="13127" y="2830"/>
                  <a:pt x="13114" y="2825"/>
                  <a:pt x="13122" y="2814"/>
                </a:cubicBezTo>
                <a:cubicBezTo>
                  <a:pt x="13175" y="2869"/>
                  <a:pt x="13164" y="2975"/>
                  <a:pt x="13169" y="3033"/>
                </a:cubicBezTo>
                <a:lnTo>
                  <a:pt x="13154" y="3033"/>
                </a:lnTo>
                <a:lnTo>
                  <a:pt x="13154" y="3033"/>
                </a:lnTo>
                <a:cubicBezTo>
                  <a:pt x="13156" y="3037"/>
                  <a:pt x="13159" y="3040"/>
                  <a:pt x="13161" y="3044"/>
                </a:cubicBezTo>
                <a:cubicBezTo>
                  <a:pt x="13168" y="3057"/>
                  <a:pt x="13172" y="3069"/>
                  <a:pt x="13172" y="3084"/>
                </a:cubicBezTo>
                <a:cubicBezTo>
                  <a:pt x="13172" y="3090"/>
                  <a:pt x="13171" y="3096"/>
                  <a:pt x="13169" y="3102"/>
                </a:cubicBezTo>
                <a:lnTo>
                  <a:pt x="13167" y="3102"/>
                </a:lnTo>
                <a:cubicBezTo>
                  <a:pt x="13164" y="3121"/>
                  <a:pt x="13148" y="3140"/>
                  <a:pt x="13151" y="3174"/>
                </a:cubicBezTo>
                <a:cubicBezTo>
                  <a:pt x="13154" y="3209"/>
                  <a:pt x="13143" y="3174"/>
                  <a:pt x="13135" y="3174"/>
                </a:cubicBezTo>
                <a:cubicBezTo>
                  <a:pt x="13127" y="3219"/>
                  <a:pt x="13143" y="3269"/>
                  <a:pt x="13114" y="3295"/>
                </a:cubicBezTo>
                <a:cubicBezTo>
                  <a:pt x="13085" y="3322"/>
                  <a:pt x="13122" y="3303"/>
                  <a:pt x="13127" y="3303"/>
                </a:cubicBezTo>
                <a:cubicBezTo>
                  <a:pt x="13132" y="3303"/>
                  <a:pt x="13114" y="3332"/>
                  <a:pt x="13098" y="3324"/>
                </a:cubicBezTo>
                <a:cubicBezTo>
                  <a:pt x="13082" y="3317"/>
                  <a:pt x="13109" y="3332"/>
                  <a:pt x="13111" y="3335"/>
                </a:cubicBezTo>
                <a:cubicBezTo>
                  <a:pt x="13114" y="3338"/>
                  <a:pt x="13101" y="3351"/>
                  <a:pt x="13098" y="3364"/>
                </a:cubicBezTo>
                <a:cubicBezTo>
                  <a:pt x="13095" y="3377"/>
                  <a:pt x="13098" y="3412"/>
                  <a:pt x="13079" y="3422"/>
                </a:cubicBezTo>
                <a:cubicBezTo>
                  <a:pt x="13061" y="3433"/>
                  <a:pt x="13079" y="3404"/>
                  <a:pt x="13074" y="3409"/>
                </a:cubicBezTo>
                <a:cubicBezTo>
                  <a:pt x="13069" y="3414"/>
                  <a:pt x="13085" y="3402"/>
                  <a:pt x="13079" y="3391"/>
                </a:cubicBezTo>
                <a:cubicBezTo>
                  <a:pt x="13074" y="3381"/>
                  <a:pt x="13085" y="3426"/>
                  <a:pt x="13066" y="3428"/>
                </a:cubicBezTo>
                <a:cubicBezTo>
                  <a:pt x="13048" y="3431"/>
                  <a:pt x="13079" y="3433"/>
                  <a:pt x="13087" y="3433"/>
                </a:cubicBezTo>
                <a:cubicBezTo>
                  <a:pt x="13095" y="3433"/>
                  <a:pt x="13053" y="3438"/>
                  <a:pt x="13053" y="3454"/>
                </a:cubicBezTo>
                <a:cubicBezTo>
                  <a:pt x="13053" y="3470"/>
                  <a:pt x="13074" y="3459"/>
                  <a:pt x="13079" y="3462"/>
                </a:cubicBezTo>
                <a:cubicBezTo>
                  <a:pt x="13085" y="3465"/>
                  <a:pt x="13071" y="3468"/>
                  <a:pt x="13079" y="3486"/>
                </a:cubicBezTo>
                <a:cubicBezTo>
                  <a:pt x="13087" y="3505"/>
                  <a:pt x="13066" y="3486"/>
                  <a:pt x="13071" y="3494"/>
                </a:cubicBezTo>
                <a:cubicBezTo>
                  <a:pt x="13077" y="3502"/>
                  <a:pt x="13027" y="3492"/>
                  <a:pt x="13019" y="3502"/>
                </a:cubicBezTo>
                <a:cubicBezTo>
                  <a:pt x="13011" y="3513"/>
                  <a:pt x="13034" y="3486"/>
                  <a:pt x="13048" y="3481"/>
                </a:cubicBezTo>
                <a:lnTo>
                  <a:pt x="13048" y="3481"/>
                </a:lnTo>
                <a:cubicBezTo>
                  <a:pt x="13045" y="3476"/>
                  <a:pt x="13044" y="3471"/>
                  <a:pt x="13044" y="3465"/>
                </a:cubicBezTo>
                <a:cubicBezTo>
                  <a:pt x="13044" y="3460"/>
                  <a:pt x="13045" y="3455"/>
                  <a:pt x="13048" y="3450"/>
                </a:cubicBezTo>
                <a:cubicBezTo>
                  <a:pt x="13049" y="3448"/>
                  <a:pt x="13049" y="3447"/>
                  <a:pt x="13050" y="3446"/>
                </a:cubicBezTo>
                <a:cubicBezTo>
                  <a:pt x="13050" y="3433"/>
                  <a:pt x="13037" y="3454"/>
                  <a:pt x="13037" y="3441"/>
                </a:cubicBezTo>
                <a:cubicBezTo>
                  <a:pt x="13037" y="3428"/>
                  <a:pt x="13040" y="3434"/>
                  <a:pt x="13048" y="3428"/>
                </a:cubicBezTo>
                <a:cubicBezTo>
                  <a:pt x="13056" y="3423"/>
                  <a:pt x="13090" y="3351"/>
                  <a:pt x="13074" y="3324"/>
                </a:cubicBezTo>
                <a:cubicBezTo>
                  <a:pt x="13138" y="3203"/>
                  <a:pt x="13161" y="2991"/>
                  <a:pt x="13122" y="2838"/>
                </a:cubicBezTo>
                <a:lnTo>
                  <a:pt x="13130" y="2838"/>
                </a:lnTo>
                <a:moveTo>
                  <a:pt x="12680" y="2907"/>
                </a:moveTo>
                <a:cubicBezTo>
                  <a:pt x="12669" y="2872"/>
                  <a:pt x="12701" y="2827"/>
                  <a:pt x="12701" y="2787"/>
                </a:cubicBezTo>
                <a:lnTo>
                  <a:pt x="12701" y="2787"/>
                </a:lnTo>
                <a:cubicBezTo>
                  <a:pt x="12703" y="2790"/>
                  <a:pt x="12706" y="2792"/>
                  <a:pt x="12707" y="2794"/>
                </a:cubicBezTo>
                <a:cubicBezTo>
                  <a:pt x="12710" y="2799"/>
                  <a:pt x="12710" y="2804"/>
                  <a:pt x="12710" y="2809"/>
                </a:cubicBezTo>
                <a:cubicBezTo>
                  <a:pt x="12710" y="2814"/>
                  <a:pt x="12710" y="2820"/>
                  <a:pt x="12707" y="2823"/>
                </a:cubicBezTo>
                <a:cubicBezTo>
                  <a:pt x="12705" y="2828"/>
                  <a:pt x="12702" y="2830"/>
                  <a:pt x="12698" y="2832"/>
                </a:cubicBezTo>
                <a:cubicBezTo>
                  <a:pt x="12709" y="2840"/>
                  <a:pt x="12712" y="2859"/>
                  <a:pt x="12693" y="2856"/>
                </a:cubicBezTo>
                <a:cubicBezTo>
                  <a:pt x="12675" y="2854"/>
                  <a:pt x="12685" y="2891"/>
                  <a:pt x="12680" y="2907"/>
                </a:cubicBezTo>
                <a:moveTo>
                  <a:pt x="13079" y="2787"/>
                </a:moveTo>
                <a:cubicBezTo>
                  <a:pt x="13079" y="2787"/>
                  <a:pt x="13077" y="2811"/>
                  <a:pt x="13079" y="2787"/>
                </a:cubicBezTo>
                <a:moveTo>
                  <a:pt x="13114" y="2793"/>
                </a:moveTo>
                <a:cubicBezTo>
                  <a:pt x="13109" y="2790"/>
                  <a:pt x="13109" y="2785"/>
                  <a:pt x="13109" y="2777"/>
                </a:cubicBezTo>
                <a:lnTo>
                  <a:pt x="13109" y="2777"/>
                </a:lnTo>
                <a:cubicBezTo>
                  <a:pt x="13109" y="2777"/>
                  <a:pt x="13110" y="2776"/>
                  <a:pt x="13111" y="2776"/>
                </a:cubicBezTo>
                <a:cubicBezTo>
                  <a:pt x="13113" y="2776"/>
                  <a:pt x="13114" y="2778"/>
                  <a:pt x="13115" y="2778"/>
                </a:cubicBezTo>
                <a:cubicBezTo>
                  <a:pt x="13117" y="2779"/>
                  <a:pt x="13118" y="2780"/>
                  <a:pt x="13118" y="2781"/>
                </a:cubicBezTo>
                <a:cubicBezTo>
                  <a:pt x="13119" y="2783"/>
                  <a:pt x="13120" y="2784"/>
                  <a:pt x="13120" y="2785"/>
                </a:cubicBezTo>
                <a:cubicBezTo>
                  <a:pt x="13120" y="2787"/>
                  <a:pt x="13119" y="2788"/>
                  <a:pt x="13118" y="2789"/>
                </a:cubicBezTo>
                <a:cubicBezTo>
                  <a:pt x="13118" y="2790"/>
                  <a:pt x="13117" y="2791"/>
                  <a:pt x="13115" y="2792"/>
                </a:cubicBezTo>
                <a:lnTo>
                  <a:pt x="13114" y="2793"/>
                </a:lnTo>
                <a:moveTo>
                  <a:pt x="12709" y="2780"/>
                </a:moveTo>
                <a:cubicBezTo>
                  <a:pt x="12709" y="2780"/>
                  <a:pt x="12709" y="2785"/>
                  <a:pt x="12709" y="2780"/>
                </a:cubicBezTo>
                <a:moveTo>
                  <a:pt x="12688" y="2793"/>
                </a:moveTo>
                <a:cubicBezTo>
                  <a:pt x="12680" y="2790"/>
                  <a:pt x="12675" y="2777"/>
                  <a:pt x="12693" y="2777"/>
                </a:cubicBezTo>
                <a:cubicBezTo>
                  <a:pt x="12712" y="2777"/>
                  <a:pt x="12688" y="2787"/>
                  <a:pt x="12688" y="2793"/>
                </a:cubicBezTo>
                <a:moveTo>
                  <a:pt x="12770" y="2774"/>
                </a:moveTo>
                <a:cubicBezTo>
                  <a:pt x="12770" y="2774"/>
                  <a:pt x="12783" y="2777"/>
                  <a:pt x="12770" y="2774"/>
                </a:cubicBezTo>
                <a:moveTo>
                  <a:pt x="12693" y="2772"/>
                </a:moveTo>
                <a:cubicBezTo>
                  <a:pt x="12693" y="2772"/>
                  <a:pt x="12693" y="2774"/>
                  <a:pt x="12693" y="2772"/>
                </a:cubicBezTo>
                <a:moveTo>
                  <a:pt x="12696" y="2761"/>
                </a:moveTo>
                <a:lnTo>
                  <a:pt x="12696" y="2761"/>
                </a:lnTo>
                <a:moveTo>
                  <a:pt x="12783" y="2719"/>
                </a:moveTo>
                <a:lnTo>
                  <a:pt x="12791" y="2719"/>
                </a:lnTo>
                <a:lnTo>
                  <a:pt x="12791" y="2727"/>
                </a:lnTo>
                <a:lnTo>
                  <a:pt x="12783" y="2727"/>
                </a:lnTo>
                <a:lnTo>
                  <a:pt x="12783" y="2719"/>
                </a:lnTo>
                <a:moveTo>
                  <a:pt x="12735" y="2732"/>
                </a:moveTo>
                <a:cubicBezTo>
                  <a:pt x="12722" y="2735"/>
                  <a:pt x="12722" y="2724"/>
                  <a:pt x="12728" y="2719"/>
                </a:cubicBezTo>
                <a:lnTo>
                  <a:pt x="12728" y="2719"/>
                </a:lnTo>
                <a:cubicBezTo>
                  <a:pt x="12728" y="2719"/>
                  <a:pt x="12728" y="2719"/>
                  <a:pt x="12729" y="2719"/>
                </a:cubicBezTo>
                <a:cubicBezTo>
                  <a:pt x="12732" y="2721"/>
                  <a:pt x="12733" y="2722"/>
                  <a:pt x="12734" y="2724"/>
                </a:cubicBezTo>
                <a:cubicBezTo>
                  <a:pt x="12735" y="2726"/>
                  <a:pt x="12736" y="2728"/>
                  <a:pt x="12736" y="2731"/>
                </a:cubicBezTo>
                <a:cubicBezTo>
                  <a:pt x="12736" y="2731"/>
                  <a:pt x="12736" y="2732"/>
                  <a:pt x="12735" y="2732"/>
                </a:cubicBezTo>
                <a:moveTo>
                  <a:pt x="12815" y="2711"/>
                </a:moveTo>
                <a:cubicBezTo>
                  <a:pt x="12815" y="2711"/>
                  <a:pt x="12823" y="2724"/>
                  <a:pt x="12815" y="2711"/>
                </a:cubicBezTo>
                <a:moveTo>
                  <a:pt x="12788" y="2711"/>
                </a:moveTo>
                <a:cubicBezTo>
                  <a:pt x="12788" y="2711"/>
                  <a:pt x="12788" y="2713"/>
                  <a:pt x="12788" y="2711"/>
                </a:cubicBezTo>
                <a:moveTo>
                  <a:pt x="12738" y="2711"/>
                </a:moveTo>
                <a:cubicBezTo>
                  <a:pt x="12738" y="2711"/>
                  <a:pt x="12746" y="2724"/>
                  <a:pt x="12738" y="2711"/>
                </a:cubicBezTo>
                <a:moveTo>
                  <a:pt x="12712" y="2859"/>
                </a:moveTo>
                <a:cubicBezTo>
                  <a:pt x="12735" y="2811"/>
                  <a:pt x="12743" y="2750"/>
                  <a:pt x="12762" y="2695"/>
                </a:cubicBezTo>
                <a:lnTo>
                  <a:pt x="12762" y="2695"/>
                </a:lnTo>
                <a:cubicBezTo>
                  <a:pt x="12762" y="2696"/>
                  <a:pt x="12762" y="2698"/>
                  <a:pt x="12762" y="2699"/>
                </a:cubicBezTo>
                <a:cubicBezTo>
                  <a:pt x="12762" y="2757"/>
                  <a:pt x="12749" y="2806"/>
                  <a:pt x="12720" y="2855"/>
                </a:cubicBezTo>
                <a:cubicBezTo>
                  <a:pt x="12720" y="2856"/>
                  <a:pt x="12720" y="2856"/>
                  <a:pt x="12720" y="2856"/>
                </a:cubicBezTo>
                <a:cubicBezTo>
                  <a:pt x="12725" y="2928"/>
                  <a:pt x="12685" y="3007"/>
                  <a:pt x="12675" y="3076"/>
                </a:cubicBezTo>
                <a:cubicBezTo>
                  <a:pt x="12656" y="3020"/>
                  <a:pt x="12712" y="2933"/>
                  <a:pt x="12712" y="2859"/>
                </a:cubicBezTo>
                <a:moveTo>
                  <a:pt x="12812" y="3827"/>
                </a:moveTo>
                <a:cubicBezTo>
                  <a:pt x="12751" y="3898"/>
                  <a:pt x="12738" y="4015"/>
                  <a:pt x="12630" y="4044"/>
                </a:cubicBezTo>
                <a:lnTo>
                  <a:pt x="12630" y="4044"/>
                </a:lnTo>
                <a:cubicBezTo>
                  <a:pt x="12613" y="3998"/>
                  <a:pt x="12606" y="3957"/>
                  <a:pt x="12606" y="3909"/>
                </a:cubicBezTo>
                <a:cubicBezTo>
                  <a:pt x="12606" y="3882"/>
                  <a:pt x="12609" y="3859"/>
                  <a:pt x="12614" y="3832"/>
                </a:cubicBezTo>
                <a:cubicBezTo>
                  <a:pt x="12606" y="3822"/>
                  <a:pt x="12596" y="3841"/>
                  <a:pt x="12593" y="3830"/>
                </a:cubicBezTo>
                <a:cubicBezTo>
                  <a:pt x="12591" y="3820"/>
                  <a:pt x="12603" y="3816"/>
                  <a:pt x="12614" y="3814"/>
                </a:cubicBezTo>
                <a:lnTo>
                  <a:pt x="12614" y="3814"/>
                </a:lnTo>
                <a:cubicBezTo>
                  <a:pt x="12621" y="3678"/>
                  <a:pt x="12638" y="3563"/>
                  <a:pt x="12669" y="3430"/>
                </a:cubicBezTo>
                <a:cubicBezTo>
                  <a:pt x="12661" y="3428"/>
                  <a:pt x="12667" y="3417"/>
                  <a:pt x="12656" y="3417"/>
                </a:cubicBezTo>
                <a:lnTo>
                  <a:pt x="12656" y="3417"/>
                </a:lnTo>
                <a:cubicBezTo>
                  <a:pt x="12659" y="3414"/>
                  <a:pt x="12660" y="3411"/>
                  <a:pt x="12662" y="3408"/>
                </a:cubicBezTo>
                <a:cubicBezTo>
                  <a:pt x="12669" y="3397"/>
                  <a:pt x="12672" y="3387"/>
                  <a:pt x="12672" y="3375"/>
                </a:cubicBezTo>
                <a:cubicBezTo>
                  <a:pt x="12667" y="3375"/>
                  <a:pt x="12669" y="3385"/>
                  <a:pt x="12659" y="3385"/>
                </a:cubicBezTo>
                <a:lnTo>
                  <a:pt x="12659" y="3385"/>
                </a:lnTo>
                <a:cubicBezTo>
                  <a:pt x="12670" y="3332"/>
                  <a:pt x="12683" y="3288"/>
                  <a:pt x="12701" y="3237"/>
                </a:cubicBezTo>
                <a:cubicBezTo>
                  <a:pt x="12701" y="3235"/>
                  <a:pt x="12696" y="3235"/>
                  <a:pt x="12693" y="3235"/>
                </a:cubicBezTo>
                <a:cubicBezTo>
                  <a:pt x="12735" y="3131"/>
                  <a:pt x="12733" y="3028"/>
                  <a:pt x="12778" y="2914"/>
                </a:cubicBezTo>
                <a:cubicBezTo>
                  <a:pt x="12778" y="2906"/>
                  <a:pt x="12773" y="2903"/>
                  <a:pt x="12762" y="2907"/>
                </a:cubicBezTo>
                <a:lnTo>
                  <a:pt x="12762" y="2907"/>
                </a:lnTo>
                <a:cubicBezTo>
                  <a:pt x="12762" y="2906"/>
                  <a:pt x="12762" y="2906"/>
                  <a:pt x="12763" y="2905"/>
                </a:cubicBezTo>
                <a:cubicBezTo>
                  <a:pt x="12803" y="2835"/>
                  <a:pt x="12824" y="2768"/>
                  <a:pt x="12831" y="2687"/>
                </a:cubicBezTo>
                <a:cubicBezTo>
                  <a:pt x="12862" y="2676"/>
                  <a:pt x="12931" y="2637"/>
                  <a:pt x="12968" y="2676"/>
                </a:cubicBezTo>
                <a:cubicBezTo>
                  <a:pt x="13071" y="2817"/>
                  <a:pt x="13074" y="3049"/>
                  <a:pt x="13034" y="3216"/>
                </a:cubicBezTo>
                <a:cubicBezTo>
                  <a:pt x="12995" y="3383"/>
                  <a:pt x="12918" y="3570"/>
                  <a:pt x="12852" y="3737"/>
                </a:cubicBezTo>
                <a:cubicBezTo>
                  <a:pt x="12849" y="3756"/>
                  <a:pt x="12865" y="3753"/>
                  <a:pt x="12855" y="3769"/>
                </a:cubicBezTo>
                <a:lnTo>
                  <a:pt x="12849" y="3769"/>
                </a:lnTo>
                <a:lnTo>
                  <a:pt x="12849" y="3756"/>
                </a:lnTo>
                <a:lnTo>
                  <a:pt x="12849" y="3756"/>
                </a:lnTo>
                <a:cubicBezTo>
                  <a:pt x="12841" y="3764"/>
                  <a:pt x="12834" y="3773"/>
                  <a:pt x="12828" y="3783"/>
                </a:cubicBezTo>
                <a:cubicBezTo>
                  <a:pt x="12820" y="3797"/>
                  <a:pt x="12815" y="3811"/>
                  <a:pt x="12812" y="3827"/>
                </a:cubicBezTo>
                <a:moveTo>
                  <a:pt x="12751" y="2552"/>
                </a:moveTo>
                <a:cubicBezTo>
                  <a:pt x="12751" y="2552"/>
                  <a:pt x="12770" y="2555"/>
                  <a:pt x="12751" y="2552"/>
                </a:cubicBezTo>
                <a:moveTo>
                  <a:pt x="12778" y="2549"/>
                </a:moveTo>
                <a:cubicBezTo>
                  <a:pt x="12765" y="2541"/>
                  <a:pt x="12783" y="2537"/>
                  <a:pt x="12778" y="2526"/>
                </a:cubicBezTo>
                <a:cubicBezTo>
                  <a:pt x="12773" y="2516"/>
                  <a:pt x="12775" y="2539"/>
                  <a:pt x="12778" y="2549"/>
                </a:cubicBezTo>
                <a:moveTo>
                  <a:pt x="12762" y="2515"/>
                </a:moveTo>
                <a:lnTo>
                  <a:pt x="12762" y="2515"/>
                </a:lnTo>
                <a:moveTo>
                  <a:pt x="12791" y="2497"/>
                </a:moveTo>
                <a:cubicBezTo>
                  <a:pt x="12791" y="2497"/>
                  <a:pt x="12783" y="2510"/>
                  <a:pt x="12791" y="2497"/>
                </a:cubicBezTo>
                <a:moveTo>
                  <a:pt x="12775" y="2497"/>
                </a:moveTo>
                <a:cubicBezTo>
                  <a:pt x="12765" y="2497"/>
                  <a:pt x="12773" y="2483"/>
                  <a:pt x="12773" y="2475"/>
                </a:cubicBezTo>
                <a:cubicBezTo>
                  <a:pt x="12773" y="2467"/>
                  <a:pt x="12778" y="2491"/>
                  <a:pt x="12775" y="2497"/>
                </a:cubicBezTo>
                <a:moveTo>
                  <a:pt x="13273" y="2449"/>
                </a:moveTo>
                <a:cubicBezTo>
                  <a:pt x="13286" y="2433"/>
                  <a:pt x="13287" y="2460"/>
                  <a:pt x="13273" y="2449"/>
                </a:cubicBezTo>
                <a:cubicBezTo>
                  <a:pt x="13260" y="2439"/>
                  <a:pt x="13267" y="2452"/>
                  <a:pt x="13267" y="2457"/>
                </a:cubicBezTo>
                <a:cubicBezTo>
                  <a:pt x="13267" y="2462"/>
                  <a:pt x="13262" y="2444"/>
                  <a:pt x="13273" y="2449"/>
                </a:cubicBezTo>
                <a:moveTo>
                  <a:pt x="12802" y="2465"/>
                </a:moveTo>
                <a:cubicBezTo>
                  <a:pt x="12799" y="2452"/>
                  <a:pt x="12810" y="2452"/>
                  <a:pt x="12810" y="2446"/>
                </a:cubicBezTo>
                <a:cubicBezTo>
                  <a:pt x="12810" y="2441"/>
                  <a:pt x="12810" y="2462"/>
                  <a:pt x="12810" y="2465"/>
                </a:cubicBezTo>
                <a:cubicBezTo>
                  <a:pt x="12810" y="2465"/>
                  <a:pt x="12791" y="2470"/>
                  <a:pt x="12802" y="2465"/>
                </a:cubicBezTo>
                <a:moveTo>
                  <a:pt x="12823" y="2436"/>
                </a:moveTo>
                <a:cubicBezTo>
                  <a:pt x="12823" y="2436"/>
                  <a:pt x="12828" y="2449"/>
                  <a:pt x="12823" y="2436"/>
                </a:cubicBezTo>
                <a:moveTo>
                  <a:pt x="12791" y="2446"/>
                </a:moveTo>
                <a:cubicBezTo>
                  <a:pt x="12778" y="2438"/>
                  <a:pt x="12796" y="2433"/>
                  <a:pt x="12791" y="2420"/>
                </a:cubicBezTo>
                <a:cubicBezTo>
                  <a:pt x="12786" y="2407"/>
                  <a:pt x="12791" y="2436"/>
                  <a:pt x="12791" y="2446"/>
                </a:cubicBezTo>
                <a:moveTo>
                  <a:pt x="12812" y="2417"/>
                </a:moveTo>
                <a:cubicBezTo>
                  <a:pt x="12818" y="2417"/>
                  <a:pt x="12818" y="2412"/>
                  <a:pt x="12828" y="2412"/>
                </a:cubicBezTo>
                <a:cubicBezTo>
                  <a:pt x="12839" y="2412"/>
                  <a:pt x="12810" y="2433"/>
                  <a:pt x="12812" y="2417"/>
                </a:cubicBezTo>
                <a:moveTo>
                  <a:pt x="12892" y="2377"/>
                </a:moveTo>
                <a:cubicBezTo>
                  <a:pt x="12892" y="2377"/>
                  <a:pt x="12907" y="2380"/>
                  <a:pt x="12892" y="2377"/>
                </a:cubicBezTo>
                <a:moveTo>
                  <a:pt x="12836" y="2377"/>
                </a:moveTo>
                <a:lnTo>
                  <a:pt x="12836" y="2356"/>
                </a:lnTo>
                <a:cubicBezTo>
                  <a:pt x="12849" y="2351"/>
                  <a:pt x="12849" y="2383"/>
                  <a:pt x="12836" y="2377"/>
                </a:cubicBezTo>
                <a:moveTo>
                  <a:pt x="12815" y="2536"/>
                </a:moveTo>
                <a:lnTo>
                  <a:pt x="12815" y="2536"/>
                </a:lnTo>
                <a:cubicBezTo>
                  <a:pt x="12831" y="2470"/>
                  <a:pt x="12849" y="2414"/>
                  <a:pt x="12876" y="2351"/>
                </a:cubicBezTo>
                <a:lnTo>
                  <a:pt x="12876" y="2351"/>
                </a:lnTo>
                <a:cubicBezTo>
                  <a:pt x="12863" y="2419"/>
                  <a:pt x="12845" y="2474"/>
                  <a:pt x="12815" y="2536"/>
                </a:cubicBezTo>
                <a:moveTo>
                  <a:pt x="12907" y="2354"/>
                </a:moveTo>
                <a:cubicBezTo>
                  <a:pt x="12897" y="2354"/>
                  <a:pt x="12905" y="2335"/>
                  <a:pt x="12915" y="2340"/>
                </a:cubicBezTo>
                <a:cubicBezTo>
                  <a:pt x="12926" y="2346"/>
                  <a:pt x="12907" y="2346"/>
                  <a:pt x="12907" y="2354"/>
                </a:cubicBezTo>
                <a:moveTo>
                  <a:pt x="12841" y="2351"/>
                </a:moveTo>
                <a:cubicBezTo>
                  <a:pt x="12839" y="2335"/>
                  <a:pt x="12849" y="2335"/>
                  <a:pt x="12852" y="2330"/>
                </a:cubicBezTo>
                <a:cubicBezTo>
                  <a:pt x="12855" y="2325"/>
                  <a:pt x="12855" y="2351"/>
                  <a:pt x="12841" y="2351"/>
                </a:cubicBezTo>
                <a:moveTo>
                  <a:pt x="12881" y="2346"/>
                </a:moveTo>
                <a:cubicBezTo>
                  <a:pt x="12876" y="2317"/>
                  <a:pt x="12897" y="2295"/>
                  <a:pt x="12897" y="2274"/>
                </a:cubicBezTo>
                <a:cubicBezTo>
                  <a:pt x="12897" y="2253"/>
                  <a:pt x="12905" y="2280"/>
                  <a:pt x="12910" y="2280"/>
                </a:cubicBezTo>
                <a:lnTo>
                  <a:pt x="12910" y="2280"/>
                </a:lnTo>
                <a:cubicBezTo>
                  <a:pt x="12908" y="2283"/>
                  <a:pt x="12906" y="2287"/>
                  <a:pt x="12903" y="2290"/>
                </a:cubicBezTo>
                <a:cubicBezTo>
                  <a:pt x="12893" y="2309"/>
                  <a:pt x="12886" y="2325"/>
                  <a:pt x="12881" y="2346"/>
                </a:cubicBezTo>
                <a:moveTo>
                  <a:pt x="12849" y="2269"/>
                </a:moveTo>
                <a:cubicBezTo>
                  <a:pt x="12849" y="2269"/>
                  <a:pt x="12839" y="2282"/>
                  <a:pt x="12849" y="2269"/>
                </a:cubicBezTo>
                <a:moveTo>
                  <a:pt x="12876" y="2269"/>
                </a:moveTo>
                <a:cubicBezTo>
                  <a:pt x="12865" y="2264"/>
                  <a:pt x="12868" y="2257"/>
                  <a:pt x="12876" y="2251"/>
                </a:cubicBezTo>
                <a:cubicBezTo>
                  <a:pt x="12884" y="2246"/>
                  <a:pt x="12870" y="2264"/>
                  <a:pt x="12876" y="2269"/>
                </a:cubicBezTo>
                <a:moveTo>
                  <a:pt x="12947" y="2235"/>
                </a:moveTo>
                <a:cubicBezTo>
                  <a:pt x="12947" y="2235"/>
                  <a:pt x="12947" y="2237"/>
                  <a:pt x="12947" y="2235"/>
                </a:cubicBezTo>
                <a:moveTo>
                  <a:pt x="12907" y="2269"/>
                </a:moveTo>
                <a:cubicBezTo>
                  <a:pt x="12910" y="2248"/>
                  <a:pt x="12916" y="2248"/>
                  <a:pt x="12921" y="2229"/>
                </a:cubicBezTo>
                <a:cubicBezTo>
                  <a:pt x="12927" y="2211"/>
                  <a:pt x="12921" y="2269"/>
                  <a:pt x="12907" y="2269"/>
                </a:cubicBezTo>
                <a:moveTo>
                  <a:pt x="12942" y="2174"/>
                </a:moveTo>
                <a:cubicBezTo>
                  <a:pt x="12942" y="2163"/>
                  <a:pt x="12947" y="2169"/>
                  <a:pt x="12955" y="2169"/>
                </a:cubicBezTo>
                <a:lnTo>
                  <a:pt x="12942" y="2174"/>
                </a:lnTo>
                <a:moveTo>
                  <a:pt x="12982" y="2150"/>
                </a:moveTo>
                <a:cubicBezTo>
                  <a:pt x="12982" y="2150"/>
                  <a:pt x="12984" y="2153"/>
                  <a:pt x="12982" y="2150"/>
                </a:cubicBezTo>
                <a:moveTo>
                  <a:pt x="12960" y="2139"/>
                </a:moveTo>
                <a:cubicBezTo>
                  <a:pt x="12958" y="2139"/>
                  <a:pt x="12958" y="2134"/>
                  <a:pt x="12958" y="2131"/>
                </a:cubicBezTo>
                <a:cubicBezTo>
                  <a:pt x="12958" y="2129"/>
                  <a:pt x="12966" y="2134"/>
                  <a:pt x="12968" y="2137"/>
                </a:cubicBezTo>
                <a:lnTo>
                  <a:pt x="12960" y="2137"/>
                </a:lnTo>
                <a:lnTo>
                  <a:pt x="12960" y="2139"/>
                </a:lnTo>
                <a:moveTo>
                  <a:pt x="13019" y="2118"/>
                </a:moveTo>
                <a:lnTo>
                  <a:pt x="13019" y="2118"/>
                </a:lnTo>
                <a:moveTo>
                  <a:pt x="12939" y="2108"/>
                </a:moveTo>
                <a:cubicBezTo>
                  <a:pt x="12939" y="2108"/>
                  <a:pt x="12945" y="2121"/>
                  <a:pt x="12939" y="2108"/>
                </a:cubicBezTo>
                <a:moveTo>
                  <a:pt x="12968" y="2124"/>
                </a:moveTo>
                <a:cubicBezTo>
                  <a:pt x="12955" y="2118"/>
                  <a:pt x="12968" y="2105"/>
                  <a:pt x="12971" y="2097"/>
                </a:cubicBezTo>
                <a:cubicBezTo>
                  <a:pt x="12974" y="2089"/>
                  <a:pt x="12968" y="2118"/>
                  <a:pt x="12968" y="2124"/>
                </a:cubicBezTo>
                <a:moveTo>
                  <a:pt x="12979" y="2089"/>
                </a:moveTo>
                <a:cubicBezTo>
                  <a:pt x="12979" y="2089"/>
                  <a:pt x="12968" y="2102"/>
                  <a:pt x="12979" y="2089"/>
                </a:cubicBezTo>
                <a:moveTo>
                  <a:pt x="12987" y="2069"/>
                </a:moveTo>
                <a:cubicBezTo>
                  <a:pt x="12987" y="2069"/>
                  <a:pt x="13000" y="2072"/>
                  <a:pt x="12987" y="2069"/>
                </a:cubicBezTo>
                <a:moveTo>
                  <a:pt x="12995" y="2053"/>
                </a:moveTo>
                <a:cubicBezTo>
                  <a:pt x="12995" y="2053"/>
                  <a:pt x="12987" y="2056"/>
                  <a:pt x="12995" y="2053"/>
                </a:cubicBezTo>
                <a:moveTo>
                  <a:pt x="13000" y="2040"/>
                </a:moveTo>
                <a:lnTo>
                  <a:pt x="13000" y="2040"/>
                </a:lnTo>
                <a:moveTo>
                  <a:pt x="12982" y="1998"/>
                </a:moveTo>
                <a:cubicBezTo>
                  <a:pt x="12982" y="1998"/>
                  <a:pt x="12997" y="2000"/>
                  <a:pt x="12982" y="1998"/>
                </a:cubicBezTo>
                <a:moveTo>
                  <a:pt x="12921" y="2393"/>
                </a:moveTo>
                <a:cubicBezTo>
                  <a:pt x="12958" y="2338"/>
                  <a:pt x="12947" y="2288"/>
                  <a:pt x="12992" y="2232"/>
                </a:cubicBezTo>
                <a:cubicBezTo>
                  <a:pt x="12992" y="2219"/>
                  <a:pt x="12980" y="2221"/>
                  <a:pt x="12982" y="2208"/>
                </a:cubicBezTo>
                <a:cubicBezTo>
                  <a:pt x="12985" y="2195"/>
                  <a:pt x="13013" y="2179"/>
                  <a:pt x="12997" y="2169"/>
                </a:cubicBezTo>
                <a:cubicBezTo>
                  <a:pt x="13079" y="2016"/>
                  <a:pt x="13143" y="1863"/>
                  <a:pt x="13209" y="1715"/>
                </a:cubicBezTo>
                <a:cubicBezTo>
                  <a:pt x="13249" y="1648"/>
                  <a:pt x="13310" y="1558"/>
                  <a:pt x="13373" y="1463"/>
                </a:cubicBezTo>
                <a:cubicBezTo>
                  <a:pt x="13386" y="1442"/>
                  <a:pt x="13392" y="1402"/>
                  <a:pt x="13415" y="1373"/>
                </a:cubicBezTo>
                <a:cubicBezTo>
                  <a:pt x="13439" y="1344"/>
                  <a:pt x="13516" y="1310"/>
                  <a:pt x="13466" y="1236"/>
                </a:cubicBezTo>
                <a:cubicBezTo>
                  <a:pt x="13445" y="1225"/>
                  <a:pt x="13429" y="1212"/>
                  <a:pt x="13410" y="1204"/>
                </a:cubicBezTo>
                <a:lnTo>
                  <a:pt x="13410" y="1204"/>
                </a:lnTo>
                <a:cubicBezTo>
                  <a:pt x="13403" y="1203"/>
                  <a:pt x="13397" y="1202"/>
                  <a:pt x="13390" y="1202"/>
                </a:cubicBezTo>
                <a:cubicBezTo>
                  <a:pt x="13374" y="1202"/>
                  <a:pt x="13361" y="1205"/>
                  <a:pt x="13347" y="1212"/>
                </a:cubicBezTo>
                <a:lnTo>
                  <a:pt x="13347" y="1212"/>
                </a:lnTo>
                <a:cubicBezTo>
                  <a:pt x="13280" y="1308"/>
                  <a:pt x="13226" y="1392"/>
                  <a:pt x="13168" y="1493"/>
                </a:cubicBezTo>
                <a:cubicBezTo>
                  <a:pt x="13020" y="1749"/>
                  <a:pt x="12918" y="1978"/>
                  <a:pt x="12828" y="2258"/>
                </a:cubicBezTo>
                <a:lnTo>
                  <a:pt x="12828" y="2258"/>
                </a:lnTo>
                <a:cubicBezTo>
                  <a:pt x="12781" y="2357"/>
                  <a:pt x="12753" y="2445"/>
                  <a:pt x="12733" y="2552"/>
                </a:cubicBezTo>
                <a:cubicBezTo>
                  <a:pt x="12701" y="2576"/>
                  <a:pt x="12667" y="2597"/>
                  <a:pt x="12659" y="2645"/>
                </a:cubicBezTo>
                <a:lnTo>
                  <a:pt x="12659" y="2645"/>
                </a:lnTo>
                <a:cubicBezTo>
                  <a:pt x="12663" y="2646"/>
                  <a:pt x="12667" y="2649"/>
                  <a:pt x="12671" y="2651"/>
                </a:cubicBezTo>
                <a:cubicBezTo>
                  <a:pt x="12678" y="2655"/>
                  <a:pt x="12683" y="2658"/>
                  <a:pt x="12688" y="2663"/>
                </a:cubicBezTo>
                <a:cubicBezTo>
                  <a:pt x="12685" y="2671"/>
                  <a:pt x="12693" y="2671"/>
                  <a:pt x="12693" y="2682"/>
                </a:cubicBezTo>
                <a:lnTo>
                  <a:pt x="12693" y="2682"/>
                </a:lnTo>
                <a:cubicBezTo>
                  <a:pt x="12608" y="2979"/>
                  <a:pt x="12552" y="3234"/>
                  <a:pt x="12503" y="3539"/>
                </a:cubicBezTo>
                <a:cubicBezTo>
                  <a:pt x="12484" y="3679"/>
                  <a:pt x="12463" y="3851"/>
                  <a:pt x="12516" y="4007"/>
                </a:cubicBezTo>
                <a:cubicBezTo>
                  <a:pt x="12524" y="4018"/>
                  <a:pt x="12529" y="3999"/>
                  <a:pt x="12532" y="4010"/>
                </a:cubicBezTo>
                <a:cubicBezTo>
                  <a:pt x="12566" y="4089"/>
                  <a:pt x="12608" y="4176"/>
                  <a:pt x="12722" y="4160"/>
                </a:cubicBezTo>
                <a:cubicBezTo>
                  <a:pt x="12960" y="4039"/>
                  <a:pt x="13024" y="3711"/>
                  <a:pt x="13122" y="3486"/>
                </a:cubicBezTo>
                <a:lnTo>
                  <a:pt x="13114" y="3486"/>
                </a:lnTo>
                <a:cubicBezTo>
                  <a:pt x="13122" y="3475"/>
                  <a:pt x="13124" y="3470"/>
                  <a:pt x="13138" y="3475"/>
                </a:cubicBezTo>
                <a:lnTo>
                  <a:pt x="13138" y="3475"/>
                </a:lnTo>
                <a:cubicBezTo>
                  <a:pt x="13146" y="3421"/>
                  <a:pt x="13158" y="3376"/>
                  <a:pt x="13177" y="3324"/>
                </a:cubicBezTo>
                <a:cubicBezTo>
                  <a:pt x="13228" y="3134"/>
                  <a:pt x="13249" y="2713"/>
                  <a:pt x="13011" y="2621"/>
                </a:cubicBezTo>
                <a:lnTo>
                  <a:pt x="13011" y="2621"/>
                </a:lnTo>
                <a:cubicBezTo>
                  <a:pt x="13110" y="2608"/>
                  <a:pt x="13192" y="2581"/>
                  <a:pt x="13281" y="2534"/>
                </a:cubicBezTo>
                <a:cubicBezTo>
                  <a:pt x="13283" y="2515"/>
                  <a:pt x="13281" y="2503"/>
                  <a:pt x="13273" y="2497"/>
                </a:cubicBezTo>
                <a:cubicBezTo>
                  <a:pt x="13265" y="2492"/>
                  <a:pt x="13331" y="2470"/>
                  <a:pt x="13331" y="2446"/>
                </a:cubicBezTo>
                <a:cubicBezTo>
                  <a:pt x="13331" y="2422"/>
                  <a:pt x="13297" y="2452"/>
                  <a:pt x="13294" y="2446"/>
                </a:cubicBezTo>
                <a:cubicBezTo>
                  <a:pt x="13292" y="2441"/>
                  <a:pt x="13312" y="2446"/>
                  <a:pt x="13312" y="2433"/>
                </a:cubicBezTo>
                <a:cubicBezTo>
                  <a:pt x="13177" y="2436"/>
                  <a:pt x="13040" y="2497"/>
                  <a:pt x="12892" y="2497"/>
                </a:cubicBezTo>
                <a:cubicBezTo>
                  <a:pt x="12894" y="2452"/>
                  <a:pt x="12932" y="2430"/>
                  <a:pt x="12921" y="2396"/>
                </a:cubicBezTo>
                <a:cubicBezTo>
                  <a:pt x="12911" y="2362"/>
                  <a:pt x="12921" y="2385"/>
                  <a:pt x="12921" y="2396"/>
                </a:cubicBezTo>
                <a:lnTo>
                  <a:pt x="12921" y="2393"/>
                </a:lnTo>
                <a:moveTo>
                  <a:pt x="12437" y="2211"/>
                </a:moveTo>
                <a:cubicBezTo>
                  <a:pt x="12437" y="2211"/>
                  <a:pt x="12439" y="2200"/>
                  <a:pt x="12437" y="2211"/>
                </a:cubicBezTo>
                <a:moveTo>
                  <a:pt x="12397" y="2211"/>
                </a:moveTo>
                <a:cubicBezTo>
                  <a:pt x="12397" y="2211"/>
                  <a:pt x="12405" y="2200"/>
                  <a:pt x="12397" y="2211"/>
                </a:cubicBezTo>
                <a:moveTo>
                  <a:pt x="12413" y="2208"/>
                </a:moveTo>
                <a:cubicBezTo>
                  <a:pt x="12413" y="2208"/>
                  <a:pt x="12423" y="2195"/>
                  <a:pt x="12413" y="2208"/>
                </a:cubicBezTo>
                <a:moveTo>
                  <a:pt x="12093" y="1886"/>
                </a:moveTo>
                <a:cubicBezTo>
                  <a:pt x="12093" y="1886"/>
                  <a:pt x="12101" y="1871"/>
                  <a:pt x="12093" y="1886"/>
                </a:cubicBezTo>
                <a:moveTo>
                  <a:pt x="12098" y="1852"/>
                </a:moveTo>
                <a:cubicBezTo>
                  <a:pt x="12098" y="1852"/>
                  <a:pt x="12106" y="1839"/>
                  <a:pt x="12098" y="1852"/>
                </a:cubicBezTo>
                <a:moveTo>
                  <a:pt x="12167" y="1540"/>
                </a:moveTo>
                <a:lnTo>
                  <a:pt x="12167" y="1540"/>
                </a:lnTo>
                <a:moveTo>
                  <a:pt x="12333" y="1434"/>
                </a:moveTo>
                <a:cubicBezTo>
                  <a:pt x="12333" y="1437"/>
                  <a:pt x="12333" y="1442"/>
                  <a:pt x="12331" y="1442"/>
                </a:cubicBezTo>
                <a:lnTo>
                  <a:pt x="12331" y="1447"/>
                </a:lnTo>
                <a:cubicBezTo>
                  <a:pt x="12333" y="1447"/>
                  <a:pt x="12333" y="1447"/>
                  <a:pt x="12333" y="1453"/>
                </a:cubicBezTo>
                <a:lnTo>
                  <a:pt x="12344" y="1453"/>
                </a:lnTo>
                <a:cubicBezTo>
                  <a:pt x="12344" y="1453"/>
                  <a:pt x="12344" y="1447"/>
                  <a:pt x="12347" y="1447"/>
                </a:cubicBezTo>
                <a:lnTo>
                  <a:pt x="12347" y="1442"/>
                </a:lnTo>
                <a:lnTo>
                  <a:pt x="12347" y="1442"/>
                </a:lnTo>
                <a:cubicBezTo>
                  <a:pt x="12346" y="1442"/>
                  <a:pt x="12346" y="1442"/>
                  <a:pt x="12346" y="1442"/>
                </a:cubicBezTo>
                <a:cubicBezTo>
                  <a:pt x="12345" y="1441"/>
                  <a:pt x="12345" y="1441"/>
                  <a:pt x="12344" y="1440"/>
                </a:cubicBezTo>
                <a:cubicBezTo>
                  <a:pt x="12344" y="1439"/>
                  <a:pt x="12343" y="1438"/>
                  <a:pt x="12343" y="1437"/>
                </a:cubicBezTo>
                <a:cubicBezTo>
                  <a:pt x="12343" y="1436"/>
                  <a:pt x="12343" y="1435"/>
                  <a:pt x="12344" y="1434"/>
                </a:cubicBezTo>
                <a:lnTo>
                  <a:pt x="12344" y="1434"/>
                </a:lnTo>
                <a:lnTo>
                  <a:pt x="12333" y="1434"/>
                </a:lnTo>
                <a:moveTo>
                  <a:pt x="12190" y="1421"/>
                </a:moveTo>
                <a:lnTo>
                  <a:pt x="12190" y="1421"/>
                </a:lnTo>
                <a:moveTo>
                  <a:pt x="12349" y="1394"/>
                </a:moveTo>
                <a:lnTo>
                  <a:pt x="12349" y="1394"/>
                </a:lnTo>
                <a:cubicBezTo>
                  <a:pt x="12350" y="1398"/>
                  <a:pt x="12351" y="1401"/>
                  <a:pt x="12351" y="1404"/>
                </a:cubicBezTo>
                <a:cubicBezTo>
                  <a:pt x="12351" y="1410"/>
                  <a:pt x="12349" y="1414"/>
                  <a:pt x="12346" y="1420"/>
                </a:cubicBezTo>
                <a:cubicBezTo>
                  <a:pt x="12346" y="1421"/>
                  <a:pt x="12345" y="1422"/>
                  <a:pt x="12344" y="1424"/>
                </a:cubicBezTo>
                <a:cubicBezTo>
                  <a:pt x="12357" y="1421"/>
                  <a:pt x="12362" y="1397"/>
                  <a:pt x="12349" y="1394"/>
                </a:cubicBezTo>
                <a:moveTo>
                  <a:pt x="12378" y="1363"/>
                </a:moveTo>
                <a:cubicBezTo>
                  <a:pt x="12368" y="1355"/>
                  <a:pt x="12360" y="1376"/>
                  <a:pt x="12370" y="1376"/>
                </a:cubicBezTo>
                <a:cubicBezTo>
                  <a:pt x="12381" y="1376"/>
                  <a:pt x="12378" y="1365"/>
                  <a:pt x="12378" y="1363"/>
                </a:cubicBezTo>
                <a:moveTo>
                  <a:pt x="12373" y="1328"/>
                </a:moveTo>
                <a:cubicBezTo>
                  <a:pt x="12370" y="1339"/>
                  <a:pt x="12373" y="1339"/>
                  <a:pt x="12370" y="1352"/>
                </a:cubicBezTo>
                <a:cubicBezTo>
                  <a:pt x="12368" y="1365"/>
                  <a:pt x="12386" y="1352"/>
                  <a:pt x="12386" y="1342"/>
                </a:cubicBezTo>
                <a:lnTo>
                  <a:pt x="12386" y="1342"/>
                </a:lnTo>
                <a:cubicBezTo>
                  <a:pt x="12386" y="1341"/>
                  <a:pt x="12386" y="1341"/>
                  <a:pt x="12386" y="1341"/>
                </a:cubicBezTo>
                <a:cubicBezTo>
                  <a:pt x="12383" y="1335"/>
                  <a:pt x="12379" y="1332"/>
                  <a:pt x="12374" y="1329"/>
                </a:cubicBezTo>
                <a:cubicBezTo>
                  <a:pt x="12374" y="1329"/>
                  <a:pt x="12373" y="1329"/>
                  <a:pt x="12373" y="1328"/>
                </a:cubicBezTo>
                <a:moveTo>
                  <a:pt x="12397" y="1326"/>
                </a:moveTo>
                <a:cubicBezTo>
                  <a:pt x="12397" y="1326"/>
                  <a:pt x="12407" y="1310"/>
                  <a:pt x="12397" y="1326"/>
                </a:cubicBezTo>
                <a:moveTo>
                  <a:pt x="12384" y="1315"/>
                </a:moveTo>
                <a:cubicBezTo>
                  <a:pt x="12384" y="1326"/>
                  <a:pt x="12378" y="1336"/>
                  <a:pt x="12392" y="1331"/>
                </a:cubicBezTo>
                <a:lnTo>
                  <a:pt x="12392" y="1331"/>
                </a:lnTo>
                <a:cubicBezTo>
                  <a:pt x="12391" y="1327"/>
                  <a:pt x="12390" y="1324"/>
                  <a:pt x="12388" y="1321"/>
                </a:cubicBezTo>
                <a:cubicBezTo>
                  <a:pt x="12387" y="1319"/>
                  <a:pt x="12385" y="1317"/>
                  <a:pt x="12384" y="1315"/>
                </a:cubicBezTo>
                <a:moveTo>
                  <a:pt x="12407" y="1310"/>
                </a:moveTo>
                <a:cubicBezTo>
                  <a:pt x="12405" y="1310"/>
                  <a:pt x="12410" y="1312"/>
                  <a:pt x="12407" y="1310"/>
                </a:cubicBezTo>
                <a:moveTo>
                  <a:pt x="12386" y="1310"/>
                </a:moveTo>
                <a:cubicBezTo>
                  <a:pt x="12386" y="1310"/>
                  <a:pt x="12394" y="1297"/>
                  <a:pt x="12386" y="1310"/>
                </a:cubicBezTo>
                <a:moveTo>
                  <a:pt x="12397" y="1286"/>
                </a:moveTo>
                <a:cubicBezTo>
                  <a:pt x="12399" y="1289"/>
                  <a:pt x="12394" y="1289"/>
                  <a:pt x="12397" y="1286"/>
                </a:cubicBezTo>
                <a:moveTo>
                  <a:pt x="12397" y="1286"/>
                </a:moveTo>
                <a:cubicBezTo>
                  <a:pt x="12410" y="1286"/>
                  <a:pt x="12421" y="1262"/>
                  <a:pt x="12407" y="1262"/>
                </a:cubicBezTo>
                <a:cubicBezTo>
                  <a:pt x="12394" y="1262"/>
                  <a:pt x="12405" y="1278"/>
                  <a:pt x="12397" y="1286"/>
                </a:cubicBezTo>
                <a:moveTo>
                  <a:pt x="12492" y="1254"/>
                </a:moveTo>
                <a:cubicBezTo>
                  <a:pt x="12492" y="1262"/>
                  <a:pt x="12489" y="1260"/>
                  <a:pt x="12492" y="1254"/>
                </a:cubicBezTo>
                <a:moveTo>
                  <a:pt x="12492" y="1254"/>
                </a:moveTo>
                <a:lnTo>
                  <a:pt x="12503" y="1254"/>
                </a:lnTo>
                <a:lnTo>
                  <a:pt x="12503" y="1246"/>
                </a:lnTo>
                <a:cubicBezTo>
                  <a:pt x="12492" y="1241"/>
                  <a:pt x="12492" y="1252"/>
                  <a:pt x="12492" y="1254"/>
                </a:cubicBezTo>
                <a:moveTo>
                  <a:pt x="12410" y="1241"/>
                </a:moveTo>
                <a:cubicBezTo>
                  <a:pt x="12418" y="1241"/>
                  <a:pt x="12413" y="1252"/>
                  <a:pt x="12423" y="1249"/>
                </a:cubicBezTo>
                <a:cubicBezTo>
                  <a:pt x="12434" y="1246"/>
                  <a:pt x="12413" y="1233"/>
                  <a:pt x="12410" y="1241"/>
                </a:cubicBezTo>
                <a:moveTo>
                  <a:pt x="12423" y="1228"/>
                </a:moveTo>
                <a:cubicBezTo>
                  <a:pt x="12423" y="1228"/>
                  <a:pt x="12426" y="1212"/>
                  <a:pt x="12423" y="1228"/>
                </a:cubicBezTo>
                <a:moveTo>
                  <a:pt x="12434" y="1201"/>
                </a:moveTo>
                <a:cubicBezTo>
                  <a:pt x="12423" y="1199"/>
                  <a:pt x="12421" y="1209"/>
                  <a:pt x="12423" y="1223"/>
                </a:cubicBezTo>
                <a:cubicBezTo>
                  <a:pt x="12426" y="1236"/>
                  <a:pt x="12434" y="1209"/>
                  <a:pt x="12434" y="1201"/>
                </a:cubicBezTo>
                <a:moveTo>
                  <a:pt x="12444" y="1196"/>
                </a:moveTo>
                <a:cubicBezTo>
                  <a:pt x="12439" y="1185"/>
                  <a:pt x="12451" y="1183"/>
                  <a:pt x="12437" y="1175"/>
                </a:cubicBezTo>
                <a:cubicBezTo>
                  <a:pt x="12424" y="1167"/>
                  <a:pt x="12437" y="1195"/>
                  <a:pt x="12434" y="1201"/>
                </a:cubicBezTo>
                <a:cubicBezTo>
                  <a:pt x="12431" y="1206"/>
                  <a:pt x="12437" y="1196"/>
                  <a:pt x="12444" y="1196"/>
                </a:cubicBezTo>
                <a:moveTo>
                  <a:pt x="12437" y="1148"/>
                </a:moveTo>
                <a:lnTo>
                  <a:pt x="12437" y="1170"/>
                </a:lnTo>
                <a:cubicBezTo>
                  <a:pt x="12450" y="1170"/>
                  <a:pt x="12452" y="1146"/>
                  <a:pt x="12437" y="1148"/>
                </a:cubicBezTo>
                <a:moveTo>
                  <a:pt x="12444" y="1143"/>
                </a:moveTo>
                <a:cubicBezTo>
                  <a:pt x="12444" y="1143"/>
                  <a:pt x="12447" y="1127"/>
                  <a:pt x="12444" y="1143"/>
                </a:cubicBezTo>
                <a:moveTo>
                  <a:pt x="12447" y="1127"/>
                </a:moveTo>
                <a:cubicBezTo>
                  <a:pt x="12458" y="1122"/>
                  <a:pt x="12450" y="1135"/>
                  <a:pt x="12458" y="1135"/>
                </a:cubicBezTo>
                <a:cubicBezTo>
                  <a:pt x="12466" y="1135"/>
                  <a:pt x="12452" y="1114"/>
                  <a:pt x="12447" y="1127"/>
                </a:cubicBezTo>
                <a:moveTo>
                  <a:pt x="12471" y="1064"/>
                </a:moveTo>
                <a:cubicBezTo>
                  <a:pt x="12479" y="1072"/>
                  <a:pt x="12460" y="1087"/>
                  <a:pt x="12463" y="1103"/>
                </a:cubicBezTo>
                <a:cubicBezTo>
                  <a:pt x="12466" y="1118"/>
                  <a:pt x="12487" y="1053"/>
                  <a:pt x="12471" y="1064"/>
                </a:cubicBezTo>
                <a:moveTo>
                  <a:pt x="12492" y="1053"/>
                </a:moveTo>
                <a:cubicBezTo>
                  <a:pt x="12492" y="1053"/>
                  <a:pt x="12500" y="1040"/>
                  <a:pt x="12492" y="1053"/>
                </a:cubicBezTo>
                <a:moveTo>
                  <a:pt x="12503" y="1043"/>
                </a:moveTo>
                <a:cubicBezTo>
                  <a:pt x="12503" y="1043"/>
                  <a:pt x="12503" y="1029"/>
                  <a:pt x="12503" y="1043"/>
                </a:cubicBezTo>
                <a:moveTo>
                  <a:pt x="12487" y="1032"/>
                </a:moveTo>
                <a:cubicBezTo>
                  <a:pt x="12487" y="1032"/>
                  <a:pt x="12487" y="1024"/>
                  <a:pt x="12487" y="1032"/>
                </a:cubicBezTo>
                <a:moveTo>
                  <a:pt x="12489" y="1011"/>
                </a:moveTo>
                <a:lnTo>
                  <a:pt x="12489" y="1024"/>
                </a:lnTo>
                <a:lnTo>
                  <a:pt x="12497" y="1024"/>
                </a:lnTo>
                <a:cubicBezTo>
                  <a:pt x="12497" y="1016"/>
                  <a:pt x="12500" y="1016"/>
                  <a:pt x="12503" y="1014"/>
                </a:cubicBezTo>
                <a:lnTo>
                  <a:pt x="12489" y="1014"/>
                </a:lnTo>
                <a:lnTo>
                  <a:pt x="12489" y="1011"/>
                </a:lnTo>
                <a:moveTo>
                  <a:pt x="12537" y="879"/>
                </a:moveTo>
                <a:cubicBezTo>
                  <a:pt x="12529" y="924"/>
                  <a:pt x="12511" y="950"/>
                  <a:pt x="12505" y="977"/>
                </a:cubicBezTo>
                <a:lnTo>
                  <a:pt x="12505" y="977"/>
                </a:lnTo>
                <a:cubicBezTo>
                  <a:pt x="12511" y="970"/>
                  <a:pt x="12515" y="964"/>
                  <a:pt x="12520" y="956"/>
                </a:cubicBezTo>
                <a:cubicBezTo>
                  <a:pt x="12532" y="935"/>
                  <a:pt x="12538" y="914"/>
                  <a:pt x="12538" y="890"/>
                </a:cubicBezTo>
                <a:cubicBezTo>
                  <a:pt x="12538" y="886"/>
                  <a:pt x="12537" y="883"/>
                  <a:pt x="12537" y="879"/>
                </a:cubicBezTo>
                <a:moveTo>
                  <a:pt x="12532" y="873"/>
                </a:moveTo>
                <a:cubicBezTo>
                  <a:pt x="12532" y="873"/>
                  <a:pt x="12545" y="863"/>
                  <a:pt x="12532" y="873"/>
                </a:cubicBezTo>
                <a:moveTo>
                  <a:pt x="12545" y="852"/>
                </a:moveTo>
                <a:cubicBezTo>
                  <a:pt x="12537" y="857"/>
                  <a:pt x="12550" y="873"/>
                  <a:pt x="12553" y="860"/>
                </a:cubicBezTo>
                <a:cubicBezTo>
                  <a:pt x="12556" y="847"/>
                  <a:pt x="12550" y="852"/>
                  <a:pt x="12545" y="852"/>
                </a:cubicBezTo>
                <a:moveTo>
                  <a:pt x="12556" y="797"/>
                </a:moveTo>
                <a:lnTo>
                  <a:pt x="12556" y="797"/>
                </a:lnTo>
                <a:cubicBezTo>
                  <a:pt x="12556" y="799"/>
                  <a:pt x="12557" y="801"/>
                  <a:pt x="12558" y="804"/>
                </a:cubicBezTo>
                <a:cubicBezTo>
                  <a:pt x="12560" y="807"/>
                  <a:pt x="12561" y="808"/>
                  <a:pt x="12564" y="810"/>
                </a:cubicBezTo>
                <a:lnTo>
                  <a:pt x="12564" y="810"/>
                </a:lnTo>
                <a:cubicBezTo>
                  <a:pt x="12561" y="818"/>
                  <a:pt x="12550" y="818"/>
                  <a:pt x="12553" y="831"/>
                </a:cubicBezTo>
                <a:cubicBezTo>
                  <a:pt x="12556" y="844"/>
                  <a:pt x="12564" y="807"/>
                  <a:pt x="12569" y="797"/>
                </a:cubicBezTo>
                <a:lnTo>
                  <a:pt x="12556" y="797"/>
                </a:lnTo>
                <a:moveTo>
                  <a:pt x="12577" y="752"/>
                </a:moveTo>
                <a:cubicBezTo>
                  <a:pt x="12579" y="760"/>
                  <a:pt x="12574" y="759"/>
                  <a:pt x="12574" y="770"/>
                </a:cubicBezTo>
                <a:cubicBezTo>
                  <a:pt x="12574" y="780"/>
                  <a:pt x="12590" y="752"/>
                  <a:pt x="12577" y="752"/>
                </a:cubicBezTo>
                <a:moveTo>
                  <a:pt x="12582" y="738"/>
                </a:moveTo>
                <a:cubicBezTo>
                  <a:pt x="12582" y="738"/>
                  <a:pt x="12587" y="725"/>
                  <a:pt x="12582" y="738"/>
                </a:cubicBezTo>
                <a:moveTo>
                  <a:pt x="12616" y="688"/>
                </a:moveTo>
                <a:lnTo>
                  <a:pt x="12627" y="688"/>
                </a:lnTo>
                <a:lnTo>
                  <a:pt x="12627" y="678"/>
                </a:lnTo>
                <a:lnTo>
                  <a:pt x="12616" y="678"/>
                </a:lnTo>
                <a:lnTo>
                  <a:pt x="12616" y="688"/>
                </a:lnTo>
                <a:moveTo>
                  <a:pt x="12603" y="675"/>
                </a:moveTo>
                <a:cubicBezTo>
                  <a:pt x="12606" y="701"/>
                  <a:pt x="12569" y="715"/>
                  <a:pt x="12590" y="731"/>
                </a:cubicBezTo>
                <a:cubicBezTo>
                  <a:pt x="12611" y="746"/>
                  <a:pt x="12619" y="683"/>
                  <a:pt x="12603" y="675"/>
                </a:cubicBezTo>
                <a:moveTo>
                  <a:pt x="12606" y="662"/>
                </a:moveTo>
                <a:cubicBezTo>
                  <a:pt x="12606" y="662"/>
                  <a:pt x="12614" y="648"/>
                  <a:pt x="12606" y="662"/>
                </a:cubicBezTo>
                <a:moveTo>
                  <a:pt x="12603" y="635"/>
                </a:moveTo>
                <a:cubicBezTo>
                  <a:pt x="12603" y="648"/>
                  <a:pt x="12608" y="651"/>
                  <a:pt x="12616" y="654"/>
                </a:cubicBezTo>
                <a:cubicBezTo>
                  <a:pt x="12624" y="656"/>
                  <a:pt x="12608" y="638"/>
                  <a:pt x="12603" y="635"/>
                </a:cubicBezTo>
                <a:moveTo>
                  <a:pt x="12616" y="635"/>
                </a:moveTo>
                <a:lnTo>
                  <a:pt x="12627" y="635"/>
                </a:lnTo>
                <a:lnTo>
                  <a:pt x="12627" y="627"/>
                </a:lnTo>
                <a:lnTo>
                  <a:pt x="12616" y="627"/>
                </a:lnTo>
                <a:lnTo>
                  <a:pt x="12616" y="635"/>
                </a:lnTo>
                <a:moveTo>
                  <a:pt x="12630" y="601"/>
                </a:moveTo>
                <a:cubicBezTo>
                  <a:pt x="12630" y="601"/>
                  <a:pt x="12640" y="590"/>
                  <a:pt x="12630" y="601"/>
                </a:cubicBezTo>
                <a:moveTo>
                  <a:pt x="12762" y="543"/>
                </a:moveTo>
                <a:cubicBezTo>
                  <a:pt x="12757" y="548"/>
                  <a:pt x="12757" y="559"/>
                  <a:pt x="12765" y="559"/>
                </a:cubicBezTo>
                <a:cubicBezTo>
                  <a:pt x="12773" y="559"/>
                  <a:pt x="12770" y="548"/>
                  <a:pt x="12762" y="543"/>
                </a:cubicBezTo>
                <a:moveTo>
                  <a:pt x="12643" y="537"/>
                </a:moveTo>
                <a:cubicBezTo>
                  <a:pt x="12643" y="537"/>
                  <a:pt x="12653" y="524"/>
                  <a:pt x="12643" y="537"/>
                </a:cubicBezTo>
                <a:moveTo>
                  <a:pt x="12653" y="535"/>
                </a:moveTo>
                <a:cubicBezTo>
                  <a:pt x="12653" y="535"/>
                  <a:pt x="12659" y="522"/>
                  <a:pt x="12653" y="535"/>
                </a:cubicBezTo>
                <a:moveTo>
                  <a:pt x="12751" y="527"/>
                </a:moveTo>
                <a:cubicBezTo>
                  <a:pt x="12749" y="537"/>
                  <a:pt x="12728" y="511"/>
                  <a:pt x="12725" y="532"/>
                </a:cubicBezTo>
                <a:cubicBezTo>
                  <a:pt x="12722" y="553"/>
                  <a:pt x="12725" y="568"/>
                  <a:pt x="12714" y="574"/>
                </a:cubicBezTo>
                <a:cubicBezTo>
                  <a:pt x="12704" y="579"/>
                  <a:pt x="12722" y="588"/>
                  <a:pt x="12725" y="596"/>
                </a:cubicBezTo>
                <a:cubicBezTo>
                  <a:pt x="12728" y="604"/>
                  <a:pt x="12709" y="601"/>
                  <a:pt x="12709" y="614"/>
                </a:cubicBezTo>
                <a:cubicBezTo>
                  <a:pt x="12709" y="627"/>
                  <a:pt x="12720" y="611"/>
                  <a:pt x="12733" y="614"/>
                </a:cubicBezTo>
                <a:cubicBezTo>
                  <a:pt x="12746" y="617"/>
                  <a:pt x="12747" y="537"/>
                  <a:pt x="12773" y="532"/>
                </a:cubicBezTo>
                <a:cubicBezTo>
                  <a:pt x="12800" y="527"/>
                  <a:pt x="12762" y="524"/>
                  <a:pt x="12751" y="527"/>
                </a:cubicBezTo>
                <a:moveTo>
                  <a:pt x="12632" y="527"/>
                </a:moveTo>
                <a:lnTo>
                  <a:pt x="12632" y="527"/>
                </a:lnTo>
                <a:moveTo>
                  <a:pt x="12646" y="522"/>
                </a:moveTo>
                <a:cubicBezTo>
                  <a:pt x="12646" y="522"/>
                  <a:pt x="12646" y="511"/>
                  <a:pt x="12646" y="522"/>
                </a:cubicBezTo>
                <a:moveTo>
                  <a:pt x="12656" y="498"/>
                </a:moveTo>
                <a:cubicBezTo>
                  <a:pt x="12659" y="506"/>
                  <a:pt x="12653" y="500"/>
                  <a:pt x="12656" y="498"/>
                </a:cubicBezTo>
                <a:moveTo>
                  <a:pt x="12643" y="492"/>
                </a:moveTo>
                <a:cubicBezTo>
                  <a:pt x="12640" y="487"/>
                  <a:pt x="12643" y="495"/>
                  <a:pt x="12643" y="492"/>
                </a:cubicBezTo>
                <a:moveTo>
                  <a:pt x="12656" y="498"/>
                </a:moveTo>
                <a:lnTo>
                  <a:pt x="12661" y="498"/>
                </a:lnTo>
                <a:cubicBezTo>
                  <a:pt x="12659" y="487"/>
                  <a:pt x="12667" y="487"/>
                  <a:pt x="12667" y="479"/>
                </a:cubicBezTo>
                <a:cubicBezTo>
                  <a:pt x="12667" y="471"/>
                  <a:pt x="12653" y="492"/>
                  <a:pt x="12656" y="498"/>
                </a:cubicBezTo>
                <a:moveTo>
                  <a:pt x="12648" y="469"/>
                </a:moveTo>
                <a:lnTo>
                  <a:pt x="12648" y="469"/>
                </a:lnTo>
                <a:moveTo>
                  <a:pt x="12661" y="455"/>
                </a:moveTo>
                <a:cubicBezTo>
                  <a:pt x="12669" y="455"/>
                  <a:pt x="12661" y="466"/>
                  <a:pt x="12661" y="469"/>
                </a:cubicBezTo>
                <a:cubicBezTo>
                  <a:pt x="12661" y="471"/>
                  <a:pt x="12669" y="442"/>
                  <a:pt x="12661" y="455"/>
                </a:cubicBezTo>
                <a:moveTo>
                  <a:pt x="12661" y="434"/>
                </a:moveTo>
                <a:cubicBezTo>
                  <a:pt x="12661" y="434"/>
                  <a:pt x="12661" y="421"/>
                  <a:pt x="12661" y="434"/>
                </a:cubicBezTo>
                <a:moveTo>
                  <a:pt x="12661" y="418"/>
                </a:moveTo>
                <a:cubicBezTo>
                  <a:pt x="12661" y="418"/>
                  <a:pt x="12672" y="405"/>
                  <a:pt x="12661" y="418"/>
                </a:cubicBezTo>
                <a:moveTo>
                  <a:pt x="12685" y="373"/>
                </a:moveTo>
                <a:cubicBezTo>
                  <a:pt x="12675" y="376"/>
                  <a:pt x="12683" y="392"/>
                  <a:pt x="12672" y="395"/>
                </a:cubicBezTo>
                <a:lnTo>
                  <a:pt x="12667" y="395"/>
                </a:lnTo>
                <a:cubicBezTo>
                  <a:pt x="12661" y="405"/>
                  <a:pt x="12675" y="402"/>
                  <a:pt x="12683" y="402"/>
                </a:cubicBezTo>
                <a:cubicBezTo>
                  <a:pt x="12691" y="402"/>
                  <a:pt x="12688" y="389"/>
                  <a:pt x="12685" y="376"/>
                </a:cubicBezTo>
                <a:lnTo>
                  <a:pt x="12685" y="373"/>
                </a:lnTo>
                <a:moveTo>
                  <a:pt x="12685" y="376"/>
                </a:moveTo>
                <a:cubicBezTo>
                  <a:pt x="12685" y="376"/>
                  <a:pt x="12685" y="368"/>
                  <a:pt x="12685" y="376"/>
                </a:cubicBezTo>
                <a:moveTo>
                  <a:pt x="12688" y="344"/>
                </a:moveTo>
                <a:cubicBezTo>
                  <a:pt x="12693" y="331"/>
                  <a:pt x="12685" y="371"/>
                  <a:pt x="12688" y="344"/>
                </a:cubicBezTo>
                <a:moveTo>
                  <a:pt x="12688" y="320"/>
                </a:moveTo>
                <a:cubicBezTo>
                  <a:pt x="12696" y="326"/>
                  <a:pt x="12693" y="331"/>
                  <a:pt x="12688" y="334"/>
                </a:cubicBezTo>
                <a:cubicBezTo>
                  <a:pt x="12683" y="336"/>
                  <a:pt x="12696" y="320"/>
                  <a:pt x="12701" y="318"/>
                </a:cubicBezTo>
                <a:lnTo>
                  <a:pt x="12688" y="318"/>
                </a:lnTo>
                <a:lnTo>
                  <a:pt x="12688" y="320"/>
                </a:lnTo>
                <a:moveTo>
                  <a:pt x="12706" y="278"/>
                </a:moveTo>
                <a:cubicBezTo>
                  <a:pt x="12706" y="278"/>
                  <a:pt x="12720" y="270"/>
                  <a:pt x="12706" y="278"/>
                </a:cubicBezTo>
                <a:moveTo>
                  <a:pt x="12706" y="260"/>
                </a:moveTo>
                <a:cubicBezTo>
                  <a:pt x="12706" y="260"/>
                  <a:pt x="12714" y="246"/>
                  <a:pt x="12706" y="260"/>
                </a:cubicBezTo>
                <a:moveTo>
                  <a:pt x="12696" y="223"/>
                </a:moveTo>
                <a:cubicBezTo>
                  <a:pt x="12701" y="238"/>
                  <a:pt x="12685" y="249"/>
                  <a:pt x="12701" y="252"/>
                </a:cubicBezTo>
                <a:cubicBezTo>
                  <a:pt x="12717" y="254"/>
                  <a:pt x="12714" y="225"/>
                  <a:pt x="12696" y="223"/>
                </a:cubicBezTo>
                <a:moveTo>
                  <a:pt x="12709" y="209"/>
                </a:moveTo>
                <a:lnTo>
                  <a:pt x="12709" y="217"/>
                </a:lnTo>
                <a:lnTo>
                  <a:pt x="12714" y="217"/>
                </a:lnTo>
                <a:cubicBezTo>
                  <a:pt x="12714" y="209"/>
                  <a:pt x="12720" y="204"/>
                  <a:pt x="12709" y="207"/>
                </a:cubicBezTo>
                <a:lnTo>
                  <a:pt x="12709" y="209"/>
                </a:lnTo>
                <a:moveTo>
                  <a:pt x="12701" y="191"/>
                </a:moveTo>
                <a:cubicBezTo>
                  <a:pt x="12701" y="194"/>
                  <a:pt x="12698" y="194"/>
                  <a:pt x="12696" y="194"/>
                </a:cubicBezTo>
                <a:lnTo>
                  <a:pt x="12696" y="201"/>
                </a:lnTo>
                <a:cubicBezTo>
                  <a:pt x="12706" y="207"/>
                  <a:pt x="12709" y="188"/>
                  <a:pt x="12701" y="191"/>
                </a:cubicBezTo>
                <a:moveTo>
                  <a:pt x="12712" y="191"/>
                </a:moveTo>
                <a:cubicBezTo>
                  <a:pt x="12712" y="191"/>
                  <a:pt x="12720" y="178"/>
                  <a:pt x="12712" y="191"/>
                </a:cubicBezTo>
                <a:moveTo>
                  <a:pt x="12786" y="350"/>
                </a:moveTo>
                <a:cubicBezTo>
                  <a:pt x="12775" y="350"/>
                  <a:pt x="12783" y="336"/>
                  <a:pt x="12783" y="328"/>
                </a:cubicBezTo>
                <a:cubicBezTo>
                  <a:pt x="12783" y="320"/>
                  <a:pt x="12786" y="342"/>
                  <a:pt x="12786" y="350"/>
                </a:cubicBezTo>
                <a:moveTo>
                  <a:pt x="12751" y="524"/>
                </a:moveTo>
                <a:cubicBezTo>
                  <a:pt x="12783" y="432"/>
                  <a:pt x="12825" y="276"/>
                  <a:pt x="12810" y="170"/>
                </a:cubicBezTo>
                <a:cubicBezTo>
                  <a:pt x="12815" y="167"/>
                  <a:pt x="12825" y="167"/>
                  <a:pt x="12823" y="154"/>
                </a:cubicBezTo>
                <a:cubicBezTo>
                  <a:pt x="12770" y="164"/>
                  <a:pt x="12799" y="244"/>
                  <a:pt x="12786" y="286"/>
                </a:cubicBezTo>
                <a:lnTo>
                  <a:pt x="12786" y="286"/>
                </a:lnTo>
                <a:lnTo>
                  <a:pt x="12785" y="287"/>
                </a:lnTo>
                <a:cubicBezTo>
                  <a:pt x="12770" y="313"/>
                  <a:pt x="12763" y="339"/>
                  <a:pt x="12763" y="369"/>
                </a:cubicBezTo>
                <a:cubicBezTo>
                  <a:pt x="12763" y="386"/>
                  <a:pt x="12765" y="400"/>
                  <a:pt x="12770" y="416"/>
                </a:cubicBezTo>
                <a:cubicBezTo>
                  <a:pt x="12765" y="426"/>
                  <a:pt x="12751" y="405"/>
                  <a:pt x="12751" y="426"/>
                </a:cubicBezTo>
                <a:cubicBezTo>
                  <a:pt x="12751" y="447"/>
                  <a:pt x="12765" y="426"/>
                  <a:pt x="12765" y="437"/>
                </a:cubicBezTo>
                <a:cubicBezTo>
                  <a:pt x="12765" y="447"/>
                  <a:pt x="12751" y="445"/>
                  <a:pt x="12746" y="450"/>
                </a:cubicBezTo>
                <a:cubicBezTo>
                  <a:pt x="12741" y="455"/>
                  <a:pt x="12738" y="463"/>
                  <a:pt x="12743" y="479"/>
                </a:cubicBezTo>
                <a:cubicBezTo>
                  <a:pt x="12749" y="495"/>
                  <a:pt x="12752" y="477"/>
                  <a:pt x="12757" y="490"/>
                </a:cubicBezTo>
                <a:cubicBezTo>
                  <a:pt x="12763" y="503"/>
                  <a:pt x="12746" y="490"/>
                  <a:pt x="12735" y="484"/>
                </a:cubicBezTo>
                <a:lnTo>
                  <a:pt x="12735" y="484"/>
                </a:lnTo>
                <a:cubicBezTo>
                  <a:pt x="12736" y="487"/>
                  <a:pt x="12736" y="488"/>
                  <a:pt x="12736" y="490"/>
                </a:cubicBezTo>
                <a:cubicBezTo>
                  <a:pt x="12736" y="496"/>
                  <a:pt x="12735" y="500"/>
                  <a:pt x="12732" y="505"/>
                </a:cubicBezTo>
                <a:cubicBezTo>
                  <a:pt x="12731" y="507"/>
                  <a:pt x="12729" y="509"/>
                  <a:pt x="12728" y="511"/>
                </a:cubicBezTo>
                <a:cubicBezTo>
                  <a:pt x="12746" y="506"/>
                  <a:pt x="12743" y="522"/>
                  <a:pt x="12751" y="524"/>
                </a:cubicBezTo>
                <a:moveTo>
                  <a:pt x="12114" y="3004"/>
                </a:moveTo>
                <a:lnTo>
                  <a:pt x="12114" y="3004"/>
                </a:lnTo>
                <a:moveTo>
                  <a:pt x="12053" y="2973"/>
                </a:moveTo>
                <a:lnTo>
                  <a:pt x="12058" y="2973"/>
                </a:lnTo>
                <a:lnTo>
                  <a:pt x="12058" y="2981"/>
                </a:lnTo>
                <a:lnTo>
                  <a:pt x="12053" y="2981"/>
                </a:lnTo>
                <a:lnTo>
                  <a:pt x="12053" y="2973"/>
                </a:lnTo>
                <a:moveTo>
                  <a:pt x="12053" y="2941"/>
                </a:moveTo>
                <a:lnTo>
                  <a:pt x="12058" y="2941"/>
                </a:lnTo>
                <a:lnTo>
                  <a:pt x="12058" y="2946"/>
                </a:lnTo>
                <a:lnTo>
                  <a:pt x="12053" y="2946"/>
                </a:lnTo>
                <a:lnTo>
                  <a:pt x="12053" y="2941"/>
                </a:lnTo>
                <a:moveTo>
                  <a:pt x="12048" y="2875"/>
                </a:moveTo>
                <a:cubicBezTo>
                  <a:pt x="12048" y="2875"/>
                  <a:pt x="12053" y="2875"/>
                  <a:pt x="12048" y="2875"/>
                </a:cubicBezTo>
                <a:moveTo>
                  <a:pt x="12053" y="2843"/>
                </a:moveTo>
                <a:cubicBezTo>
                  <a:pt x="12042" y="2838"/>
                  <a:pt x="12046" y="2825"/>
                  <a:pt x="12048" y="2817"/>
                </a:cubicBezTo>
                <a:cubicBezTo>
                  <a:pt x="12051" y="2809"/>
                  <a:pt x="12058" y="2838"/>
                  <a:pt x="12053" y="2843"/>
                </a:cubicBezTo>
                <a:moveTo>
                  <a:pt x="12029" y="2822"/>
                </a:moveTo>
                <a:cubicBezTo>
                  <a:pt x="12026" y="2822"/>
                  <a:pt x="12027" y="2814"/>
                  <a:pt x="12019" y="2814"/>
                </a:cubicBezTo>
                <a:cubicBezTo>
                  <a:pt x="12012" y="2814"/>
                  <a:pt x="12040" y="2817"/>
                  <a:pt x="12029" y="2822"/>
                </a:cubicBezTo>
                <a:moveTo>
                  <a:pt x="12087" y="2785"/>
                </a:moveTo>
                <a:cubicBezTo>
                  <a:pt x="12087" y="2785"/>
                  <a:pt x="12095" y="2798"/>
                  <a:pt x="12087" y="2785"/>
                </a:cubicBezTo>
                <a:moveTo>
                  <a:pt x="12056" y="2782"/>
                </a:moveTo>
                <a:cubicBezTo>
                  <a:pt x="12056" y="2782"/>
                  <a:pt x="12069" y="2795"/>
                  <a:pt x="12056" y="2782"/>
                </a:cubicBezTo>
                <a:moveTo>
                  <a:pt x="12053" y="2737"/>
                </a:moveTo>
                <a:lnTo>
                  <a:pt x="12053" y="2737"/>
                </a:lnTo>
                <a:moveTo>
                  <a:pt x="12053" y="2668"/>
                </a:moveTo>
                <a:lnTo>
                  <a:pt x="12058" y="2668"/>
                </a:lnTo>
                <a:lnTo>
                  <a:pt x="12058" y="2679"/>
                </a:lnTo>
                <a:lnTo>
                  <a:pt x="12053" y="2679"/>
                </a:lnTo>
                <a:lnTo>
                  <a:pt x="12053" y="2668"/>
                </a:lnTo>
                <a:moveTo>
                  <a:pt x="12048" y="2645"/>
                </a:moveTo>
                <a:cubicBezTo>
                  <a:pt x="12056" y="2642"/>
                  <a:pt x="12048" y="2627"/>
                  <a:pt x="12058" y="2629"/>
                </a:cubicBezTo>
                <a:cubicBezTo>
                  <a:pt x="12069" y="2632"/>
                  <a:pt x="12058" y="2647"/>
                  <a:pt x="12048" y="2645"/>
                </a:cubicBezTo>
                <a:moveTo>
                  <a:pt x="12053" y="2608"/>
                </a:moveTo>
                <a:lnTo>
                  <a:pt x="12058" y="2608"/>
                </a:lnTo>
                <a:lnTo>
                  <a:pt x="12058" y="2618"/>
                </a:lnTo>
                <a:lnTo>
                  <a:pt x="12053" y="2618"/>
                </a:lnTo>
                <a:lnTo>
                  <a:pt x="12053" y="2608"/>
                </a:lnTo>
                <a:moveTo>
                  <a:pt x="12058" y="2589"/>
                </a:moveTo>
                <a:cubicBezTo>
                  <a:pt x="12061" y="2579"/>
                  <a:pt x="12053" y="2576"/>
                  <a:pt x="12058" y="2565"/>
                </a:cubicBezTo>
                <a:cubicBezTo>
                  <a:pt x="12063" y="2555"/>
                  <a:pt x="12082" y="2589"/>
                  <a:pt x="12058" y="2589"/>
                </a:cubicBezTo>
                <a:moveTo>
                  <a:pt x="12066" y="2510"/>
                </a:moveTo>
                <a:cubicBezTo>
                  <a:pt x="12066" y="2504"/>
                  <a:pt x="12069" y="2504"/>
                  <a:pt x="12069" y="2502"/>
                </a:cubicBezTo>
                <a:lnTo>
                  <a:pt x="12069" y="2502"/>
                </a:lnTo>
                <a:cubicBezTo>
                  <a:pt x="12070" y="2503"/>
                  <a:pt x="12070" y="2504"/>
                  <a:pt x="12071" y="2505"/>
                </a:cubicBezTo>
                <a:cubicBezTo>
                  <a:pt x="12073" y="2508"/>
                  <a:pt x="12074" y="2511"/>
                  <a:pt x="12074" y="2515"/>
                </a:cubicBezTo>
                <a:cubicBezTo>
                  <a:pt x="12069" y="2515"/>
                  <a:pt x="12069" y="2512"/>
                  <a:pt x="12066" y="2510"/>
                </a:cubicBezTo>
                <a:moveTo>
                  <a:pt x="12119" y="2404"/>
                </a:moveTo>
                <a:lnTo>
                  <a:pt x="12119" y="2404"/>
                </a:lnTo>
                <a:moveTo>
                  <a:pt x="12135" y="2383"/>
                </a:moveTo>
                <a:cubicBezTo>
                  <a:pt x="12135" y="2383"/>
                  <a:pt x="12140" y="2399"/>
                  <a:pt x="12135" y="2383"/>
                </a:cubicBezTo>
                <a:moveTo>
                  <a:pt x="12386" y="2303"/>
                </a:moveTo>
                <a:cubicBezTo>
                  <a:pt x="12386" y="2303"/>
                  <a:pt x="12384" y="2309"/>
                  <a:pt x="12386" y="2303"/>
                </a:cubicBezTo>
                <a:moveTo>
                  <a:pt x="12410" y="2288"/>
                </a:moveTo>
                <a:cubicBezTo>
                  <a:pt x="12410" y="2277"/>
                  <a:pt x="12431" y="2280"/>
                  <a:pt x="12444" y="2280"/>
                </a:cubicBezTo>
                <a:cubicBezTo>
                  <a:pt x="12458" y="2280"/>
                  <a:pt x="12421" y="2282"/>
                  <a:pt x="12410" y="2288"/>
                </a:cubicBezTo>
                <a:moveTo>
                  <a:pt x="12492" y="2277"/>
                </a:moveTo>
                <a:cubicBezTo>
                  <a:pt x="12484" y="2280"/>
                  <a:pt x="12458" y="2295"/>
                  <a:pt x="12447" y="2277"/>
                </a:cubicBezTo>
                <a:lnTo>
                  <a:pt x="12492" y="2277"/>
                </a:lnTo>
                <a:moveTo>
                  <a:pt x="12513" y="2277"/>
                </a:moveTo>
                <a:cubicBezTo>
                  <a:pt x="12513" y="2277"/>
                  <a:pt x="12516" y="2277"/>
                  <a:pt x="12513" y="2277"/>
                </a:cubicBezTo>
                <a:moveTo>
                  <a:pt x="12532" y="2269"/>
                </a:moveTo>
                <a:cubicBezTo>
                  <a:pt x="12529" y="2269"/>
                  <a:pt x="12529" y="2264"/>
                  <a:pt x="12529" y="2261"/>
                </a:cubicBezTo>
                <a:cubicBezTo>
                  <a:pt x="12529" y="2258"/>
                  <a:pt x="12537" y="2264"/>
                  <a:pt x="12537" y="2266"/>
                </a:cubicBezTo>
                <a:cubicBezTo>
                  <a:pt x="12537" y="2269"/>
                  <a:pt x="12532" y="2269"/>
                  <a:pt x="12532" y="2269"/>
                </a:cubicBezTo>
                <a:moveTo>
                  <a:pt x="12524" y="2221"/>
                </a:moveTo>
                <a:cubicBezTo>
                  <a:pt x="12524" y="2221"/>
                  <a:pt x="12524" y="2224"/>
                  <a:pt x="12524" y="2221"/>
                </a:cubicBezTo>
                <a:moveTo>
                  <a:pt x="12503" y="2221"/>
                </a:moveTo>
                <a:cubicBezTo>
                  <a:pt x="12503" y="2221"/>
                  <a:pt x="12524" y="2224"/>
                  <a:pt x="12503" y="2221"/>
                </a:cubicBezTo>
                <a:moveTo>
                  <a:pt x="12066" y="1982"/>
                </a:moveTo>
                <a:cubicBezTo>
                  <a:pt x="12061" y="1971"/>
                  <a:pt x="12066" y="1966"/>
                  <a:pt x="12074" y="1966"/>
                </a:cubicBezTo>
                <a:cubicBezTo>
                  <a:pt x="12082" y="1966"/>
                  <a:pt x="12074" y="1982"/>
                  <a:pt x="12066" y="1982"/>
                </a:cubicBezTo>
                <a:moveTo>
                  <a:pt x="12138" y="1847"/>
                </a:moveTo>
                <a:lnTo>
                  <a:pt x="12138" y="1847"/>
                </a:lnTo>
                <a:moveTo>
                  <a:pt x="12148" y="1831"/>
                </a:moveTo>
                <a:cubicBezTo>
                  <a:pt x="12148" y="1831"/>
                  <a:pt x="12151" y="1847"/>
                  <a:pt x="12148" y="1831"/>
                </a:cubicBezTo>
                <a:moveTo>
                  <a:pt x="12175" y="1759"/>
                </a:moveTo>
                <a:lnTo>
                  <a:pt x="12175" y="1759"/>
                </a:lnTo>
                <a:cubicBezTo>
                  <a:pt x="12173" y="1759"/>
                  <a:pt x="12172" y="1759"/>
                  <a:pt x="12170" y="1758"/>
                </a:cubicBezTo>
                <a:cubicBezTo>
                  <a:pt x="12169" y="1757"/>
                  <a:pt x="12168" y="1755"/>
                  <a:pt x="12167" y="1754"/>
                </a:cubicBezTo>
                <a:cubicBezTo>
                  <a:pt x="12166" y="1752"/>
                  <a:pt x="12165" y="1751"/>
                  <a:pt x="12165" y="1749"/>
                </a:cubicBezTo>
                <a:cubicBezTo>
                  <a:pt x="12165" y="1747"/>
                  <a:pt x="12166" y="1745"/>
                  <a:pt x="12167" y="1744"/>
                </a:cubicBezTo>
                <a:lnTo>
                  <a:pt x="12167" y="1744"/>
                </a:lnTo>
                <a:cubicBezTo>
                  <a:pt x="12172" y="1746"/>
                  <a:pt x="12175" y="1749"/>
                  <a:pt x="12175" y="1759"/>
                </a:cubicBezTo>
                <a:moveTo>
                  <a:pt x="12172" y="1730"/>
                </a:moveTo>
                <a:cubicBezTo>
                  <a:pt x="12172" y="1730"/>
                  <a:pt x="12175" y="1746"/>
                  <a:pt x="12172" y="1730"/>
                </a:cubicBezTo>
                <a:moveTo>
                  <a:pt x="12177" y="1709"/>
                </a:moveTo>
                <a:cubicBezTo>
                  <a:pt x="12161" y="1715"/>
                  <a:pt x="12172" y="1691"/>
                  <a:pt x="12177" y="1704"/>
                </a:cubicBezTo>
                <a:lnTo>
                  <a:pt x="12177" y="1709"/>
                </a:lnTo>
                <a:moveTo>
                  <a:pt x="12185" y="1783"/>
                </a:moveTo>
                <a:cubicBezTo>
                  <a:pt x="12175" y="1759"/>
                  <a:pt x="12190" y="1720"/>
                  <a:pt x="12196" y="1688"/>
                </a:cubicBezTo>
                <a:cubicBezTo>
                  <a:pt x="12212" y="1709"/>
                  <a:pt x="12185" y="1767"/>
                  <a:pt x="12185" y="1783"/>
                </a:cubicBezTo>
                <a:moveTo>
                  <a:pt x="12175" y="1683"/>
                </a:moveTo>
                <a:lnTo>
                  <a:pt x="12185" y="1683"/>
                </a:lnTo>
                <a:lnTo>
                  <a:pt x="12185" y="1691"/>
                </a:lnTo>
                <a:lnTo>
                  <a:pt x="12175" y="1691"/>
                </a:lnTo>
                <a:lnTo>
                  <a:pt x="12175" y="1683"/>
                </a:lnTo>
                <a:moveTo>
                  <a:pt x="12249" y="1683"/>
                </a:moveTo>
                <a:cubicBezTo>
                  <a:pt x="12249" y="1683"/>
                  <a:pt x="12251" y="1701"/>
                  <a:pt x="12249" y="1683"/>
                </a:cubicBezTo>
                <a:moveTo>
                  <a:pt x="12114" y="1691"/>
                </a:moveTo>
                <a:cubicBezTo>
                  <a:pt x="12132" y="1683"/>
                  <a:pt x="12127" y="1680"/>
                  <a:pt x="12135" y="1664"/>
                </a:cubicBezTo>
                <a:cubicBezTo>
                  <a:pt x="12143" y="1648"/>
                  <a:pt x="12145" y="1670"/>
                  <a:pt x="12151" y="1670"/>
                </a:cubicBezTo>
                <a:cubicBezTo>
                  <a:pt x="12148" y="1730"/>
                  <a:pt x="12119" y="1759"/>
                  <a:pt x="12124" y="1820"/>
                </a:cubicBezTo>
                <a:cubicBezTo>
                  <a:pt x="12114" y="1818"/>
                  <a:pt x="12109" y="1820"/>
                  <a:pt x="12106" y="1823"/>
                </a:cubicBezTo>
                <a:cubicBezTo>
                  <a:pt x="12104" y="1826"/>
                  <a:pt x="12108" y="1849"/>
                  <a:pt x="12119" y="1849"/>
                </a:cubicBezTo>
                <a:cubicBezTo>
                  <a:pt x="12130" y="1849"/>
                  <a:pt x="12122" y="1886"/>
                  <a:pt x="12098" y="1889"/>
                </a:cubicBezTo>
                <a:cubicBezTo>
                  <a:pt x="12074" y="1892"/>
                  <a:pt x="12093" y="1939"/>
                  <a:pt x="12074" y="1963"/>
                </a:cubicBezTo>
                <a:lnTo>
                  <a:pt x="12074" y="1963"/>
                </a:lnTo>
                <a:cubicBezTo>
                  <a:pt x="12073" y="1958"/>
                  <a:pt x="12072" y="1954"/>
                  <a:pt x="12072" y="1949"/>
                </a:cubicBezTo>
                <a:cubicBezTo>
                  <a:pt x="12072" y="1937"/>
                  <a:pt x="12076" y="1927"/>
                  <a:pt x="12081" y="1917"/>
                </a:cubicBezTo>
                <a:cubicBezTo>
                  <a:pt x="12085" y="1911"/>
                  <a:pt x="12088" y="1907"/>
                  <a:pt x="12093" y="1902"/>
                </a:cubicBezTo>
                <a:cubicBezTo>
                  <a:pt x="12071" y="1847"/>
                  <a:pt x="12124" y="1797"/>
                  <a:pt x="12114" y="1730"/>
                </a:cubicBezTo>
                <a:cubicBezTo>
                  <a:pt x="12127" y="1733"/>
                  <a:pt x="12124" y="1722"/>
                  <a:pt x="12132" y="1722"/>
                </a:cubicBezTo>
                <a:cubicBezTo>
                  <a:pt x="12140" y="1722"/>
                  <a:pt x="12127" y="1701"/>
                  <a:pt x="12114" y="1691"/>
                </a:cubicBezTo>
                <a:moveTo>
                  <a:pt x="12185" y="1662"/>
                </a:moveTo>
                <a:cubicBezTo>
                  <a:pt x="12185" y="1662"/>
                  <a:pt x="12188" y="1675"/>
                  <a:pt x="12185" y="1662"/>
                </a:cubicBezTo>
                <a:moveTo>
                  <a:pt x="12204" y="1680"/>
                </a:moveTo>
                <a:cubicBezTo>
                  <a:pt x="12190" y="1670"/>
                  <a:pt x="12209" y="1662"/>
                  <a:pt x="12209" y="1651"/>
                </a:cubicBezTo>
                <a:cubicBezTo>
                  <a:pt x="12209" y="1640"/>
                  <a:pt x="12201" y="1670"/>
                  <a:pt x="12204" y="1680"/>
                </a:cubicBezTo>
                <a:moveTo>
                  <a:pt x="12188" y="1651"/>
                </a:moveTo>
                <a:lnTo>
                  <a:pt x="12188" y="1651"/>
                </a:lnTo>
                <a:moveTo>
                  <a:pt x="12265" y="1630"/>
                </a:moveTo>
                <a:cubicBezTo>
                  <a:pt x="12267" y="1617"/>
                  <a:pt x="12288" y="1624"/>
                  <a:pt x="12283" y="1640"/>
                </a:cubicBezTo>
                <a:cubicBezTo>
                  <a:pt x="12278" y="1655"/>
                  <a:pt x="12275" y="1627"/>
                  <a:pt x="12265" y="1630"/>
                </a:cubicBezTo>
                <a:moveTo>
                  <a:pt x="12212" y="1640"/>
                </a:moveTo>
                <a:cubicBezTo>
                  <a:pt x="12198" y="1627"/>
                  <a:pt x="12222" y="1619"/>
                  <a:pt x="12214" y="1601"/>
                </a:cubicBezTo>
                <a:cubicBezTo>
                  <a:pt x="12206" y="1582"/>
                  <a:pt x="12217" y="1635"/>
                  <a:pt x="12212" y="1640"/>
                </a:cubicBezTo>
                <a:moveTo>
                  <a:pt x="12275" y="1593"/>
                </a:moveTo>
                <a:cubicBezTo>
                  <a:pt x="12280" y="1588"/>
                  <a:pt x="12288" y="1580"/>
                  <a:pt x="12296" y="1580"/>
                </a:cubicBezTo>
                <a:cubicBezTo>
                  <a:pt x="12304" y="1580"/>
                  <a:pt x="12297" y="1585"/>
                  <a:pt x="12294" y="1585"/>
                </a:cubicBezTo>
                <a:cubicBezTo>
                  <a:pt x="12292" y="1585"/>
                  <a:pt x="12302" y="1588"/>
                  <a:pt x="12304" y="1588"/>
                </a:cubicBezTo>
                <a:lnTo>
                  <a:pt x="12304" y="1588"/>
                </a:lnTo>
                <a:cubicBezTo>
                  <a:pt x="12301" y="1596"/>
                  <a:pt x="12298" y="1603"/>
                  <a:pt x="12294" y="1611"/>
                </a:cubicBezTo>
                <a:cubicBezTo>
                  <a:pt x="12280" y="1611"/>
                  <a:pt x="12302" y="1590"/>
                  <a:pt x="12275" y="1593"/>
                </a:cubicBezTo>
                <a:moveTo>
                  <a:pt x="12204" y="1561"/>
                </a:moveTo>
                <a:lnTo>
                  <a:pt x="12204" y="1561"/>
                </a:lnTo>
                <a:moveTo>
                  <a:pt x="12275" y="1545"/>
                </a:moveTo>
                <a:cubicBezTo>
                  <a:pt x="12275" y="1545"/>
                  <a:pt x="12280" y="1558"/>
                  <a:pt x="12275" y="1545"/>
                </a:cubicBezTo>
                <a:moveTo>
                  <a:pt x="12190" y="1545"/>
                </a:moveTo>
                <a:cubicBezTo>
                  <a:pt x="12190" y="1545"/>
                  <a:pt x="12196" y="1548"/>
                  <a:pt x="12190" y="1545"/>
                </a:cubicBezTo>
                <a:moveTo>
                  <a:pt x="12212" y="1535"/>
                </a:moveTo>
                <a:cubicBezTo>
                  <a:pt x="12212" y="1535"/>
                  <a:pt x="12201" y="1548"/>
                  <a:pt x="12212" y="1535"/>
                </a:cubicBezTo>
                <a:moveTo>
                  <a:pt x="12153" y="1532"/>
                </a:moveTo>
                <a:cubicBezTo>
                  <a:pt x="12167" y="1532"/>
                  <a:pt x="12175" y="1524"/>
                  <a:pt x="12188" y="1524"/>
                </a:cubicBezTo>
                <a:cubicBezTo>
                  <a:pt x="12201" y="1524"/>
                  <a:pt x="12185" y="1545"/>
                  <a:pt x="12177" y="1561"/>
                </a:cubicBezTo>
                <a:cubicBezTo>
                  <a:pt x="12169" y="1577"/>
                  <a:pt x="12175" y="1553"/>
                  <a:pt x="12167" y="1553"/>
                </a:cubicBezTo>
                <a:cubicBezTo>
                  <a:pt x="12159" y="1553"/>
                  <a:pt x="12177" y="1564"/>
                  <a:pt x="12175" y="1574"/>
                </a:cubicBezTo>
                <a:lnTo>
                  <a:pt x="12164" y="1574"/>
                </a:lnTo>
                <a:cubicBezTo>
                  <a:pt x="12164" y="1585"/>
                  <a:pt x="12173" y="1598"/>
                  <a:pt x="12159" y="1588"/>
                </a:cubicBezTo>
                <a:cubicBezTo>
                  <a:pt x="12146" y="1577"/>
                  <a:pt x="12153" y="1638"/>
                  <a:pt x="12153" y="1662"/>
                </a:cubicBezTo>
                <a:cubicBezTo>
                  <a:pt x="12153" y="1685"/>
                  <a:pt x="12145" y="1654"/>
                  <a:pt x="12135" y="1654"/>
                </a:cubicBezTo>
                <a:lnTo>
                  <a:pt x="12135" y="1654"/>
                </a:lnTo>
                <a:cubicBezTo>
                  <a:pt x="12145" y="1612"/>
                  <a:pt x="12151" y="1575"/>
                  <a:pt x="12153" y="1532"/>
                </a:cubicBezTo>
                <a:moveTo>
                  <a:pt x="12225" y="1593"/>
                </a:moveTo>
                <a:cubicBezTo>
                  <a:pt x="12212" y="1572"/>
                  <a:pt x="12238" y="1521"/>
                  <a:pt x="12235" y="1500"/>
                </a:cubicBezTo>
                <a:cubicBezTo>
                  <a:pt x="12233" y="1479"/>
                  <a:pt x="12225" y="1558"/>
                  <a:pt x="12225" y="1593"/>
                </a:cubicBezTo>
                <a:moveTo>
                  <a:pt x="12288" y="1495"/>
                </a:moveTo>
                <a:cubicBezTo>
                  <a:pt x="12288" y="1492"/>
                  <a:pt x="12294" y="1495"/>
                  <a:pt x="12288" y="1495"/>
                </a:cubicBezTo>
                <a:moveTo>
                  <a:pt x="12225" y="1474"/>
                </a:moveTo>
                <a:cubicBezTo>
                  <a:pt x="12225" y="1474"/>
                  <a:pt x="12225" y="1479"/>
                  <a:pt x="12225" y="1474"/>
                </a:cubicBezTo>
                <a:moveTo>
                  <a:pt x="12235" y="1421"/>
                </a:moveTo>
                <a:lnTo>
                  <a:pt x="12235" y="1421"/>
                </a:lnTo>
                <a:moveTo>
                  <a:pt x="12238" y="1484"/>
                </a:moveTo>
                <a:lnTo>
                  <a:pt x="12238" y="1484"/>
                </a:lnTo>
                <a:cubicBezTo>
                  <a:pt x="12248" y="1459"/>
                  <a:pt x="12253" y="1435"/>
                  <a:pt x="12254" y="1408"/>
                </a:cubicBezTo>
                <a:cubicBezTo>
                  <a:pt x="12267" y="1421"/>
                  <a:pt x="12262" y="1479"/>
                  <a:pt x="12238" y="1484"/>
                </a:cubicBezTo>
                <a:moveTo>
                  <a:pt x="12487" y="1408"/>
                </a:moveTo>
                <a:cubicBezTo>
                  <a:pt x="12487" y="1408"/>
                  <a:pt x="12503" y="1410"/>
                  <a:pt x="12487" y="1408"/>
                </a:cubicBezTo>
                <a:moveTo>
                  <a:pt x="12243" y="1402"/>
                </a:moveTo>
                <a:cubicBezTo>
                  <a:pt x="12243" y="1402"/>
                  <a:pt x="12235" y="1416"/>
                  <a:pt x="12243" y="1402"/>
                </a:cubicBezTo>
                <a:moveTo>
                  <a:pt x="12257" y="1402"/>
                </a:moveTo>
                <a:cubicBezTo>
                  <a:pt x="12257" y="1392"/>
                  <a:pt x="12263" y="1389"/>
                  <a:pt x="12265" y="1384"/>
                </a:cubicBezTo>
                <a:cubicBezTo>
                  <a:pt x="12268" y="1379"/>
                  <a:pt x="12270" y="1408"/>
                  <a:pt x="12257" y="1402"/>
                </a:cubicBezTo>
                <a:moveTo>
                  <a:pt x="12265" y="1371"/>
                </a:moveTo>
                <a:cubicBezTo>
                  <a:pt x="12265" y="1371"/>
                  <a:pt x="12267" y="1389"/>
                  <a:pt x="12265" y="1371"/>
                </a:cubicBezTo>
                <a:moveTo>
                  <a:pt x="12503" y="1384"/>
                </a:moveTo>
                <a:cubicBezTo>
                  <a:pt x="12487" y="1379"/>
                  <a:pt x="12505" y="1371"/>
                  <a:pt x="12505" y="1363"/>
                </a:cubicBezTo>
                <a:cubicBezTo>
                  <a:pt x="12505" y="1355"/>
                  <a:pt x="12503" y="1379"/>
                  <a:pt x="12503" y="1384"/>
                </a:cubicBezTo>
                <a:moveTo>
                  <a:pt x="12243" y="1355"/>
                </a:moveTo>
                <a:lnTo>
                  <a:pt x="12251" y="1342"/>
                </a:lnTo>
                <a:cubicBezTo>
                  <a:pt x="12262" y="1342"/>
                  <a:pt x="12257" y="1365"/>
                  <a:pt x="12243" y="1355"/>
                </a:cubicBezTo>
                <a:moveTo>
                  <a:pt x="12511" y="1344"/>
                </a:moveTo>
                <a:cubicBezTo>
                  <a:pt x="12511" y="1336"/>
                  <a:pt x="12516" y="1338"/>
                  <a:pt x="12524" y="1336"/>
                </a:cubicBezTo>
                <a:cubicBezTo>
                  <a:pt x="12532" y="1333"/>
                  <a:pt x="12516" y="1344"/>
                  <a:pt x="12511" y="1344"/>
                </a:cubicBezTo>
                <a:moveTo>
                  <a:pt x="12254" y="1336"/>
                </a:moveTo>
                <a:cubicBezTo>
                  <a:pt x="12251" y="1336"/>
                  <a:pt x="12251" y="1328"/>
                  <a:pt x="12251" y="1326"/>
                </a:cubicBezTo>
                <a:cubicBezTo>
                  <a:pt x="12251" y="1323"/>
                  <a:pt x="12257" y="1328"/>
                  <a:pt x="12257" y="1331"/>
                </a:cubicBezTo>
                <a:cubicBezTo>
                  <a:pt x="12257" y="1334"/>
                  <a:pt x="12254" y="1336"/>
                  <a:pt x="12254" y="1336"/>
                </a:cubicBezTo>
                <a:moveTo>
                  <a:pt x="12270" y="1349"/>
                </a:moveTo>
                <a:cubicBezTo>
                  <a:pt x="12270" y="1331"/>
                  <a:pt x="12280" y="1323"/>
                  <a:pt x="12283" y="1305"/>
                </a:cubicBezTo>
                <a:cubicBezTo>
                  <a:pt x="12286" y="1286"/>
                  <a:pt x="12281" y="1341"/>
                  <a:pt x="12270" y="1349"/>
                </a:cubicBezTo>
                <a:moveTo>
                  <a:pt x="12254" y="1312"/>
                </a:moveTo>
                <a:cubicBezTo>
                  <a:pt x="12251" y="1302"/>
                  <a:pt x="12268" y="1304"/>
                  <a:pt x="12265" y="1291"/>
                </a:cubicBezTo>
                <a:cubicBezTo>
                  <a:pt x="12263" y="1277"/>
                  <a:pt x="12258" y="1310"/>
                  <a:pt x="12265" y="1323"/>
                </a:cubicBezTo>
                <a:cubicBezTo>
                  <a:pt x="12273" y="1336"/>
                  <a:pt x="12262" y="1312"/>
                  <a:pt x="12254" y="1312"/>
                </a:cubicBezTo>
                <a:moveTo>
                  <a:pt x="12489" y="1305"/>
                </a:moveTo>
                <a:cubicBezTo>
                  <a:pt x="12479" y="1305"/>
                  <a:pt x="12479" y="1289"/>
                  <a:pt x="12487" y="1286"/>
                </a:cubicBezTo>
                <a:cubicBezTo>
                  <a:pt x="12495" y="1283"/>
                  <a:pt x="12487" y="1299"/>
                  <a:pt x="12489" y="1305"/>
                </a:cubicBezTo>
                <a:moveTo>
                  <a:pt x="12471" y="1310"/>
                </a:moveTo>
                <a:cubicBezTo>
                  <a:pt x="12460" y="1305"/>
                  <a:pt x="12471" y="1291"/>
                  <a:pt x="12471" y="1286"/>
                </a:cubicBezTo>
                <a:cubicBezTo>
                  <a:pt x="12471" y="1281"/>
                  <a:pt x="12466" y="1299"/>
                  <a:pt x="12471" y="1310"/>
                </a:cubicBezTo>
                <a:moveTo>
                  <a:pt x="12315" y="1273"/>
                </a:moveTo>
                <a:cubicBezTo>
                  <a:pt x="12315" y="1273"/>
                  <a:pt x="12320" y="1289"/>
                  <a:pt x="12315" y="1273"/>
                </a:cubicBezTo>
                <a:moveTo>
                  <a:pt x="12294" y="1286"/>
                </a:moveTo>
                <a:cubicBezTo>
                  <a:pt x="12288" y="1286"/>
                  <a:pt x="12288" y="1275"/>
                  <a:pt x="12288" y="1265"/>
                </a:cubicBezTo>
                <a:cubicBezTo>
                  <a:pt x="12288" y="1254"/>
                  <a:pt x="12302" y="1283"/>
                  <a:pt x="12294" y="1286"/>
                </a:cubicBezTo>
                <a:moveTo>
                  <a:pt x="12344" y="1262"/>
                </a:moveTo>
                <a:lnTo>
                  <a:pt x="12344" y="1262"/>
                </a:lnTo>
                <a:moveTo>
                  <a:pt x="12275" y="1262"/>
                </a:moveTo>
                <a:cubicBezTo>
                  <a:pt x="12275" y="1254"/>
                  <a:pt x="12275" y="1246"/>
                  <a:pt x="12283" y="1249"/>
                </a:cubicBezTo>
                <a:cubicBezTo>
                  <a:pt x="12283" y="1249"/>
                  <a:pt x="12270" y="1262"/>
                  <a:pt x="12275" y="1262"/>
                </a:cubicBezTo>
                <a:moveTo>
                  <a:pt x="12553" y="1233"/>
                </a:moveTo>
                <a:cubicBezTo>
                  <a:pt x="12553" y="1233"/>
                  <a:pt x="12561" y="1249"/>
                  <a:pt x="12553" y="1233"/>
                </a:cubicBezTo>
                <a:moveTo>
                  <a:pt x="12204" y="1365"/>
                </a:moveTo>
                <a:cubicBezTo>
                  <a:pt x="12201" y="1363"/>
                  <a:pt x="12204" y="1355"/>
                  <a:pt x="12198" y="1355"/>
                </a:cubicBezTo>
                <a:cubicBezTo>
                  <a:pt x="12193" y="1355"/>
                  <a:pt x="12202" y="1302"/>
                  <a:pt x="12228" y="1297"/>
                </a:cubicBezTo>
                <a:cubicBezTo>
                  <a:pt x="12255" y="1291"/>
                  <a:pt x="12218" y="1302"/>
                  <a:pt x="12212" y="1297"/>
                </a:cubicBezTo>
                <a:cubicBezTo>
                  <a:pt x="12207" y="1291"/>
                  <a:pt x="12226" y="1259"/>
                  <a:pt x="12228" y="1225"/>
                </a:cubicBezTo>
                <a:cubicBezTo>
                  <a:pt x="12231" y="1190"/>
                  <a:pt x="12238" y="1233"/>
                  <a:pt x="12251" y="1228"/>
                </a:cubicBezTo>
                <a:cubicBezTo>
                  <a:pt x="12241" y="1273"/>
                  <a:pt x="12222" y="1323"/>
                  <a:pt x="12225" y="1365"/>
                </a:cubicBezTo>
                <a:cubicBezTo>
                  <a:pt x="12214" y="1365"/>
                  <a:pt x="12212" y="1357"/>
                  <a:pt x="12204" y="1365"/>
                </a:cubicBezTo>
                <a:moveTo>
                  <a:pt x="12304" y="1246"/>
                </a:moveTo>
                <a:cubicBezTo>
                  <a:pt x="12291" y="1238"/>
                  <a:pt x="12307" y="1206"/>
                  <a:pt x="12307" y="1188"/>
                </a:cubicBezTo>
                <a:cubicBezTo>
                  <a:pt x="12307" y="1169"/>
                  <a:pt x="12304" y="1225"/>
                  <a:pt x="12304" y="1246"/>
                </a:cubicBezTo>
                <a:moveTo>
                  <a:pt x="12288" y="1193"/>
                </a:moveTo>
                <a:cubicBezTo>
                  <a:pt x="12288" y="1193"/>
                  <a:pt x="12291" y="1209"/>
                  <a:pt x="12288" y="1193"/>
                </a:cubicBezTo>
                <a:moveTo>
                  <a:pt x="12537" y="1188"/>
                </a:moveTo>
                <a:cubicBezTo>
                  <a:pt x="12537" y="1188"/>
                  <a:pt x="12553" y="1193"/>
                  <a:pt x="12537" y="1188"/>
                </a:cubicBezTo>
                <a:moveTo>
                  <a:pt x="12310" y="1183"/>
                </a:moveTo>
                <a:lnTo>
                  <a:pt x="12310" y="1170"/>
                </a:lnTo>
                <a:cubicBezTo>
                  <a:pt x="12323" y="1162"/>
                  <a:pt x="12323" y="1185"/>
                  <a:pt x="12310" y="1183"/>
                </a:cubicBezTo>
                <a:moveTo>
                  <a:pt x="12362" y="1170"/>
                </a:moveTo>
                <a:cubicBezTo>
                  <a:pt x="12362" y="1170"/>
                  <a:pt x="12355" y="1183"/>
                  <a:pt x="12362" y="1170"/>
                </a:cubicBezTo>
                <a:moveTo>
                  <a:pt x="12323" y="1135"/>
                </a:moveTo>
                <a:cubicBezTo>
                  <a:pt x="12323" y="1135"/>
                  <a:pt x="12315" y="1148"/>
                  <a:pt x="12323" y="1135"/>
                </a:cubicBezTo>
                <a:moveTo>
                  <a:pt x="12323" y="1114"/>
                </a:moveTo>
                <a:lnTo>
                  <a:pt x="12331" y="1114"/>
                </a:lnTo>
                <a:lnTo>
                  <a:pt x="12331" y="1122"/>
                </a:lnTo>
                <a:lnTo>
                  <a:pt x="12323" y="1122"/>
                </a:lnTo>
                <a:lnTo>
                  <a:pt x="12323" y="1114"/>
                </a:lnTo>
                <a:moveTo>
                  <a:pt x="12331" y="1096"/>
                </a:moveTo>
                <a:cubicBezTo>
                  <a:pt x="12331" y="1096"/>
                  <a:pt x="12347" y="1103"/>
                  <a:pt x="12331" y="1096"/>
                </a:cubicBezTo>
                <a:moveTo>
                  <a:pt x="12344" y="1066"/>
                </a:moveTo>
                <a:cubicBezTo>
                  <a:pt x="12344" y="1066"/>
                  <a:pt x="12347" y="1082"/>
                  <a:pt x="12344" y="1066"/>
                </a:cubicBezTo>
                <a:moveTo>
                  <a:pt x="12347" y="1053"/>
                </a:moveTo>
                <a:cubicBezTo>
                  <a:pt x="12336" y="1053"/>
                  <a:pt x="12348" y="1037"/>
                  <a:pt x="12355" y="1037"/>
                </a:cubicBezTo>
                <a:cubicBezTo>
                  <a:pt x="12363" y="1037"/>
                  <a:pt x="12347" y="1045"/>
                  <a:pt x="12347" y="1053"/>
                </a:cubicBezTo>
                <a:moveTo>
                  <a:pt x="12336" y="1003"/>
                </a:moveTo>
                <a:cubicBezTo>
                  <a:pt x="12336" y="1003"/>
                  <a:pt x="12341" y="1003"/>
                  <a:pt x="12336" y="1003"/>
                </a:cubicBezTo>
                <a:moveTo>
                  <a:pt x="12254" y="1117"/>
                </a:moveTo>
                <a:cubicBezTo>
                  <a:pt x="12280" y="1066"/>
                  <a:pt x="12288" y="1003"/>
                  <a:pt x="12304" y="963"/>
                </a:cubicBezTo>
                <a:lnTo>
                  <a:pt x="12315" y="963"/>
                </a:lnTo>
                <a:cubicBezTo>
                  <a:pt x="12294" y="1056"/>
                  <a:pt x="12270" y="1130"/>
                  <a:pt x="12251" y="1220"/>
                </a:cubicBezTo>
                <a:lnTo>
                  <a:pt x="12251" y="1220"/>
                </a:lnTo>
                <a:cubicBezTo>
                  <a:pt x="12251" y="1220"/>
                  <a:pt x="12250" y="1220"/>
                  <a:pt x="12249" y="1220"/>
                </a:cubicBezTo>
                <a:cubicBezTo>
                  <a:pt x="12244" y="1220"/>
                  <a:pt x="12240" y="1218"/>
                  <a:pt x="12236" y="1216"/>
                </a:cubicBezTo>
                <a:cubicBezTo>
                  <a:pt x="12234" y="1214"/>
                  <a:pt x="12232" y="1214"/>
                  <a:pt x="12230" y="1212"/>
                </a:cubicBezTo>
                <a:cubicBezTo>
                  <a:pt x="12249" y="1199"/>
                  <a:pt x="12257" y="1133"/>
                  <a:pt x="12254" y="1114"/>
                </a:cubicBezTo>
                <a:lnTo>
                  <a:pt x="12254" y="1117"/>
                </a:lnTo>
                <a:moveTo>
                  <a:pt x="12616" y="950"/>
                </a:moveTo>
                <a:cubicBezTo>
                  <a:pt x="12616" y="950"/>
                  <a:pt x="12608" y="963"/>
                  <a:pt x="12616" y="950"/>
                </a:cubicBezTo>
                <a:moveTo>
                  <a:pt x="12370" y="942"/>
                </a:moveTo>
                <a:cubicBezTo>
                  <a:pt x="12370" y="942"/>
                  <a:pt x="12373" y="942"/>
                  <a:pt x="12370" y="942"/>
                </a:cubicBezTo>
                <a:moveTo>
                  <a:pt x="12407" y="892"/>
                </a:moveTo>
                <a:cubicBezTo>
                  <a:pt x="12407" y="892"/>
                  <a:pt x="12410" y="908"/>
                  <a:pt x="12407" y="892"/>
                </a:cubicBezTo>
                <a:moveTo>
                  <a:pt x="12661" y="868"/>
                </a:moveTo>
                <a:cubicBezTo>
                  <a:pt x="12659" y="879"/>
                  <a:pt x="12649" y="879"/>
                  <a:pt x="12646" y="871"/>
                </a:cubicBezTo>
                <a:cubicBezTo>
                  <a:pt x="12644" y="863"/>
                  <a:pt x="12656" y="868"/>
                  <a:pt x="12661" y="868"/>
                </a:cubicBezTo>
                <a:moveTo>
                  <a:pt x="12656" y="847"/>
                </a:moveTo>
                <a:lnTo>
                  <a:pt x="12669" y="847"/>
                </a:lnTo>
                <a:lnTo>
                  <a:pt x="12669" y="855"/>
                </a:lnTo>
                <a:lnTo>
                  <a:pt x="12669" y="855"/>
                </a:lnTo>
                <a:lnTo>
                  <a:pt x="12669" y="855"/>
                </a:lnTo>
                <a:lnTo>
                  <a:pt x="12668" y="855"/>
                </a:lnTo>
                <a:lnTo>
                  <a:pt x="12667" y="856"/>
                </a:lnTo>
                <a:cubicBezTo>
                  <a:pt x="12667" y="857"/>
                  <a:pt x="12667" y="857"/>
                  <a:pt x="12667" y="857"/>
                </a:cubicBezTo>
                <a:lnTo>
                  <a:pt x="12667" y="857"/>
                </a:lnTo>
                <a:lnTo>
                  <a:pt x="12656" y="857"/>
                </a:lnTo>
                <a:lnTo>
                  <a:pt x="12656" y="847"/>
                </a:lnTo>
                <a:moveTo>
                  <a:pt x="12667" y="834"/>
                </a:moveTo>
                <a:cubicBezTo>
                  <a:pt x="12667" y="834"/>
                  <a:pt x="12669" y="852"/>
                  <a:pt x="12667" y="834"/>
                </a:cubicBezTo>
                <a:moveTo>
                  <a:pt x="12667" y="815"/>
                </a:moveTo>
                <a:cubicBezTo>
                  <a:pt x="12667" y="815"/>
                  <a:pt x="12672" y="828"/>
                  <a:pt x="12667" y="815"/>
                </a:cubicBezTo>
                <a:moveTo>
                  <a:pt x="12675" y="807"/>
                </a:moveTo>
                <a:cubicBezTo>
                  <a:pt x="12675" y="807"/>
                  <a:pt x="12685" y="826"/>
                  <a:pt x="12675" y="807"/>
                </a:cubicBezTo>
                <a:moveTo>
                  <a:pt x="12675" y="791"/>
                </a:moveTo>
                <a:lnTo>
                  <a:pt x="12685" y="791"/>
                </a:lnTo>
                <a:lnTo>
                  <a:pt x="12685" y="805"/>
                </a:lnTo>
                <a:lnTo>
                  <a:pt x="12675" y="805"/>
                </a:lnTo>
                <a:lnTo>
                  <a:pt x="12675" y="791"/>
                </a:lnTo>
                <a:moveTo>
                  <a:pt x="12458" y="773"/>
                </a:moveTo>
                <a:cubicBezTo>
                  <a:pt x="12458" y="773"/>
                  <a:pt x="12474" y="775"/>
                  <a:pt x="12458" y="773"/>
                </a:cubicBezTo>
                <a:moveTo>
                  <a:pt x="12693" y="725"/>
                </a:moveTo>
                <a:lnTo>
                  <a:pt x="12701" y="725"/>
                </a:lnTo>
                <a:lnTo>
                  <a:pt x="12701" y="733"/>
                </a:lnTo>
                <a:lnTo>
                  <a:pt x="12693" y="733"/>
                </a:lnTo>
                <a:lnTo>
                  <a:pt x="12693" y="725"/>
                </a:lnTo>
                <a:moveTo>
                  <a:pt x="12487" y="688"/>
                </a:moveTo>
                <a:cubicBezTo>
                  <a:pt x="12487" y="688"/>
                  <a:pt x="12503" y="691"/>
                  <a:pt x="12487" y="688"/>
                </a:cubicBezTo>
                <a:moveTo>
                  <a:pt x="12437" y="659"/>
                </a:moveTo>
                <a:lnTo>
                  <a:pt x="12437" y="659"/>
                </a:lnTo>
                <a:moveTo>
                  <a:pt x="12418" y="651"/>
                </a:moveTo>
                <a:lnTo>
                  <a:pt x="12418" y="651"/>
                </a:lnTo>
                <a:moveTo>
                  <a:pt x="12728" y="625"/>
                </a:moveTo>
                <a:lnTo>
                  <a:pt x="12735" y="625"/>
                </a:lnTo>
                <a:lnTo>
                  <a:pt x="12735" y="633"/>
                </a:lnTo>
                <a:lnTo>
                  <a:pt x="12728" y="633"/>
                </a:lnTo>
                <a:lnTo>
                  <a:pt x="12728" y="625"/>
                </a:lnTo>
                <a:moveTo>
                  <a:pt x="12492" y="598"/>
                </a:moveTo>
                <a:lnTo>
                  <a:pt x="12492" y="598"/>
                </a:lnTo>
                <a:moveTo>
                  <a:pt x="12474" y="596"/>
                </a:moveTo>
                <a:lnTo>
                  <a:pt x="12484" y="596"/>
                </a:lnTo>
                <a:lnTo>
                  <a:pt x="12484" y="606"/>
                </a:lnTo>
                <a:lnTo>
                  <a:pt x="12474" y="606"/>
                </a:lnTo>
                <a:lnTo>
                  <a:pt x="12474" y="596"/>
                </a:lnTo>
                <a:moveTo>
                  <a:pt x="12529" y="529"/>
                </a:moveTo>
                <a:cubicBezTo>
                  <a:pt x="12529" y="529"/>
                  <a:pt x="12532" y="532"/>
                  <a:pt x="12529" y="529"/>
                </a:cubicBezTo>
                <a:moveTo>
                  <a:pt x="12553" y="453"/>
                </a:moveTo>
                <a:lnTo>
                  <a:pt x="12564" y="453"/>
                </a:lnTo>
                <a:lnTo>
                  <a:pt x="12564" y="458"/>
                </a:lnTo>
                <a:lnTo>
                  <a:pt x="12553" y="458"/>
                </a:lnTo>
                <a:lnTo>
                  <a:pt x="12553" y="453"/>
                </a:lnTo>
                <a:moveTo>
                  <a:pt x="12701" y="445"/>
                </a:moveTo>
                <a:lnTo>
                  <a:pt x="12701" y="445"/>
                </a:lnTo>
                <a:moveTo>
                  <a:pt x="12434" y="553"/>
                </a:moveTo>
                <a:lnTo>
                  <a:pt x="12434" y="553"/>
                </a:lnTo>
                <a:cubicBezTo>
                  <a:pt x="12442" y="512"/>
                  <a:pt x="12454" y="477"/>
                  <a:pt x="12474" y="440"/>
                </a:cubicBezTo>
                <a:cubicBezTo>
                  <a:pt x="12479" y="440"/>
                  <a:pt x="12479" y="445"/>
                  <a:pt x="12487" y="445"/>
                </a:cubicBezTo>
                <a:lnTo>
                  <a:pt x="12487" y="445"/>
                </a:lnTo>
                <a:cubicBezTo>
                  <a:pt x="12460" y="503"/>
                  <a:pt x="12441" y="553"/>
                  <a:pt x="12423" y="614"/>
                </a:cubicBezTo>
                <a:cubicBezTo>
                  <a:pt x="12423" y="633"/>
                  <a:pt x="12439" y="605"/>
                  <a:pt x="12444" y="619"/>
                </a:cubicBezTo>
                <a:cubicBezTo>
                  <a:pt x="12450" y="632"/>
                  <a:pt x="12394" y="648"/>
                  <a:pt x="12407" y="678"/>
                </a:cubicBezTo>
                <a:lnTo>
                  <a:pt x="12394" y="678"/>
                </a:lnTo>
                <a:cubicBezTo>
                  <a:pt x="12394" y="691"/>
                  <a:pt x="12411" y="701"/>
                  <a:pt x="12392" y="704"/>
                </a:cubicBezTo>
                <a:cubicBezTo>
                  <a:pt x="12374" y="707"/>
                  <a:pt x="12397" y="744"/>
                  <a:pt x="12378" y="754"/>
                </a:cubicBezTo>
                <a:lnTo>
                  <a:pt x="12378" y="754"/>
                </a:lnTo>
                <a:cubicBezTo>
                  <a:pt x="12380" y="760"/>
                  <a:pt x="12381" y="765"/>
                  <a:pt x="12381" y="772"/>
                </a:cubicBezTo>
                <a:cubicBezTo>
                  <a:pt x="12381" y="778"/>
                  <a:pt x="12380" y="783"/>
                  <a:pt x="12378" y="789"/>
                </a:cubicBezTo>
                <a:cubicBezTo>
                  <a:pt x="12370" y="794"/>
                  <a:pt x="12368" y="780"/>
                  <a:pt x="12357" y="791"/>
                </a:cubicBezTo>
                <a:cubicBezTo>
                  <a:pt x="12347" y="801"/>
                  <a:pt x="12378" y="789"/>
                  <a:pt x="12370" y="805"/>
                </a:cubicBezTo>
                <a:cubicBezTo>
                  <a:pt x="12362" y="820"/>
                  <a:pt x="12355" y="918"/>
                  <a:pt x="12310" y="950"/>
                </a:cubicBezTo>
                <a:lnTo>
                  <a:pt x="12310" y="950"/>
                </a:lnTo>
                <a:cubicBezTo>
                  <a:pt x="12315" y="898"/>
                  <a:pt x="12328" y="855"/>
                  <a:pt x="12355" y="810"/>
                </a:cubicBezTo>
                <a:cubicBezTo>
                  <a:pt x="12362" y="712"/>
                  <a:pt x="12410" y="638"/>
                  <a:pt x="12423" y="553"/>
                </a:cubicBezTo>
                <a:lnTo>
                  <a:pt x="12434" y="553"/>
                </a:lnTo>
                <a:moveTo>
                  <a:pt x="12476" y="437"/>
                </a:moveTo>
                <a:lnTo>
                  <a:pt x="12476" y="437"/>
                </a:lnTo>
                <a:cubicBezTo>
                  <a:pt x="12480" y="418"/>
                  <a:pt x="12487" y="402"/>
                  <a:pt x="12496" y="386"/>
                </a:cubicBezTo>
                <a:cubicBezTo>
                  <a:pt x="12500" y="380"/>
                  <a:pt x="12502" y="376"/>
                  <a:pt x="12505" y="371"/>
                </a:cubicBezTo>
                <a:cubicBezTo>
                  <a:pt x="12505" y="384"/>
                  <a:pt x="12497" y="426"/>
                  <a:pt x="12476" y="437"/>
                </a:cubicBezTo>
                <a:moveTo>
                  <a:pt x="12513" y="365"/>
                </a:moveTo>
                <a:cubicBezTo>
                  <a:pt x="12500" y="363"/>
                  <a:pt x="12513" y="349"/>
                  <a:pt x="12513" y="336"/>
                </a:cubicBezTo>
                <a:cubicBezTo>
                  <a:pt x="12513" y="322"/>
                  <a:pt x="12513" y="355"/>
                  <a:pt x="12513" y="365"/>
                </a:cubicBezTo>
                <a:moveTo>
                  <a:pt x="12532" y="307"/>
                </a:moveTo>
                <a:cubicBezTo>
                  <a:pt x="12532" y="299"/>
                  <a:pt x="12537" y="297"/>
                  <a:pt x="12537" y="294"/>
                </a:cubicBezTo>
                <a:cubicBezTo>
                  <a:pt x="12537" y="291"/>
                  <a:pt x="12540" y="302"/>
                  <a:pt x="12537" y="307"/>
                </a:cubicBezTo>
                <a:cubicBezTo>
                  <a:pt x="12537" y="307"/>
                  <a:pt x="12524" y="310"/>
                  <a:pt x="12532" y="307"/>
                </a:cubicBezTo>
                <a:moveTo>
                  <a:pt x="12661" y="215"/>
                </a:moveTo>
                <a:cubicBezTo>
                  <a:pt x="12656" y="209"/>
                  <a:pt x="12659" y="206"/>
                  <a:pt x="12661" y="201"/>
                </a:cubicBezTo>
                <a:cubicBezTo>
                  <a:pt x="12664" y="195"/>
                  <a:pt x="12661" y="209"/>
                  <a:pt x="12661" y="215"/>
                </a:cubicBezTo>
                <a:moveTo>
                  <a:pt x="12323" y="1487"/>
                </a:moveTo>
                <a:cubicBezTo>
                  <a:pt x="12304" y="1487"/>
                  <a:pt x="12315" y="1519"/>
                  <a:pt x="12294" y="1521"/>
                </a:cubicBezTo>
                <a:cubicBezTo>
                  <a:pt x="12323" y="1371"/>
                  <a:pt x="12357" y="1275"/>
                  <a:pt x="12378" y="1143"/>
                </a:cubicBezTo>
                <a:cubicBezTo>
                  <a:pt x="12399" y="1072"/>
                  <a:pt x="12437" y="953"/>
                  <a:pt x="12434" y="897"/>
                </a:cubicBezTo>
                <a:lnTo>
                  <a:pt x="12434" y="897"/>
                </a:lnTo>
                <a:cubicBezTo>
                  <a:pt x="12463" y="846"/>
                  <a:pt x="12476" y="796"/>
                  <a:pt x="12476" y="737"/>
                </a:cubicBezTo>
                <a:cubicBezTo>
                  <a:pt x="12476" y="734"/>
                  <a:pt x="12476" y="731"/>
                  <a:pt x="12476" y="728"/>
                </a:cubicBezTo>
                <a:cubicBezTo>
                  <a:pt x="12487" y="728"/>
                  <a:pt x="12489" y="735"/>
                  <a:pt x="12492" y="725"/>
                </a:cubicBezTo>
                <a:cubicBezTo>
                  <a:pt x="12495" y="714"/>
                  <a:pt x="12471" y="717"/>
                  <a:pt x="12484" y="699"/>
                </a:cubicBezTo>
                <a:cubicBezTo>
                  <a:pt x="12500" y="725"/>
                  <a:pt x="12519" y="658"/>
                  <a:pt x="12503" y="648"/>
                </a:cubicBezTo>
                <a:cubicBezTo>
                  <a:pt x="12487" y="637"/>
                  <a:pt x="12519" y="632"/>
                  <a:pt x="12526" y="619"/>
                </a:cubicBezTo>
                <a:cubicBezTo>
                  <a:pt x="12534" y="605"/>
                  <a:pt x="12517" y="632"/>
                  <a:pt x="12503" y="627"/>
                </a:cubicBezTo>
                <a:cubicBezTo>
                  <a:pt x="12490" y="621"/>
                  <a:pt x="12516" y="611"/>
                  <a:pt x="12529" y="611"/>
                </a:cubicBezTo>
                <a:cubicBezTo>
                  <a:pt x="12542" y="611"/>
                  <a:pt x="12519" y="596"/>
                  <a:pt x="12524" y="580"/>
                </a:cubicBezTo>
                <a:cubicBezTo>
                  <a:pt x="12529" y="564"/>
                  <a:pt x="12543" y="535"/>
                  <a:pt x="12556" y="498"/>
                </a:cubicBezTo>
                <a:cubicBezTo>
                  <a:pt x="12570" y="461"/>
                  <a:pt x="12540" y="502"/>
                  <a:pt x="12529" y="492"/>
                </a:cubicBezTo>
                <a:cubicBezTo>
                  <a:pt x="12519" y="481"/>
                  <a:pt x="12542" y="490"/>
                  <a:pt x="12553" y="490"/>
                </a:cubicBezTo>
                <a:cubicBezTo>
                  <a:pt x="12603" y="373"/>
                  <a:pt x="12646" y="273"/>
                  <a:pt x="12701" y="154"/>
                </a:cubicBezTo>
                <a:cubicBezTo>
                  <a:pt x="12712" y="159"/>
                  <a:pt x="12698" y="172"/>
                  <a:pt x="12701" y="188"/>
                </a:cubicBezTo>
                <a:cubicBezTo>
                  <a:pt x="12704" y="204"/>
                  <a:pt x="12715" y="125"/>
                  <a:pt x="12728" y="93"/>
                </a:cubicBezTo>
                <a:cubicBezTo>
                  <a:pt x="12742" y="61"/>
                  <a:pt x="12743" y="101"/>
                  <a:pt x="12751" y="98"/>
                </a:cubicBezTo>
                <a:lnTo>
                  <a:pt x="12751" y="98"/>
                </a:lnTo>
                <a:cubicBezTo>
                  <a:pt x="12752" y="108"/>
                  <a:pt x="12753" y="116"/>
                  <a:pt x="12753" y="126"/>
                </a:cubicBezTo>
                <a:cubicBezTo>
                  <a:pt x="12753" y="159"/>
                  <a:pt x="12748" y="187"/>
                  <a:pt x="12735" y="217"/>
                </a:cubicBezTo>
                <a:cubicBezTo>
                  <a:pt x="12743" y="231"/>
                  <a:pt x="12749" y="215"/>
                  <a:pt x="12751" y="220"/>
                </a:cubicBezTo>
                <a:cubicBezTo>
                  <a:pt x="12754" y="225"/>
                  <a:pt x="12735" y="313"/>
                  <a:pt x="12712" y="360"/>
                </a:cubicBezTo>
                <a:cubicBezTo>
                  <a:pt x="12712" y="365"/>
                  <a:pt x="12720" y="365"/>
                  <a:pt x="12725" y="365"/>
                </a:cubicBezTo>
                <a:cubicBezTo>
                  <a:pt x="12730" y="365"/>
                  <a:pt x="12669" y="495"/>
                  <a:pt x="12675" y="545"/>
                </a:cubicBezTo>
                <a:cubicBezTo>
                  <a:pt x="12675" y="553"/>
                  <a:pt x="12673" y="553"/>
                  <a:pt x="12667" y="548"/>
                </a:cubicBezTo>
                <a:cubicBezTo>
                  <a:pt x="12662" y="543"/>
                  <a:pt x="12672" y="585"/>
                  <a:pt x="12653" y="585"/>
                </a:cubicBezTo>
                <a:cubicBezTo>
                  <a:pt x="12667" y="627"/>
                  <a:pt x="12627" y="654"/>
                  <a:pt x="12632" y="699"/>
                </a:cubicBezTo>
                <a:cubicBezTo>
                  <a:pt x="12638" y="744"/>
                  <a:pt x="12635" y="749"/>
                  <a:pt x="12606" y="752"/>
                </a:cubicBezTo>
                <a:cubicBezTo>
                  <a:pt x="12603" y="805"/>
                  <a:pt x="12553" y="881"/>
                  <a:pt x="12553" y="950"/>
                </a:cubicBezTo>
                <a:cubicBezTo>
                  <a:pt x="12553" y="958"/>
                  <a:pt x="12545" y="961"/>
                  <a:pt x="12537" y="958"/>
                </a:cubicBezTo>
                <a:lnTo>
                  <a:pt x="12537" y="958"/>
                </a:lnTo>
                <a:cubicBezTo>
                  <a:pt x="12538" y="961"/>
                  <a:pt x="12538" y="964"/>
                  <a:pt x="12538" y="967"/>
                </a:cubicBezTo>
                <a:cubicBezTo>
                  <a:pt x="12538" y="975"/>
                  <a:pt x="12537" y="981"/>
                  <a:pt x="12533" y="987"/>
                </a:cubicBezTo>
                <a:cubicBezTo>
                  <a:pt x="12529" y="993"/>
                  <a:pt x="12525" y="998"/>
                  <a:pt x="12518" y="1002"/>
                </a:cubicBezTo>
                <a:cubicBezTo>
                  <a:pt x="12517" y="1002"/>
                  <a:pt x="12517" y="1003"/>
                  <a:pt x="12516" y="1003"/>
                </a:cubicBezTo>
                <a:cubicBezTo>
                  <a:pt x="12516" y="1014"/>
                  <a:pt x="12529" y="1011"/>
                  <a:pt x="12526" y="1024"/>
                </a:cubicBezTo>
                <a:lnTo>
                  <a:pt x="12526" y="1024"/>
                </a:lnTo>
                <a:cubicBezTo>
                  <a:pt x="12498" y="1077"/>
                  <a:pt x="12481" y="1126"/>
                  <a:pt x="12471" y="1185"/>
                </a:cubicBezTo>
                <a:cubicBezTo>
                  <a:pt x="12458" y="1185"/>
                  <a:pt x="12458" y="1209"/>
                  <a:pt x="12444" y="1196"/>
                </a:cubicBezTo>
                <a:cubicBezTo>
                  <a:pt x="12431" y="1183"/>
                  <a:pt x="12447" y="1209"/>
                  <a:pt x="12458" y="1209"/>
                </a:cubicBezTo>
                <a:cubicBezTo>
                  <a:pt x="12426" y="1278"/>
                  <a:pt x="12407" y="1342"/>
                  <a:pt x="12378" y="1408"/>
                </a:cubicBezTo>
                <a:lnTo>
                  <a:pt x="12362" y="1408"/>
                </a:lnTo>
                <a:cubicBezTo>
                  <a:pt x="12384" y="1426"/>
                  <a:pt x="12362" y="1439"/>
                  <a:pt x="12362" y="1458"/>
                </a:cubicBezTo>
                <a:lnTo>
                  <a:pt x="12347" y="1458"/>
                </a:lnTo>
                <a:cubicBezTo>
                  <a:pt x="12347" y="1469"/>
                  <a:pt x="12355" y="1470"/>
                  <a:pt x="12349" y="1484"/>
                </a:cubicBezTo>
                <a:cubicBezTo>
                  <a:pt x="12344" y="1497"/>
                  <a:pt x="12344" y="1474"/>
                  <a:pt x="12331" y="1476"/>
                </a:cubicBezTo>
                <a:lnTo>
                  <a:pt x="12331" y="1476"/>
                </a:lnTo>
                <a:cubicBezTo>
                  <a:pt x="12331" y="1476"/>
                  <a:pt x="12331" y="1476"/>
                  <a:pt x="12332" y="1475"/>
                </a:cubicBezTo>
                <a:cubicBezTo>
                  <a:pt x="12333" y="1473"/>
                  <a:pt x="12333" y="1472"/>
                  <a:pt x="12333" y="1470"/>
                </a:cubicBezTo>
                <a:cubicBezTo>
                  <a:pt x="12333" y="1468"/>
                  <a:pt x="12333" y="1466"/>
                  <a:pt x="12332" y="1465"/>
                </a:cubicBezTo>
                <a:cubicBezTo>
                  <a:pt x="12331" y="1464"/>
                  <a:pt x="12331" y="1464"/>
                  <a:pt x="12331" y="1463"/>
                </a:cubicBezTo>
                <a:cubicBezTo>
                  <a:pt x="12323" y="1474"/>
                  <a:pt x="12318" y="1476"/>
                  <a:pt x="12323" y="1490"/>
                </a:cubicBezTo>
                <a:cubicBezTo>
                  <a:pt x="12329" y="1503"/>
                  <a:pt x="12333" y="1500"/>
                  <a:pt x="12347" y="1490"/>
                </a:cubicBezTo>
                <a:lnTo>
                  <a:pt x="12347" y="1490"/>
                </a:lnTo>
                <a:cubicBezTo>
                  <a:pt x="12346" y="1493"/>
                  <a:pt x="12345" y="1495"/>
                  <a:pt x="12343" y="1498"/>
                </a:cubicBezTo>
                <a:cubicBezTo>
                  <a:pt x="12340" y="1502"/>
                  <a:pt x="12337" y="1507"/>
                  <a:pt x="12332" y="1510"/>
                </a:cubicBezTo>
                <a:cubicBezTo>
                  <a:pt x="12329" y="1512"/>
                  <a:pt x="12326" y="1513"/>
                  <a:pt x="12323" y="1513"/>
                </a:cubicBezTo>
                <a:cubicBezTo>
                  <a:pt x="12320" y="1524"/>
                  <a:pt x="12328" y="1524"/>
                  <a:pt x="12328" y="1529"/>
                </a:cubicBezTo>
                <a:lnTo>
                  <a:pt x="12315" y="1529"/>
                </a:lnTo>
                <a:cubicBezTo>
                  <a:pt x="12317" y="1543"/>
                  <a:pt x="12308" y="1543"/>
                  <a:pt x="12310" y="1556"/>
                </a:cubicBezTo>
                <a:cubicBezTo>
                  <a:pt x="12313" y="1569"/>
                  <a:pt x="12320" y="1558"/>
                  <a:pt x="12317" y="1566"/>
                </a:cubicBezTo>
                <a:lnTo>
                  <a:pt x="12310" y="1566"/>
                </a:lnTo>
                <a:lnTo>
                  <a:pt x="12310" y="1556"/>
                </a:lnTo>
                <a:lnTo>
                  <a:pt x="12310" y="1556"/>
                </a:lnTo>
                <a:cubicBezTo>
                  <a:pt x="12309" y="1558"/>
                  <a:pt x="12308" y="1559"/>
                  <a:pt x="12307" y="1561"/>
                </a:cubicBezTo>
                <a:cubicBezTo>
                  <a:pt x="12304" y="1566"/>
                  <a:pt x="12301" y="1570"/>
                  <a:pt x="12295" y="1573"/>
                </a:cubicBezTo>
                <a:cubicBezTo>
                  <a:pt x="12290" y="1576"/>
                  <a:pt x="12284" y="1578"/>
                  <a:pt x="12277" y="1578"/>
                </a:cubicBezTo>
                <a:cubicBezTo>
                  <a:pt x="12275" y="1578"/>
                  <a:pt x="12272" y="1578"/>
                  <a:pt x="12270" y="1577"/>
                </a:cubicBezTo>
                <a:cubicBezTo>
                  <a:pt x="12283" y="1558"/>
                  <a:pt x="12304" y="1572"/>
                  <a:pt x="12304" y="1545"/>
                </a:cubicBezTo>
                <a:lnTo>
                  <a:pt x="12304" y="1545"/>
                </a:lnTo>
                <a:cubicBezTo>
                  <a:pt x="12302" y="1545"/>
                  <a:pt x="12299" y="1545"/>
                  <a:pt x="12297" y="1547"/>
                </a:cubicBezTo>
                <a:cubicBezTo>
                  <a:pt x="12294" y="1548"/>
                  <a:pt x="12292" y="1551"/>
                  <a:pt x="12291" y="1553"/>
                </a:cubicBezTo>
                <a:lnTo>
                  <a:pt x="12291" y="1553"/>
                </a:lnTo>
                <a:cubicBezTo>
                  <a:pt x="12278" y="1524"/>
                  <a:pt x="12310" y="1551"/>
                  <a:pt x="12310" y="1529"/>
                </a:cubicBezTo>
                <a:lnTo>
                  <a:pt x="12315" y="1529"/>
                </a:lnTo>
                <a:cubicBezTo>
                  <a:pt x="12310" y="1511"/>
                  <a:pt x="12331" y="1503"/>
                  <a:pt x="12323" y="1492"/>
                </a:cubicBezTo>
                <a:lnTo>
                  <a:pt x="12323" y="1487"/>
                </a:lnTo>
                <a:moveTo>
                  <a:pt x="12484" y="1275"/>
                </a:moveTo>
                <a:cubicBezTo>
                  <a:pt x="12542" y="1119"/>
                  <a:pt x="12556" y="984"/>
                  <a:pt x="12630" y="850"/>
                </a:cubicBezTo>
                <a:cubicBezTo>
                  <a:pt x="12614" y="786"/>
                  <a:pt x="12680" y="746"/>
                  <a:pt x="12661" y="678"/>
                </a:cubicBezTo>
                <a:cubicBezTo>
                  <a:pt x="12720" y="540"/>
                  <a:pt x="12738" y="408"/>
                  <a:pt x="12775" y="241"/>
                </a:cubicBezTo>
                <a:cubicBezTo>
                  <a:pt x="12773" y="236"/>
                  <a:pt x="12763" y="233"/>
                  <a:pt x="12765" y="220"/>
                </a:cubicBezTo>
                <a:cubicBezTo>
                  <a:pt x="12768" y="207"/>
                  <a:pt x="12786" y="178"/>
                  <a:pt x="12788" y="138"/>
                </a:cubicBezTo>
                <a:lnTo>
                  <a:pt x="12788" y="138"/>
                </a:lnTo>
                <a:cubicBezTo>
                  <a:pt x="12791" y="141"/>
                  <a:pt x="12794" y="143"/>
                  <a:pt x="12798" y="145"/>
                </a:cubicBezTo>
                <a:cubicBezTo>
                  <a:pt x="12803" y="148"/>
                  <a:pt x="12809" y="150"/>
                  <a:pt x="12815" y="151"/>
                </a:cubicBezTo>
                <a:lnTo>
                  <a:pt x="12815" y="151"/>
                </a:lnTo>
                <a:cubicBezTo>
                  <a:pt x="12818" y="138"/>
                  <a:pt x="12820" y="126"/>
                  <a:pt x="12820" y="112"/>
                </a:cubicBezTo>
                <a:cubicBezTo>
                  <a:pt x="12820" y="95"/>
                  <a:pt x="12817" y="80"/>
                  <a:pt x="12812" y="64"/>
                </a:cubicBezTo>
                <a:cubicBezTo>
                  <a:pt x="12765" y="43"/>
                  <a:pt x="12709" y="0"/>
                  <a:pt x="12643" y="24"/>
                </a:cubicBezTo>
                <a:cubicBezTo>
                  <a:pt x="12386" y="447"/>
                  <a:pt x="12262" y="984"/>
                  <a:pt x="12159" y="1474"/>
                </a:cubicBezTo>
                <a:cubicBezTo>
                  <a:pt x="12167" y="1476"/>
                  <a:pt x="12167" y="1466"/>
                  <a:pt x="12177" y="1471"/>
                </a:cubicBezTo>
                <a:cubicBezTo>
                  <a:pt x="12188" y="1429"/>
                  <a:pt x="12175" y="1397"/>
                  <a:pt x="12214" y="1376"/>
                </a:cubicBezTo>
                <a:cubicBezTo>
                  <a:pt x="12209" y="1400"/>
                  <a:pt x="12209" y="1434"/>
                  <a:pt x="12190" y="1450"/>
                </a:cubicBezTo>
                <a:lnTo>
                  <a:pt x="12190" y="1450"/>
                </a:lnTo>
                <a:cubicBezTo>
                  <a:pt x="12195" y="1458"/>
                  <a:pt x="12196" y="1466"/>
                  <a:pt x="12196" y="1476"/>
                </a:cubicBezTo>
                <a:cubicBezTo>
                  <a:pt x="12196" y="1486"/>
                  <a:pt x="12195" y="1495"/>
                  <a:pt x="12189" y="1505"/>
                </a:cubicBezTo>
                <a:cubicBezTo>
                  <a:pt x="12186" y="1510"/>
                  <a:pt x="12182" y="1514"/>
                  <a:pt x="12177" y="1519"/>
                </a:cubicBezTo>
                <a:cubicBezTo>
                  <a:pt x="12180" y="1503"/>
                  <a:pt x="12167" y="1516"/>
                  <a:pt x="12167" y="1511"/>
                </a:cubicBezTo>
                <a:cubicBezTo>
                  <a:pt x="12167" y="1506"/>
                  <a:pt x="12185" y="1497"/>
                  <a:pt x="12172" y="1476"/>
                </a:cubicBezTo>
                <a:cubicBezTo>
                  <a:pt x="12159" y="1454"/>
                  <a:pt x="12161" y="1484"/>
                  <a:pt x="12151" y="1479"/>
                </a:cubicBezTo>
                <a:cubicBezTo>
                  <a:pt x="12114" y="1640"/>
                  <a:pt x="12087" y="1791"/>
                  <a:pt x="12053" y="1950"/>
                </a:cubicBezTo>
                <a:cubicBezTo>
                  <a:pt x="12019" y="2108"/>
                  <a:pt x="11950" y="2145"/>
                  <a:pt x="11852" y="2195"/>
                </a:cubicBezTo>
                <a:lnTo>
                  <a:pt x="11852" y="2195"/>
                </a:lnTo>
                <a:cubicBezTo>
                  <a:pt x="11851" y="2195"/>
                  <a:pt x="11851" y="2195"/>
                  <a:pt x="11850" y="2195"/>
                </a:cubicBezTo>
                <a:cubicBezTo>
                  <a:pt x="11842" y="2195"/>
                  <a:pt x="11836" y="2198"/>
                  <a:pt x="11829" y="2201"/>
                </a:cubicBezTo>
                <a:cubicBezTo>
                  <a:pt x="11823" y="2205"/>
                  <a:pt x="11819" y="2208"/>
                  <a:pt x="11815" y="2213"/>
                </a:cubicBezTo>
                <a:cubicBezTo>
                  <a:pt x="11847" y="2280"/>
                  <a:pt x="11944" y="2282"/>
                  <a:pt x="12005" y="2266"/>
                </a:cubicBezTo>
                <a:cubicBezTo>
                  <a:pt x="11984" y="2441"/>
                  <a:pt x="11958" y="2663"/>
                  <a:pt x="11979" y="2843"/>
                </a:cubicBezTo>
                <a:lnTo>
                  <a:pt x="11979" y="2843"/>
                </a:lnTo>
                <a:cubicBezTo>
                  <a:pt x="11977" y="2845"/>
                  <a:pt x="11975" y="2848"/>
                  <a:pt x="11973" y="2850"/>
                </a:cubicBezTo>
                <a:cubicBezTo>
                  <a:pt x="11970" y="2856"/>
                  <a:pt x="11969" y="2861"/>
                  <a:pt x="11968" y="2867"/>
                </a:cubicBezTo>
                <a:cubicBezTo>
                  <a:pt x="11963" y="2933"/>
                  <a:pt x="12005" y="3002"/>
                  <a:pt x="12040" y="3063"/>
                </a:cubicBezTo>
                <a:cubicBezTo>
                  <a:pt x="12013" y="3108"/>
                  <a:pt x="12106" y="3100"/>
                  <a:pt x="12114" y="3131"/>
                </a:cubicBezTo>
                <a:cubicBezTo>
                  <a:pt x="12122" y="3163"/>
                  <a:pt x="12138" y="3139"/>
                  <a:pt x="12159" y="3131"/>
                </a:cubicBezTo>
                <a:cubicBezTo>
                  <a:pt x="12127" y="3052"/>
                  <a:pt x="12132" y="2962"/>
                  <a:pt x="12106" y="2883"/>
                </a:cubicBezTo>
                <a:lnTo>
                  <a:pt x="12106" y="2883"/>
                </a:lnTo>
                <a:cubicBezTo>
                  <a:pt x="12115" y="2865"/>
                  <a:pt x="12119" y="2848"/>
                  <a:pt x="12119" y="2828"/>
                </a:cubicBezTo>
                <a:cubicBezTo>
                  <a:pt x="12119" y="2809"/>
                  <a:pt x="12115" y="2792"/>
                  <a:pt x="12106" y="2774"/>
                </a:cubicBezTo>
                <a:cubicBezTo>
                  <a:pt x="12108" y="2780"/>
                  <a:pt x="12114" y="2780"/>
                  <a:pt x="12119" y="2774"/>
                </a:cubicBezTo>
                <a:cubicBezTo>
                  <a:pt x="12124" y="2769"/>
                  <a:pt x="12122" y="2751"/>
                  <a:pt x="12124" y="2735"/>
                </a:cubicBezTo>
                <a:cubicBezTo>
                  <a:pt x="12127" y="2720"/>
                  <a:pt x="12109" y="2727"/>
                  <a:pt x="12106" y="2713"/>
                </a:cubicBezTo>
                <a:cubicBezTo>
                  <a:pt x="12104" y="2700"/>
                  <a:pt x="12127" y="2667"/>
                  <a:pt x="12111" y="2653"/>
                </a:cubicBezTo>
                <a:cubicBezTo>
                  <a:pt x="12095" y="2640"/>
                  <a:pt x="12108" y="2568"/>
                  <a:pt x="12135" y="2523"/>
                </a:cubicBezTo>
                <a:cubicBezTo>
                  <a:pt x="12119" y="2515"/>
                  <a:pt x="12132" y="2497"/>
                  <a:pt x="12119" y="2489"/>
                </a:cubicBezTo>
                <a:cubicBezTo>
                  <a:pt x="12106" y="2481"/>
                  <a:pt x="12135" y="2489"/>
                  <a:pt x="12135" y="2481"/>
                </a:cubicBezTo>
                <a:cubicBezTo>
                  <a:pt x="12135" y="2473"/>
                  <a:pt x="12146" y="2458"/>
                  <a:pt x="12138" y="2444"/>
                </a:cubicBezTo>
                <a:cubicBezTo>
                  <a:pt x="12131" y="2431"/>
                  <a:pt x="12124" y="2462"/>
                  <a:pt x="12119" y="2449"/>
                </a:cubicBezTo>
                <a:cubicBezTo>
                  <a:pt x="12114" y="2436"/>
                  <a:pt x="12136" y="2438"/>
                  <a:pt x="12138" y="2430"/>
                </a:cubicBezTo>
                <a:cubicBezTo>
                  <a:pt x="12141" y="2422"/>
                  <a:pt x="12132" y="2428"/>
                  <a:pt x="12132" y="2422"/>
                </a:cubicBezTo>
                <a:cubicBezTo>
                  <a:pt x="12132" y="2417"/>
                  <a:pt x="12145" y="2372"/>
                  <a:pt x="12148" y="2364"/>
                </a:cubicBezTo>
                <a:cubicBezTo>
                  <a:pt x="12296" y="2383"/>
                  <a:pt x="12500" y="2338"/>
                  <a:pt x="12622" y="2253"/>
                </a:cubicBezTo>
                <a:cubicBezTo>
                  <a:pt x="12540" y="2248"/>
                  <a:pt x="12423" y="2282"/>
                  <a:pt x="12355" y="2256"/>
                </a:cubicBezTo>
                <a:cubicBezTo>
                  <a:pt x="12492" y="2232"/>
                  <a:pt x="12646" y="2266"/>
                  <a:pt x="12714" y="2206"/>
                </a:cubicBezTo>
                <a:cubicBezTo>
                  <a:pt x="12712" y="2203"/>
                  <a:pt x="12696" y="2195"/>
                  <a:pt x="12709" y="2192"/>
                </a:cubicBezTo>
                <a:cubicBezTo>
                  <a:pt x="12722" y="2190"/>
                  <a:pt x="12746" y="2216"/>
                  <a:pt x="12751" y="2195"/>
                </a:cubicBezTo>
                <a:cubicBezTo>
                  <a:pt x="12757" y="2174"/>
                  <a:pt x="12759" y="2192"/>
                  <a:pt x="12751" y="2182"/>
                </a:cubicBezTo>
                <a:lnTo>
                  <a:pt x="12751" y="2182"/>
                </a:lnTo>
                <a:cubicBezTo>
                  <a:pt x="12738" y="2184"/>
                  <a:pt x="12727" y="2185"/>
                  <a:pt x="12713" y="2185"/>
                </a:cubicBezTo>
                <a:cubicBezTo>
                  <a:pt x="12699" y="2185"/>
                  <a:pt x="12688" y="2184"/>
                  <a:pt x="12675" y="2182"/>
                </a:cubicBezTo>
                <a:cubicBezTo>
                  <a:pt x="12675" y="2190"/>
                  <a:pt x="12680" y="2195"/>
                  <a:pt x="12672" y="2195"/>
                </a:cubicBezTo>
                <a:cubicBezTo>
                  <a:pt x="12664" y="2195"/>
                  <a:pt x="12659" y="2200"/>
                  <a:pt x="12656" y="2192"/>
                </a:cubicBezTo>
                <a:cubicBezTo>
                  <a:pt x="12653" y="2184"/>
                  <a:pt x="12669" y="2192"/>
                  <a:pt x="12669" y="2187"/>
                </a:cubicBezTo>
                <a:cubicBezTo>
                  <a:pt x="12669" y="2182"/>
                  <a:pt x="12646" y="2180"/>
                  <a:pt x="12646" y="2190"/>
                </a:cubicBezTo>
                <a:cubicBezTo>
                  <a:pt x="12646" y="2201"/>
                  <a:pt x="12656" y="2195"/>
                  <a:pt x="12648" y="2195"/>
                </a:cubicBezTo>
                <a:cubicBezTo>
                  <a:pt x="12545" y="2200"/>
                  <a:pt x="12452" y="2227"/>
                  <a:pt x="12384" y="2221"/>
                </a:cubicBezTo>
                <a:cubicBezTo>
                  <a:pt x="12381" y="2213"/>
                  <a:pt x="12399" y="2221"/>
                  <a:pt x="12394" y="2208"/>
                </a:cubicBezTo>
                <a:cubicBezTo>
                  <a:pt x="12328" y="2213"/>
                  <a:pt x="12241" y="2227"/>
                  <a:pt x="12188" y="2206"/>
                </a:cubicBezTo>
                <a:cubicBezTo>
                  <a:pt x="12230" y="2166"/>
                  <a:pt x="12294" y="2142"/>
                  <a:pt x="12331" y="2097"/>
                </a:cubicBezTo>
                <a:cubicBezTo>
                  <a:pt x="12444" y="2032"/>
                  <a:pt x="12601" y="1976"/>
                  <a:pt x="12709" y="1884"/>
                </a:cubicBezTo>
                <a:cubicBezTo>
                  <a:pt x="12696" y="1839"/>
                  <a:pt x="12696" y="1775"/>
                  <a:pt x="12653" y="1749"/>
                </a:cubicBezTo>
                <a:cubicBezTo>
                  <a:pt x="12524" y="1831"/>
                  <a:pt x="12373" y="1902"/>
                  <a:pt x="12251" y="1995"/>
                </a:cubicBezTo>
                <a:cubicBezTo>
                  <a:pt x="12251" y="1998"/>
                  <a:pt x="12249" y="2000"/>
                  <a:pt x="12249" y="1995"/>
                </a:cubicBezTo>
                <a:lnTo>
                  <a:pt x="12251" y="1995"/>
                </a:lnTo>
                <a:cubicBezTo>
                  <a:pt x="12360" y="1802"/>
                  <a:pt x="12450" y="1564"/>
                  <a:pt x="12532" y="1320"/>
                </a:cubicBezTo>
                <a:cubicBezTo>
                  <a:pt x="12529" y="1315"/>
                  <a:pt x="12516" y="1318"/>
                  <a:pt x="12524" y="1302"/>
                </a:cubicBezTo>
                <a:cubicBezTo>
                  <a:pt x="12532" y="1286"/>
                  <a:pt x="12553" y="1291"/>
                  <a:pt x="12542" y="1281"/>
                </a:cubicBezTo>
                <a:cubicBezTo>
                  <a:pt x="12532" y="1270"/>
                  <a:pt x="12532" y="1289"/>
                  <a:pt x="12532" y="1281"/>
                </a:cubicBezTo>
                <a:cubicBezTo>
                  <a:pt x="12532" y="1273"/>
                  <a:pt x="12537" y="1267"/>
                  <a:pt x="12545" y="1267"/>
                </a:cubicBezTo>
                <a:cubicBezTo>
                  <a:pt x="12553" y="1267"/>
                  <a:pt x="12553" y="1264"/>
                  <a:pt x="12545" y="1267"/>
                </a:cubicBezTo>
                <a:cubicBezTo>
                  <a:pt x="12537" y="1269"/>
                  <a:pt x="12550" y="1275"/>
                  <a:pt x="12553" y="1275"/>
                </a:cubicBezTo>
                <a:lnTo>
                  <a:pt x="12553" y="1275"/>
                </a:lnTo>
                <a:cubicBezTo>
                  <a:pt x="12563" y="1258"/>
                  <a:pt x="12568" y="1240"/>
                  <a:pt x="12569" y="1220"/>
                </a:cubicBezTo>
                <a:cubicBezTo>
                  <a:pt x="12569" y="1212"/>
                  <a:pt x="12562" y="1230"/>
                  <a:pt x="12556" y="1217"/>
                </a:cubicBezTo>
                <a:cubicBezTo>
                  <a:pt x="12551" y="1204"/>
                  <a:pt x="12577" y="1212"/>
                  <a:pt x="12577" y="1199"/>
                </a:cubicBezTo>
                <a:cubicBezTo>
                  <a:pt x="12577" y="1185"/>
                  <a:pt x="12564" y="1204"/>
                  <a:pt x="12564" y="1188"/>
                </a:cubicBezTo>
                <a:cubicBezTo>
                  <a:pt x="12640" y="1035"/>
                  <a:pt x="12667" y="863"/>
                  <a:pt x="12733" y="699"/>
                </a:cubicBezTo>
                <a:cubicBezTo>
                  <a:pt x="12735" y="691"/>
                  <a:pt x="12725" y="691"/>
                  <a:pt x="12725" y="678"/>
                </a:cubicBezTo>
                <a:cubicBezTo>
                  <a:pt x="12725" y="664"/>
                  <a:pt x="12720" y="677"/>
                  <a:pt x="12722" y="672"/>
                </a:cubicBezTo>
                <a:cubicBezTo>
                  <a:pt x="12725" y="666"/>
                  <a:pt x="12725" y="672"/>
                  <a:pt x="12725" y="678"/>
                </a:cubicBezTo>
                <a:lnTo>
                  <a:pt x="12735" y="678"/>
                </a:lnTo>
                <a:cubicBezTo>
                  <a:pt x="12735" y="664"/>
                  <a:pt x="12715" y="656"/>
                  <a:pt x="12733" y="643"/>
                </a:cubicBezTo>
                <a:cubicBezTo>
                  <a:pt x="12752" y="630"/>
                  <a:pt x="12738" y="654"/>
                  <a:pt x="12746" y="654"/>
                </a:cubicBezTo>
                <a:cubicBezTo>
                  <a:pt x="12754" y="654"/>
                  <a:pt x="12751" y="619"/>
                  <a:pt x="12751" y="598"/>
                </a:cubicBezTo>
                <a:cubicBezTo>
                  <a:pt x="12743" y="619"/>
                  <a:pt x="12709" y="633"/>
                  <a:pt x="12701" y="638"/>
                </a:cubicBezTo>
                <a:cubicBezTo>
                  <a:pt x="12693" y="643"/>
                  <a:pt x="12712" y="630"/>
                  <a:pt x="12712" y="643"/>
                </a:cubicBezTo>
                <a:cubicBezTo>
                  <a:pt x="12712" y="656"/>
                  <a:pt x="12696" y="664"/>
                  <a:pt x="12696" y="691"/>
                </a:cubicBezTo>
                <a:lnTo>
                  <a:pt x="12685" y="691"/>
                </a:lnTo>
                <a:cubicBezTo>
                  <a:pt x="12680" y="704"/>
                  <a:pt x="12696" y="717"/>
                  <a:pt x="12685" y="720"/>
                </a:cubicBezTo>
                <a:cubicBezTo>
                  <a:pt x="12675" y="723"/>
                  <a:pt x="12683" y="712"/>
                  <a:pt x="12675" y="712"/>
                </a:cubicBezTo>
                <a:cubicBezTo>
                  <a:pt x="12667" y="712"/>
                  <a:pt x="12670" y="749"/>
                  <a:pt x="12667" y="770"/>
                </a:cubicBezTo>
                <a:cubicBezTo>
                  <a:pt x="12665" y="791"/>
                  <a:pt x="12694" y="759"/>
                  <a:pt x="12696" y="770"/>
                </a:cubicBezTo>
                <a:cubicBezTo>
                  <a:pt x="12699" y="780"/>
                  <a:pt x="12683" y="768"/>
                  <a:pt x="12669" y="775"/>
                </a:cubicBezTo>
                <a:lnTo>
                  <a:pt x="12669" y="775"/>
                </a:lnTo>
                <a:cubicBezTo>
                  <a:pt x="12625" y="880"/>
                  <a:pt x="12596" y="971"/>
                  <a:pt x="12574" y="1082"/>
                </a:cubicBezTo>
                <a:cubicBezTo>
                  <a:pt x="12553" y="1085"/>
                  <a:pt x="12564" y="1119"/>
                  <a:pt x="12545" y="1135"/>
                </a:cubicBezTo>
                <a:cubicBezTo>
                  <a:pt x="12526" y="1151"/>
                  <a:pt x="12557" y="1127"/>
                  <a:pt x="12564" y="1138"/>
                </a:cubicBezTo>
                <a:cubicBezTo>
                  <a:pt x="12572" y="1148"/>
                  <a:pt x="12545" y="1148"/>
                  <a:pt x="12537" y="1154"/>
                </a:cubicBezTo>
                <a:cubicBezTo>
                  <a:pt x="12529" y="1159"/>
                  <a:pt x="12516" y="1201"/>
                  <a:pt x="12532" y="1220"/>
                </a:cubicBezTo>
                <a:cubicBezTo>
                  <a:pt x="12548" y="1238"/>
                  <a:pt x="12511" y="1257"/>
                  <a:pt x="12511" y="1278"/>
                </a:cubicBezTo>
                <a:lnTo>
                  <a:pt x="12492" y="1289"/>
                </a:lnTo>
                <a:cubicBezTo>
                  <a:pt x="12487" y="1289"/>
                  <a:pt x="12489" y="1275"/>
                  <a:pt x="12484" y="1275"/>
                </a:cubicBezTo>
                <a:cubicBezTo>
                  <a:pt x="12479" y="1275"/>
                  <a:pt x="12479" y="1283"/>
                  <a:pt x="12476" y="1278"/>
                </a:cubicBezTo>
                <a:lnTo>
                  <a:pt x="12484" y="1278"/>
                </a:lnTo>
                <a:lnTo>
                  <a:pt x="12484" y="1275"/>
                </a:lnTo>
                <a:moveTo>
                  <a:pt x="10992" y="2639"/>
                </a:moveTo>
                <a:cubicBezTo>
                  <a:pt x="10992" y="2634"/>
                  <a:pt x="11000" y="2634"/>
                  <a:pt x="10992" y="2639"/>
                </a:cubicBezTo>
                <a:moveTo>
                  <a:pt x="11302" y="2586"/>
                </a:moveTo>
                <a:lnTo>
                  <a:pt x="11304" y="2586"/>
                </a:lnTo>
                <a:lnTo>
                  <a:pt x="11304" y="2579"/>
                </a:lnTo>
                <a:lnTo>
                  <a:pt x="11302" y="2579"/>
                </a:lnTo>
                <a:lnTo>
                  <a:pt x="11302" y="2586"/>
                </a:lnTo>
                <a:moveTo>
                  <a:pt x="11016" y="2565"/>
                </a:moveTo>
                <a:cubicBezTo>
                  <a:pt x="11013" y="2586"/>
                  <a:pt x="10992" y="2608"/>
                  <a:pt x="11000" y="2629"/>
                </a:cubicBezTo>
                <a:cubicBezTo>
                  <a:pt x="11000" y="2608"/>
                  <a:pt x="11026" y="2579"/>
                  <a:pt x="11016" y="2565"/>
                </a:cubicBezTo>
                <a:moveTo>
                  <a:pt x="11590" y="2547"/>
                </a:moveTo>
                <a:cubicBezTo>
                  <a:pt x="11593" y="2534"/>
                  <a:pt x="11585" y="2565"/>
                  <a:pt x="11590" y="2547"/>
                </a:cubicBezTo>
                <a:moveTo>
                  <a:pt x="11029" y="2534"/>
                </a:moveTo>
                <a:cubicBezTo>
                  <a:pt x="11032" y="2539"/>
                  <a:pt x="11016" y="2555"/>
                  <a:pt x="11026" y="2563"/>
                </a:cubicBezTo>
                <a:cubicBezTo>
                  <a:pt x="11037" y="2571"/>
                  <a:pt x="11050" y="2539"/>
                  <a:pt x="11029" y="2534"/>
                </a:cubicBezTo>
                <a:moveTo>
                  <a:pt x="11590" y="2515"/>
                </a:moveTo>
                <a:cubicBezTo>
                  <a:pt x="11590" y="2526"/>
                  <a:pt x="11586" y="2539"/>
                  <a:pt x="11593" y="2539"/>
                </a:cubicBezTo>
                <a:cubicBezTo>
                  <a:pt x="11601" y="2539"/>
                  <a:pt x="11598" y="2504"/>
                  <a:pt x="11590" y="2515"/>
                </a:cubicBezTo>
                <a:moveTo>
                  <a:pt x="11283" y="2515"/>
                </a:moveTo>
                <a:cubicBezTo>
                  <a:pt x="11278" y="2515"/>
                  <a:pt x="11283" y="2523"/>
                  <a:pt x="11283" y="2515"/>
                </a:cubicBezTo>
                <a:moveTo>
                  <a:pt x="11040" y="2515"/>
                </a:moveTo>
                <a:cubicBezTo>
                  <a:pt x="11040" y="2515"/>
                  <a:pt x="11050" y="2510"/>
                  <a:pt x="11040" y="2515"/>
                </a:cubicBezTo>
                <a:moveTo>
                  <a:pt x="11590" y="2512"/>
                </a:moveTo>
                <a:cubicBezTo>
                  <a:pt x="11590" y="2512"/>
                  <a:pt x="11590" y="2499"/>
                  <a:pt x="11590" y="2512"/>
                </a:cubicBezTo>
                <a:moveTo>
                  <a:pt x="11288" y="2504"/>
                </a:moveTo>
                <a:cubicBezTo>
                  <a:pt x="11288" y="2504"/>
                  <a:pt x="11299" y="2491"/>
                  <a:pt x="11288" y="2504"/>
                </a:cubicBezTo>
                <a:moveTo>
                  <a:pt x="11058" y="2497"/>
                </a:moveTo>
                <a:cubicBezTo>
                  <a:pt x="11050" y="2491"/>
                  <a:pt x="11040" y="2505"/>
                  <a:pt x="11050" y="2510"/>
                </a:cubicBezTo>
                <a:cubicBezTo>
                  <a:pt x="11061" y="2516"/>
                  <a:pt x="11055" y="2502"/>
                  <a:pt x="11058" y="2497"/>
                </a:cubicBezTo>
                <a:moveTo>
                  <a:pt x="11593" y="2475"/>
                </a:moveTo>
                <a:lnTo>
                  <a:pt x="11593" y="2491"/>
                </a:lnTo>
                <a:cubicBezTo>
                  <a:pt x="11593" y="2489"/>
                  <a:pt x="11593" y="2487"/>
                  <a:pt x="11598" y="2489"/>
                </a:cubicBezTo>
                <a:cubicBezTo>
                  <a:pt x="11603" y="2492"/>
                  <a:pt x="11598" y="2475"/>
                  <a:pt x="11593" y="2475"/>
                </a:cubicBezTo>
                <a:moveTo>
                  <a:pt x="11069" y="2459"/>
                </a:moveTo>
                <a:cubicBezTo>
                  <a:pt x="11071" y="2470"/>
                  <a:pt x="11058" y="2470"/>
                  <a:pt x="11063" y="2483"/>
                </a:cubicBezTo>
                <a:cubicBezTo>
                  <a:pt x="11069" y="2497"/>
                  <a:pt x="11079" y="2462"/>
                  <a:pt x="11069" y="2459"/>
                </a:cubicBezTo>
                <a:moveTo>
                  <a:pt x="11304" y="2457"/>
                </a:moveTo>
                <a:lnTo>
                  <a:pt x="11288" y="2475"/>
                </a:lnTo>
                <a:cubicBezTo>
                  <a:pt x="11299" y="2470"/>
                  <a:pt x="11312" y="2473"/>
                  <a:pt x="11304" y="2457"/>
                </a:cubicBezTo>
                <a:moveTo>
                  <a:pt x="11328" y="2457"/>
                </a:moveTo>
                <a:cubicBezTo>
                  <a:pt x="11328" y="2457"/>
                  <a:pt x="11331" y="2446"/>
                  <a:pt x="11328" y="2457"/>
                </a:cubicBezTo>
                <a:moveTo>
                  <a:pt x="11304" y="2457"/>
                </a:moveTo>
                <a:cubicBezTo>
                  <a:pt x="11323" y="2459"/>
                  <a:pt x="11318" y="2449"/>
                  <a:pt x="11323" y="2446"/>
                </a:cubicBezTo>
                <a:cubicBezTo>
                  <a:pt x="11329" y="2444"/>
                  <a:pt x="11315" y="2452"/>
                  <a:pt x="11304" y="2457"/>
                </a:cubicBezTo>
                <a:moveTo>
                  <a:pt x="11357" y="2433"/>
                </a:moveTo>
                <a:lnTo>
                  <a:pt x="11352" y="2433"/>
                </a:lnTo>
                <a:lnTo>
                  <a:pt x="11352" y="2438"/>
                </a:lnTo>
                <a:cubicBezTo>
                  <a:pt x="11357" y="2446"/>
                  <a:pt x="11357" y="2436"/>
                  <a:pt x="11357" y="2433"/>
                </a:cubicBezTo>
                <a:moveTo>
                  <a:pt x="11357" y="2433"/>
                </a:moveTo>
                <a:cubicBezTo>
                  <a:pt x="11357" y="2433"/>
                  <a:pt x="11357" y="2420"/>
                  <a:pt x="11357" y="2433"/>
                </a:cubicBezTo>
                <a:moveTo>
                  <a:pt x="11283" y="2459"/>
                </a:moveTo>
                <a:cubicBezTo>
                  <a:pt x="11296" y="2465"/>
                  <a:pt x="11291" y="2450"/>
                  <a:pt x="11304" y="2452"/>
                </a:cubicBezTo>
                <a:cubicBezTo>
                  <a:pt x="11317" y="2455"/>
                  <a:pt x="11299" y="2447"/>
                  <a:pt x="11304" y="2436"/>
                </a:cubicBezTo>
                <a:cubicBezTo>
                  <a:pt x="11309" y="2426"/>
                  <a:pt x="11299" y="2425"/>
                  <a:pt x="11291" y="2422"/>
                </a:cubicBezTo>
                <a:cubicBezTo>
                  <a:pt x="11283" y="2420"/>
                  <a:pt x="11291" y="2436"/>
                  <a:pt x="11291" y="2446"/>
                </a:cubicBezTo>
                <a:cubicBezTo>
                  <a:pt x="11291" y="2457"/>
                  <a:pt x="11264" y="2447"/>
                  <a:pt x="11259" y="2457"/>
                </a:cubicBezTo>
                <a:cubicBezTo>
                  <a:pt x="11254" y="2468"/>
                  <a:pt x="11283" y="2438"/>
                  <a:pt x="11283" y="2459"/>
                </a:cubicBezTo>
                <a:moveTo>
                  <a:pt x="11315" y="2409"/>
                </a:moveTo>
                <a:cubicBezTo>
                  <a:pt x="11315" y="2409"/>
                  <a:pt x="11328" y="2399"/>
                  <a:pt x="11315" y="2409"/>
                </a:cubicBezTo>
                <a:moveTo>
                  <a:pt x="11362" y="2399"/>
                </a:moveTo>
                <a:lnTo>
                  <a:pt x="11362" y="2399"/>
                </a:lnTo>
                <a:cubicBezTo>
                  <a:pt x="11360" y="2399"/>
                  <a:pt x="11359" y="2399"/>
                  <a:pt x="11357" y="2400"/>
                </a:cubicBezTo>
                <a:cubicBezTo>
                  <a:pt x="11355" y="2401"/>
                  <a:pt x="11354" y="2402"/>
                  <a:pt x="11353" y="2404"/>
                </a:cubicBezTo>
                <a:cubicBezTo>
                  <a:pt x="11352" y="2406"/>
                  <a:pt x="11352" y="2407"/>
                  <a:pt x="11352" y="2409"/>
                </a:cubicBezTo>
                <a:lnTo>
                  <a:pt x="11352" y="2409"/>
                </a:lnTo>
                <a:cubicBezTo>
                  <a:pt x="11357" y="2412"/>
                  <a:pt x="11362" y="2409"/>
                  <a:pt x="11362" y="2399"/>
                </a:cubicBezTo>
                <a:moveTo>
                  <a:pt x="11407" y="2399"/>
                </a:moveTo>
                <a:lnTo>
                  <a:pt x="11407" y="2399"/>
                </a:lnTo>
                <a:cubicBezTo>
                  <a:pt x="11402" y="2399"/>
                  <a:pt x="11405" y="2401"/>
                  <a:pt x="11407" y="2401"/>
                </a:cubicBezTo>
                <a:lnTo>
                  <a:pt x="11407" y="2399"/>
                </a:lnTo>
                <a:moveTo>
                  <a:pt x="11362" y="2401"/>
                </a:moveTo>
                <a:cubicBezTo>
                  <a:pt x="11362" y="2401"/>
                  <a:pt x="11362" y="2388"/>
                  <a:pt x="11362" y="2401"/>
                </a:cubicBezTo>
                <a:moveTo>
                  <a:pt x="11381" y="2383"/>
                </a:moveTo>
                <a:cubicBezTo>
                  <a:pt x="11376" y="2383"/>
                  <a:pt x="11376" y="2385"/>
                  <a:pt x="11376" y="2388"/>
                </a:cubicBezTo>
                <a:lnTo>
                  <a:pt x="11376" y="2388"/>
                </a:lnTo>
                <a:cubicBezTo>
                  <a:pt x="11377" y="2388"/>
                  <a:pt x="11377" y="2388"/>
                  <a:pt x="11378" y="2387"/>
                </a:cubicBezTo>
                <a:cubicBezTo>
                  <a:pt x="11379" y="2387"/>
                  <a:pt x="11380" y="2386"/>
                  <a:pt x="11380" y="2385"/>
                </a:cubicBezTo>
                <a:cubicBezTo>
                  <a:pt x="11381" y="2385"/>
                  <a:pt x="11381" y="2384"/>
                  <a:pt x="11381" y="2383"/>
                </a:cubicBezTo>
                <a:moveTo>
                  <a:pt x="11378" y="2356"/>
                </a:moveTo>
                <a:lnTo>
                  <a:pt x="11378" y="2356"/>
                </a:lnTo>
                <a:moveTo>
                  <a:pt x="11423" y="2354"/>
                </a:moveTo>
                <a:cubicBezTo>
                  <a:pt x="11407" y="2354"/>
                  <a:pt x="11403" y="2356"/>
                  <a:pt x="11397" y="2372"/>
                </a:cubicBezTo>
                <a:cubicBezTo>
                  <a:pt x="11392" y="2388"/>
                  <a:pt x="11415" y="2356"/>
                  <a:pt x="11423" y="2354"/>
                </a:cubicBezTo>
                <a:moveTo>
                  <a:pt x="11410" y="2346"/>
                </a:moveTo>
                <a:lnTo>
                  <a:pt x="11418" y="2346"/>
                </a:lnTo>
                <a:lnTo>
                  <a:pt x="11418" y="2335"/>
                </a:lnTo>
                <a:lnTo>
                  <a:pt x="11410" y="2335"/>
                </a:lnTo>
                <a:lnTo>
                  <a:pt x="11410" y="2346"/>
                </a:lnTo>
                <a:moveTo>
                  <a:pt x="11431" y="2335"/>
                </a:moveTo>
                <a:cubicBezTo>
                  <a:pt x="11431" y="2335"/>
                  <a:pt x="11434" y="2348"/>
                  <a:pt x="11431" y="2335"/>
                </a:cubicBezTo>
                <a:moveTo>
                  <a:pt x="11450" y="2325"/>
                </a:moveTo>
                <a:lnTo>
                  <a:pt x="11466" y="2325"/>
                </a:lnTo>
                <a:lnTo>
                  <a:pt x="11466" y="2335"/>
                </a:lnTo>
                <a:lnTo>
                  <a:pt x="11450" y="2335"/>
                </a:lnTo>
                <a:lnTo>
                  <a:pt x="11450" y="2325"/>
                </a:lnTo>
                <a:moveTo>
                  <a:pt x="11431" y="2335"/>
                </a:moveTo>
                <a:cubicBezTo>
                  <a:pt x="11444" y="2335"/>
                  <a:pt x="11434" y="2317"/>
                  <a:pt x="11423" y="2319"/>
                </a:cubicBezTo>
                <a:cubicBezTo>
                  <a:pt x="11413" y="2322"/>
                  <a:pt x="11431" y="2325"/>
                  <a:pt x="11431" y="2335"/>
                </a:cubicBezTo>
                <a:moveTo>
                  <a:pt x="11466" y="2317"/>
                </a:moveTo>
                <a:cubicBezTo>
                  <a:pt x="11466" y="2317"/>
                  <a:pt x="11468" y="2306"/>
                  <a:pt x="11466" y="2317"/>
                </a:cubicBezTo>
                <a:moveTo>
                  <a:pt x="11444" y="2311"/>
                </a:moveTo>
                <a:lnTo>
                  <a:pt x="11444" y="2311"/>
                </a:lnTo>
                <a:moveTo>
                  <a:pt x="11558" y="2200"/>
                </a:moveTo>
                <a:lnTo>
                  <a:pt x="11558" y="2200"/>
                </a:lnTo>
                <a:moveTo>
                  <a:pt x="11558" y="2200"/>
                </a:moveTo>
                <a:cubicBezTo>
                  <a:pt x="11558" y="2200"/>
                  <a:pt x="11550" y="2200"/>
                  <a:pt x="11558" y="2200"/>
                </a:cubicBezTo>
                <a:moveTo>
                  <a:pt x="11537" y="2867"/>
                </a:moveTo>
                <a:cubicBezTo>
                  <a:pt x="11537" y="2867"/>
                  <a:pt x="11537" y="2869"/>
                  <a:pt x="11537" y="2867"/>
                </a:cubicBezTo>
                <a:moveTo>
                  <a:pt x="11172" y="2610"/>
                </a:moveTo>
                <a:cubicBezTo>
                  <a:pt x="11172" y="2610"/>
                  <a:pt x="11175" y="2629"/>
                  <a:pt x="11172" y="2610"/>
                </a:cubicBezTo>
                <a:moveTo>
                  <a:pt x="11180" y="2602"/>
                </a:moveTo>
                <a:cubicBezTo>
                  <a:pt x="11180" y="2602"/>
                  <a:pt x="11193" y="2605"/>
                  <a:pt x="11180" y="2602"/>
                </a:cubicBezTo>
                <a:moveTo>
                  <a:pt x="11212" y="2589"/>
                </a:moveTo>
                <a:lnTo>
                  <a:pt x="11222" y="2589"/>
                </a:lnTo>
                <a:lnTo>
                  <a:pt x="11222" y="2602"/>
                </a:lnTo>
                <a:lnTo>
                  <a:pt x="11212" y="2602"/>
                </a:lnTo>
                <a:lnTo>
                  <a:pt x="11212" y="2589"/>
                </a:lnTo>
                <a:moveTo>
                  <a:pt x="11209" y="2602"/>
                </a:moveTo>
                <a:cubicBezTo>
                  <a:pt x="11206" y="2589"/>
                  <a:pt x="11188" y="2592"/>
                  <a:pt x="11188" y="2581"/>
                </a:cubicBezTo>
                <a:cubicBezTo>
                  <a:pt x="11188" y="2571"/>
                  <a:pt x="11212" y="2589"/>
                  <a:pt x="11209" y="2602"/>
                </a:cubicBezTo>
                <a:moveTo>
                  <a:pt x="11209" y="2568"/>
                </a:moveTo>
                <a:lnTo>
                  <a:pt x="11212" y="2568"/>
                </a:lnTo>
                <a:lnTo>
                  <a:pt x="11212" y="2576"/>
                </a:lnTo>
                <a:lnTo>
                  <a:pt x="11209" y="2576"/>
                </a:lnTo>
                <a:lnTo>
                  <a:pt x="11209" y="2568"/>
                </a:lnTo>
                <a:moveTo>
                  <a:pt x="11212" y="2539"/>
                </a:moveTo>
                <a:lnTo>
                  <a:pt x="11212" y="2539"/>
                </a:lnTo>
                <a:moveTo>
                  <a:pt x="10931" y="2518"/>
                </a:moveTo>
                <a:lnTo>
                  <a:pt x="10936" y="2518"/>
                </a:lnTo>
                <a:lnTo>
                  <a:pt x="10936" y="2528"/>
                </a:lnTo>
                <a:lnTo>
                  <a:pt x="10931" y="2528"/>
                </a:lnTo>
                <a:lnTo>
                  <a:pt x="10931" y="2518"/>
                </a:lnTo>
                <a:moveTo>
                  <a:pt x="11188" y="2518"/>
                </a:moveTo>
                <a:lnTo>
                  <a:pt x="11209" y="2518"/>
                </a:lnTo>
                <a:cubicBezTo>
                  <a:pt x="11212" y="2531"/>
                  <a:pt x="11196" y="2520"/>
                  <a:pt x="11188" y="2520"/>
                </a:cubicBezTo>
                <a:lnTo>
                  <a:pt x="11188" y="2518"/>
                </a:lnTo>
                <a:moveTo>
                  <a:pt x="11227" y="2510"/>
                </a:moveTo>
                <a:lnTo>
                  <a:pt x="11227" y="2510"/>
                </a:lnTo>
                <a:moveTo>
                  <a:pt x="11241" y="2510"/>
                </a:moveTo>
                <a:cubicBezTo>
                  <a:pt x="11241" y="2502"/>
                  <a:pt x="11251" y="2502"/>
                  <a:pt x="11259" y="2502"/>
                </a:cubicBezTo>
                <a:cubicBezTo>
                  <a:pt x="11267" y="2502"/>
                  <a:pt x="11251" y="2510"/>
                  <a:pt x="11241" y="2510"/>
                </a:cubicBezTo>
                <a:moveTo>
                  <a:pt x="11235" y="2497"/>
                </a:moveTo>
                <a:cubicBezTo>
                  <a:pt x="11235" y="2497"/>
                  <a:pt x="11225" y="2507"/>
                  <a:pt x="11235" y="2497"/>
                </a:cubicBezTo>
                <a:moveTo>
                  <a:pt x="11209" y="2504"/>
                </a:moveTo>
                <a:cubicBezTo>
                  <a:pt x="11219" y="2520"/>
                  <a:pt x="11212" y="2489"/>
                  <a:pt x="11222" y="2478"/>
                </a:cubicBezTo>
                <a:cubicBezTo>
                  <a:pt x="11233" y="2467"/>
                  <a:pt x="11215" y="2505"/>
                  <a:pt x="11212" y="2518"/>
                </a:cubicBezTo>
                <a:cubicBezTo>
                  <a:pt x="11210" y="2532"/>
                  <a:pt x="11206" y="2518"/>
                  <a:pt x="11209" y="2504"/>
                </a:cubicBezTo>
                <a:moveTo>
                  <a:pt x="11593" y="2454"/>
                </a:moveTo>
                <a:lnTo>
                  <a:pt x="11593" y="2454"/>
                </a:lnTo>
                <a:moveTo>
                  <a:pt x="11283" y="2465"/>
                </a:moveTo>
                <a:cubicBezTo>
                  <a:pt x="11275" y="2462"/>
                  <a:pt x="11264" y="2475"/>
                  <a:pt x="11275" y="2475"/>
                </a:cubicBezTo>
                <a:cubicBezTo>
                  <a:pt x="11286" y="2475"/>
                  <a:pt x="11263" y="2462"/>
                  <a:pt x="11249" y="2467"/>
                </a:cubicBezTo>
                <a:cubicBezTo>
                  <a:pt x="11236" y="2473"/>
                  <a:pt x="11259" y="2471"/>
                  <a:pt x="11254" y="2481"/>
                </a:cubicBezTo>
                <a:cubicBezTo>
                  <a:pt x="11249" y="2492"/>
                  <a:pt x="11246" y="2478"/>
                  <a:pt x="11235" y="2478"/>
                </a:cubicBezTo>
                <a:lnTo>
                  <a:pt x="11235" y="2478"/>
                </a:lnTo>
                <a:cubicBezTo>
                  <a:pt x="11270" y="2431"/>
                  <a:pt x="11307" y="2396"/>
                  <a:pt x="11357" y="2364"/>
                </a:cubicBezTo>
                <a:cubicBezTo>
                  <a:pt x="11370" y="2377"/>
                  <a:pt x="11349" y="2377"/>
                  <a:pt x="11349" y="2385"/>
                </a:cubicBezTo>
                <a:lnTo>
                  <a:pt x="11354" y="2391"/>
                </a:lnTo>
                <a:cubicBezTo>
                  <a:pt x="11370" y="2377"/>
                  <a:pt x="11366" y="2362"/>
                  <a:pt x="11376" y="2348"/>
                </a:cubicBezTo>
                <a:cubicBezTo>
                  <a:pt x="11387" y="2335"/>
                  <a:pt x="11418" y="2333"/>
                  <a:pt x="11410" y="2311"/>
                </a:cubicBezTo>
                <a:cubicBezTo>
                  <a:pt x="11402" y="2290"/>
                  <a:pt x="11437" y="2280"/>
                  <a:pt x="11450" y="2280"/>
                </a:cubicBezTo>
                <a:cubicBezTo>
                  <a:pt x="11464" y="2280"/>
                  <a:pt x="11444" y="2274"/>
                  <a:pt x="11444" y="2266"/>
                </a:cubicBezTo>
                <a:cubicBezTo>
                  <a:pt x="11444" y="2258"/>
                  <a:pt x="11466" y="2274"/>
                  <a:pt x="11468" y="2266"/>
                </a:cubicBezTo>
                <a:cubicBezTo>
                  <a:pt x="11495" y="2325"/>
                  <a:pt x="11431" y="2364"/>
                  <a:pt x="11415" y="2401"/>
                </a:cubicBezTo>
                <a:lnTo>
                  <a:pt x="11407" y="2401"/>
                </a:lnTo>
                <a:lnTo>
                  <a:pt x="11407" y="2401"/>
                </a:lnTo>
                <a:cubicBezTo>
                  <a:pt x="11376" y="2425"/>
                  <a:pt x="11353" y="2452"/>
                  <a:pt x="11333" y="2485"/>
                </a:cubicBezTo>
                <a:cubicBezTo>
                  <a:pt x="11331" y="2489"/>
                  <a:pt x="11330" y="2491"/>
                  <a:pt x="11328" y="2494"/>
                </a:cubicBezTo>
                <a:cubicBezTo>
                  <a:pt x="11315" y="2494"/>
                  <a:pt x="11305" y="2489"/>
                  <a:pt x="11302" y="2494"/>
                </a:cubicBezTo>
                <a:cubicBezTo>
                  <a:pt x="11300" y="2499"/>
                  <a:pt x="11283" y="2536"/>
                  <a:pt x="11264" y="2541"/>
                </a:cubicBezTo>
                <a:cubicBezTo>
                  <a:pt x="11246" y="2547"/>
                  <a:pt x="11278" y="2544"/>
                  <a:pt x="11264" y="2557"/>
                </a:cubicBezTo>
                <a:cubicBezTo>
                  <a:pt x="11251" y="2571"/>
                  <a:pt x="11259" y="2544"/>
                  <a:pt x="11251" y="2544"/>
                </a:cubicBezTo>
                <a:cubicBezTo>
                  <a:pt x="11243" y="2544"/>
                  <a:pt x="11227" y="2549"/>
                  <a:pt x="11227" y="2565"/>
                </a:cubicBezTo>
                <a:lnTo>
                  <a:pt x="11246" y="2565"/>
                </a:lnTo>
                <a:cubicBezTo>
                  <a:pt x="11246" y="2576"/>
                  <a:pt x="11238" y="2581"/>
                  <a:pt x="11227" y="2581"/>
                </a:cubicBezTo>
                <a:cubicBezTo>
                  <a:pt x="11217" y="2581"/>
                  <a:pt x="11219" y="2576"/>
                  <a:pt x="11212" y="2571"/>
                </a:cubicBezTo>
                <a:lnTo>
                  <a:pt x="11212" y="2571"/>
                </a:lnTo>
                <a:cubicBezTo>
                  <a:pt x="11212" y="2570"/>
                  <a:pt x="11212" y="2569"/>
                  <a:pt x="11213" y="2568"/>
                </a:cubicBezTo>
                <a:cubicBezTo>
                  <a:pt x="11230" y="2539"/>
                  <a:pt x="11251" y="2518"/>
                  <a:pt x="11281" y="2500"/>
                </a:cubicBezTo>
                <a:cubicBezTo>
                  <a:pt x="11281" y="2500"/>
                  <a:pt x="11282" y="2500"/>
                  <a:pt x="11283" y="2499"/>
                </a:cubicBezTo>
                <a:lnTo>
                  <a:pt x="11283" y="2499"/>
                </a:lnTo>
                <a:cubicBezTo>
                  <a:pt x="11275" y="2495"/>
                  <a:pt x="11267" y="2494"/>
                  <a:pt x="11258" y="2494"/>
                </a:cubicBezTo>
                <a:cubicBezTo>
                  <a:pt x="11256" y="2494"/>
                  <a:pt x="11255" y="2494"/>
                  <a:pt x="11254" y="2494"/>
                </a:cubicBezTo>
                <a:cubicBezTo>
                  <a:pt x="11264" y="2486"/>
                  <a:pt x="11283" y="2489"/>
                  <a:pt x="11283" y="2462"/>
                </a:cubicBezTo>
                <a:lnTo>
                  <a:pt x="11283" y="2465"/>
                </a:lnTo>
                <a:moveTo>
                  <a:pt x="11116" y="2385"/>
                </a:moveTo>
                <a:cubicBezTo>
                  <a:pt x="11145" y="2356"/>
                  <a:pt x="11167" y="2306"/>
                  <a:pt x="11201" y="2295"/>
                </a:cubicBezTo>
                <a:cubicBezTo>
                  <a:pt x="11235" y="2285"/>
                  <a:pt x="11201" y="2282"/>
                  <a:pt x="11209" y="2272"/>
                </a:cubicBezTo>
                <a:cubicBezTo>
                  <a:pt x="11259" y="2245"/>
                  <a:pt x="11304" y="2171"/>
                  <a:pt x="11376" y="2142"/>
                </a:cubicBezTo>
                <a:cubicBezTo>
                  <a:pt x="11389" y="2142"/>
                  <a:pt x="11392" y="2156"/>
                  <a:pt x="11405" y="2153"/>
                </a:cubicBezTo>
                <a:cubicBezTo>
                  <a:pt x="11419" y="2151"/>
                  <a:pt x="11407" y="2142"/>
                  <a:pt x="11418" y="2150"/>
                </a:cubicBezTo>
                <a:cubicBezTo>
                  <a:pt x="11447" y="2072"/>
                  <a:pt x="11349" y="2050"/>
                  <a:pt x="11302" y="2021"/>
                </a:cubicBezTo>
                <a:lnTo>
                  <a:pt x="11302" y="2021"/>
                </a:lnTo>
                <a:cubicBezTo>
                  <a:pt x="11301" y="2021"/>
                  <a:pt x="11301" y="2022"/>
                  <a:pt x="11301" y="2022"/>
                </a:cubicBezTo>
                <a:cubicBezTo>
                  <a:pt x="11284" y="2031"/>
                  <a:pt x="11268" y="2036"/>
                  <a:pt x="11249" y="2036"/>
                </a:cubicBezTo>
                <a:cubicBezTo>
                  <a:pt x="11244" y="2036"/>
                  <a:pt x="11240" y="2035"/>
                  <a:pt x="11235" y="2035"/>
                </a:cubicBezTo>
                <a:cubicBezTo>
                  <a:pt x="11071" y="2174"/>
                  <a:pt x="10907" y="2385"/>
                  <a:pt x="10876" y="2631"/>
                </a:cubicBezTo>
                <a:lnTo>
                  <a:pt x="10876" y="2631"/>
                </a:lnTo>
                <a:cubicBezTo>
                  <a:pt x="10882" y="2639"/>
                  <a:pt x="10887" y="2645"/>
                  <a:pt x="10891" y="2653"/>
                </a:cubicBezTo>
                <a:cubicBezTo>
                  <a:pt x="10904" y="2674"/>
                  <a:pt x="10909" y="2695"/>
                  <a:pt x="10910" y="2719"/>
                </a:cubicBezTo>
                <a:cubicBezTo>
                  <a:pt x="10921" y="2721"/>
                  <a:pt x="10926" y="2727"/>
                  <a:pt x="10923" y="2737"/>
                </a:cubicBezTo>
                <a:lnTo>
                  <a:pt x="10923" y="2737"/>
                </a:lnTo>
                <a:cubicBezTo>
                  <a:pt x="10948" y="2751"/>
                  <a:pt x="10970" y="2761"/>
                  <a:pt x="10997" y="2772"/>
                </a:cubicBezTo>
                <a:cubicBezTo>
                  <a:pt x="11222" y="2732"/>
                  <a:pt x="11315" y="2518"/>
                  <a:pt x="11468" y="2388"/>
                </a:cubicBezTo>
                <a:cubicBezTo>
                  <a:pt x="11458" y="2552"/>
                  <a:pt x="11418" y="2713"/>
                  <a:pt x="11484" y="2840"/>
                </a:cubicBezTo>
                <a:cubicBezTo>
                  <a:pt x="11511" y="2846"/>
                  <a:pt x="11511" y="2864"/>
                  <a:pt x="11526" y="2877"/>
                </a:cubicBezTo>
                <a:cubicBezTo>
                  <a:pt x="11542" y="2891"/>
                  <a:pt x="11545" y="2869"/>
                  <a:pt x="11561" y="2877"/>
                </a:cubicBezTo>
                <a:cubicBezTo>
                  <a:pt x="11577" y="2885"/>
                  <a:pt x="11572" y="2870"/>
                  <a:pt x="11585" y="2867"/>
                </a:cubicBezTo>
                <a:cubicBezTo>
                  <a:pt x="11599" y="2865"/>
                  <a:pt x="11577" y="2801"/>
                  <a:pt x="11553" y="2790"/>
                </a:cubicBezTo>
                <a:cubicBezTo>
                  <a:pt x="11529" y="2780"/>
                  <a:pt x="11563" y="2791"/>
                  <a:pt x="11563" y="2780"/>
                </a:cubicBezTo>
                <a:cubicBezTo>
                  <a:pt x="11563" y="2770"/>
                  <a:pt x="11561" y="2761"/>
                  <a:pt x="11561" y="2748"/>
                </a:cubicBezTo>
                <a:lnTo>
                  <a:pt x="11571" y="2748"/>
                </a:lnTo>
                <a:cubicBezTo>
                  <a:pt x="11550" y="2684"/>
                  <a:pt x="11577" y="2602"/>
                  <a:pt x="11590" y="2518"/>
                </a:cubicBezTo>
                <a:lnTo>
                  <a:pt x="11590" y="2518"/>
                </a:lnTo>
                <a:lnTo>
                  <a:pt x="11590" y="2518"/>
                </a:lnTo>
                <a:cubicBezTo>
                  <a:pt x="11587" y="2509"/>
                  <a:pt x="11586" y="2502"/>
                  <a:pt x="11586" y="2493"/>
                </a:cubicBezTo>
                <a:cubicBezTo>
                  <a:pt x="11586" y="2482"/>
                  <a:pt x="11588" y="2473"/>
                  <a:pt x="11593" y="2462"/>
                </a:cubicBezTo>
                <a:cubicBezTo>
                  <a:pt x="11590" y="2467"/>
                  <a:pt x="11593" y="2475"/>
                  <a:pt x="11598" y="2475"/>
                </a:cubicBezTo>
                <a:cubicBezTo>
                  <a:pt x="11593" y="2359"/>
                  <a:pt x="11667" y="2227"/>
                  <a:pt x="11558" y="2195"/>
                </a:cubicBezTo>
                <a:cubicBezTo>
                  <a:pt x="11563" y="2192"/>
                  <a:pt x="11564" y="2209"/>
                  <a:pt x="11561" y="2206"/>
                </a:cubicBezTo>
                <a:cubicBezTo>
                  <a:pt x="11559" y="2204"/>
                  <a:pt x="11558" y="2213"/>
                  <a:pt x="11553" y="2213"/>
                </a:cubicBezTo>
                <a:lnTo>
                  <a:pt x="11553" y="2213"/>
                </a:lnTo>
                <a:cubicBezTo>
                  <a:pt x="11552" y="2205"/>
                  <a:pt x="11551" y="2197"/>
                  <a:pt x="11546" y="2189"/>
                </a:cubicBezTo>
                <a:cubicBezTo>
                  <a:pt x="11541" y="2181"/>
                  <a:pt x="11534" y="2174"/>
                  <a:pt x="11525" y="2169"/>
                </a:cubicBezTo>
                <a:cubicBezTo>
                  <a:pt x="11516" y="2164"/>
                  <a:pt x="11508" y="2162"/>
                  <a:pt x="11497" y="2162"/>
                </a:cubicBezTo>
                <a:cubicBezTo>
                  <a:pt x="11493" y="2162"/>
                  <a:pt x="11489" y="2162"/>
                  <a:pt x="11484" y="2163"/>
                </a:cubicBezTo>
                <a:cubicBezTo>
                  <a:pt x="11328" y="2333"/>
                  <a:pt x="11193" y="2520"/>
                  <a:pt x="10992" y="2658"/>
                </a:cubicBezTo>
                <a:lnTo>
                  <a:pt x="10992" y="2645"/>
                </a:lnTo>
                <a:cubicBezTo>
                  <a:pt x="10989" y="2647"/>
                  <a:pt x="10989" y="2653"/>
                  <a:pt x="10984" y="2650"/>
                </a:cubicBezTo>
                <a:lnTo>
                  <a:pt x="10984" y="2650"/>
                </a:lnTo>
                <a:cubicBezTo>
                  <a:pt x="11005" y="2584"/>
                  <a:pt x="11029" y="2530"/>
                  <a:pt x="11063" y="2469"/>
                </a:cubicBezTo>
                <a:cubicBezTo>
                  <a:pt x="11080" y="2440"/>
                  <a:pt x="11096" y="2416"/>
                  <a:pt x="11116" y="2388"/>
                </a:cubicBezTo>
                <a:lnTo>
                  <a:pt x="11116" y="2388"/>
                </a:lnTo>
                <a:cubicBezTo>
                  <a:pt x="11116" y="2396"/>
                  <a:pt x="11108" y="2402"/>
                  <a:pt x="11108" y="2399"/>
                </a:cubicBezTo>
                <a:cubicBezTo>
                  <a:pt x="11108" y="2397"/>
                  <a:pt x="11116" y="2393"/>
                  <a:pt x="11116" y="2388"/>
                </a:cubicBezTo>
                <a:lnTo>
                  <a:pt x="11116" y="2385"/>
                </a:lnTo>
                <a:moveTo>
                  <a:pt x="10611" y="2504"/>
                </a:moveTo>
                <a:lnTo>
                  <a:pt x="10611" y="2512"/>
                </a:lnTo>
                <a:lnTo>
                  <a:pt x="10624" y="2512"/>
                </a:lnTo>
                <a:cubicBezTo>
                  <a:pt x="10624" y="2504"/>
                  <a:pt x="10619" y="2502"/>
                  <a:pt x="10611" y="2504"/>
                </a:cubicBezTo>
                <a:moveTo>
                  <a:pt x="10659" y="2486"/>
                </a:moveTo>
                <a:lnTo>
                  <a:pt x="10667" y="2486"/>
                </a:lnTo>
                <a:lnTo>
                  <a:pt x="10667" y="2475"/>
                </a:lnTo>
                <a:lnTo>
                  <a:pt x="10659" y="2475"/>
                </a:lnTo>
                <a:lnTo>
                  <a:pt x="10659" y="2486"/>
                </a:lnTo>
                <a:moveTo>
                  <a:pt x="10693" y="2452"/>
                </a:moveTo>
                <a:cubicBezTo>
                  <a:pt x="10693" y="2459"/>
                  <a:pt x="10693" y="2465"/>
                  <a:pt x="10701" y="2467"/>
                </a:cubicBezTo>
                <a:cubicBezTo>
                  <a:pt x="10709" y="2470"/>
                  <a:pt x="10706" y="2452"/>
                  <a:pt x="10693" y="2452"/>
                </a:cubicBezTo>
                <a:moveTo>
                  <a:pt x="10921" y="2317"/>
                </a:moveTo>
                <a:cubicBezTo>
                  <a:pt x="10921" y="2319"/>
                  <a:pt x="10918" y="2319"/>
                  <a:pt x="10918" y="2322"/>
                </a:cubicBezTo>
                <a:cubicBezTo>
                  <a:pt x="10918" y="2325"/>
                  <a:pt x="10931" y="2322"/>
                  <a:pt x="10926" y="2317"/>
                </a:cubicBezTo>
                <a:lnTo>
                  <a:pt x="10921" y="2317"/>
                </a:lnTo>
                <a:moveTo>
                  <a:pt x="10923" y="2309"/>
                </a:moveTo>
                <a:lnTo>
                  <a:pt x="10934" y="2309"/>
                </a:lnTo>
                <a:lnTo>
                  <a:pt x="10934" y="2298"/>
                </a:lnTo>
                <a:lnTo>
                  <a:pt x="10923" y="2298"/>
                </a:lnTo>
                <a:lnTo>
                  <a:pt x="10923" y="2309"/>
                </a:lnTo>
                <a:moveTo>
                  <a:pt x="10976" y="2285"/>
                </a:moveTo>
                <a:cubicBezTo>
                  <a:pt x="10958" y="2290"/>
                  <a:pt x="10944" y="2293"/>
                  <a:pt x="10936" y="2303"/>
                </a:cubicBezTo>
                <a:lnTo>
                  <a:pt x="10936" y="2303"/>
                </a:lnTo>
                <a:cubicBezTo>
                  <a:pt x="10939" y="2304"/>
                  <a:pt x="10941" y="2304"/>
                  <a:pt x="10944" y="2304"/>
                </a:cubicBezTo>
                <a:cubicBezTo>
                  <a:pt x="10950" y="2304"/>
                  <a:pt x="10956" y="2303"/>
                  <a:pt x="10962" y="2299"/>
                </a:cubicBezTo>
                <a:cubicBezTo>
                  <a:pt x="10968" y="2296"/>
                  <a:pt x="10973" y="2293"/>
                  <a:pt x="10976" y="2286"/>
                </a:cubicBezTo>
                <a:cubicBezTo>
                  <a:pt x="10977" y="2286"/>
                  <a:pt x="10976" y="2285"/>
                  <a:pt x="10976" y="2285"/>
                </a:cubicBezTo>
                <a:moveTo>
                  <a:pt x="10976" y="2285"/>
                </a:moveTo>
                <a:cubicBezTo>
                  <a:pt x="10987" y="2295"/>
                  <a:pt x="11001" y="2283"/>
                  <a:pt x="10987" y="2280"/>
                </a:cubicBezTo>
                <a:cubicBezTo>
                  <a:pt x="10974" y="2278"/>
                  <a:pt x="10971" y="2272"/>
                  <a:pt x="10976" y="2285"/>
                </a:cubicBezTo>
                <a:moveTo>
                  <a:pt x="11140" y="2190"/>
                </a:moveTo>
                <a:cubicBezTo>
                  <a:pt x="11145" y="2187"/>
                  <a:pt x="11159" y="2192"/>
                  <a:pt x="11156" y="2179"/>
                </a:cubicBezTo>
                <a:lnTo>
                  <a:pt x="11156" y="2179"/>
                </a:lnTo>
                <a:lnTo>
                  <a:pt x="11155" y="2179"/>
                </a:lnTo>
                <a:cubicBezTo>
                  <a:pt x="11152" y="2179"/>
                  <a:pt x="11150" y="2180"/>
                  <a:pt x="11147" y="2181"/>
                </a:cubicBezTo>
                <a:cubicBezTo>
                  <a:pt x="11145" y="2183"/>
                  <a:pt x="11143" y="2184"/>
                  <a:pt x="11141" y="2187"/>
                </a:cubicBezTo>
                <a:cubicBezTo>
                  <a:pt x="11141" y="2188"/>
                  <a:pt x="11140" y="2189"/>
                  <a:pt x="11140" y="2190"/>
                </a:cubicBezTo>
                <a:moveTo>
                  <a:pt x="10058" y="2594"/>
                </a:moveTo>
                <a:cubicBezTo>
                  <a:pt x="10058" y="2581"/>
                  <a:pt x="10103" y="2594"/>
                  <a:pt x="10111" y="2602"/>
                </a:cubicBezTo>
                <a:cubicBezTo>
                  <a:pt x="10119" y="2610"/>
                  <a:pt x="10074" y="2602"/>
                  <a:pt x="10058" y="2594"/>
                </a:cubicBezTo>
                <a:moveTo>
                  <a:pt x="10465" y="2592"/>
                </a:moveTo>
                <a:cubicBezTo>
                  <a:pt x="10463" y="2581"/>
                  <a:pt x="10468" y="2586"/>
                  <a:pt x="10476" y="2589"/>
                </a:cubicBezTo>
                <a:cubicBezTo>
                  <a:pt x="10484" y="2592"/>
                  <a:pt x="10471" y="2594"/>
                  <a:pt x="10465" y="2592"/>
                </a:cubicBezTo>
                <a:moveTo>
                  <a:pt x="10518" y="2555"/>
                </a:moveTo>
                <a:lnTo>
                  <a:pt x="10529" y="2555"/>
                </a:lnTo>
                <a:lnTo>
                  <a:pt x="10529" y="2563"/>
                </a:lnTo>
                <a:lnTo>
                  <a:pt x="10518" y="2563"/>
                </a:lnTo>
                <a:lnTo>
                  <a:pt x="10518" y="2555"/>
                </a:lnTo>
                <a:moveTo>
                  <a:pt x="10534" y="2555"/>
                </a:moveTo>
                <a:cubicBezTo>
                  <a:pt x="10534" y="2541"/>
                  <a:pt x="10547" y="2537"/>
                  <a:pt x="10555" y="2547"/>
                </a:cubicBezTo>
                <a:cubicBezTo>
                  <a:pt x="10563" y="2558"/>
                  <a:pt x="10545" y="2552"/>
                  <a:pt x="10534" y="2555"/>
                </a:cubicBezTo>
                <a:moveTo>
                  <a:pt x="10550" y="2526"/>
                </a:moveTo>
                <a:cubicBezTo>
                  <a:pt x="10550" y="2510"/>
                  <a:pt x="10572" y="2510"/>
                  <a:pt x="10585" y="2502"/>
                </a:cubicBezTo>
                <a:cubicBezTo>
                  <a:pt x="10599" y="2494"/>
                  <a:pt x="10566" y="2518"/>
                  <a:pt x="10550" y="2526"/>
                </a:cubicBezTo>
                <a:moveTo>
                  <a:pt x="10169" y="2552"/>
                </a:moveTo>
                <a:cubicBezTo>
                  <a:pt x="10418" y="2523"/>
                  <a:pt x="10632" y="2399"/>
                  <a:pt x="10849" y="2333"/>
                </a:cubicBezTo>
                <a:lnTo>
                  <a:pt x="10849" y="2333"/>
                </a:lnTo>
                <a:cubicBezTo>
                  <a:pt x="10848" y="2333"/>
                  <a:pt x="10847" y="2334"/>
                  <a:pt x="10846" y="2334"/>
                </a:cubicBezTo>
                <a:cubicBezTo>
                  <a:pt x="10697" y="2420"/>
                  <a:pt x="10560" y="2474"/>
                  <a:pt x="10391" y="2512"/>
                </a:cubicBezTo>
                <a:cubicBezTo>
                  <a:pt x="10320" y="2539"/>
                  <a:pt x="10249" y="2576"/>
                  <a:pt x="10169" y="2552"/>
                </a:cubicBezTo>
                <a:moveTo>
                  <a:pt x="10307" y="2040"/>
                </a:moveTo>
                <a:cubicBezTo>
                  <a:pt x="10307" y="2035"/>
                  <a:pt x="10309" y="2032"/>
                  <a:pt x="10309" y="2027"/>
                </a:cubicBezTo>
                <a:cubicBezTo>
                  <a:pt x="10309" y="2021"/>
                  <a:pt x="10312" y="2035"/>
                  <a:pt x="10325" y="2035"/>
                </a:cubicBezTo>
                <a:cubicBezTo>
                  <a:pt x="10267" y="2187"/>
                  <a:pt x="10137" y="2251"/>
                  <a:pt x="9984" y="2295"/>
                </a:cubicBezTo>
                <a:cubicBezTo>
                  <a:pt x="9989" y="2274"/>
                  <a:pt x="10027" y="2274"/>
                  <a:pt x="10045" y="2253"/>
                </a:cubicBezTo>
                <a:cubicBezTo>
                  <a:pt x="10064" y="2232"/>
                  <a:pt x="10037" y="2251"/>
                  <a:pt x="10032" y="2251"/>
                </a:cubicBezTo>
                <a:cubicBezTo>
                  <a:pt x="10100" y="2150"/>
                  <a:pt x="10182" y="2069"/>
                  <a:pt x="10307" y="2040"/>
                </a:cubicBezTo>
                <a:moveTo>
                  <a:pt x="11140" y="2187"/>
                </a:moveTo>
                <a:cubicBezTo>
                  <a:pt x="10738" y="2303"/>
                  <a:pt x="10423" y="2555"/>
                  <a:pt x="9947" y="2555"/>
                </a:cubicBezTo>
                <a:lnTo>
                  <a:pt x="9947" y="2555"/>
                </a:lnTo>
                <a:cubicBezTo>
                  <a:pt x="9939" y="2551"/>
                  <a:pt x="9932" y="2548"/>
                  <a:pt x="9925" y="2544"/>
                </a:cubicBezTo>
                <a:cubicBezTo>
                  <a:pt x="9906" y="2533"/>
                  <a:pt x="9892" y="2521"/>
                  <a:pt x="9878" y="2504"/>
                </a:cubicBezTo>
                <a:cubicBezTo>
                  <a:pt x="9883" y="2444"/>
                  <a:pt x="9905" y="2393"/>
                  <a:pt x="9942" y="2367"/>
                </a:cubicBezTo>
                <a:cubicBezTo>
                  <a:pt x="9957" y="2433"/>
                  <a:pt x="10008" y="2449"/>
                  <a:pt x="10079" y="2444"/>
                </a:cubicBezTo>
                <a:cubicBezTo>
                  <a:pt x="10196" y="2404"/>
                  <a:pt x="10262" y="2309"/>
                  <a:pt x="10354" y="2240"/>
                </a:cubicBezTo>
                <a:cubicBezTo>
                  <a:pt x="10399" y="2153"/>
                  <a:pt x="10397" y="2040"/>
                  <a:pt x="10312" y="1987"/>
                </a:cubicBezTo>
                <a:cubicBezTo>
                  <a:pt x="10106" y="1990"/>
                  <a:pt x="9989" y="2118"/>
                  <a:pt x="9878" y="2240"/>
                </a:cubicBezTo>
                <a:cubicBezTo>
                  <a:pt x="9767" y="2417"/>
                  <a:pt x="9799" y="2708"/>
                  <a:pt x="10071" y="2711"/>
                </a:cubicBezTo>
                <a:cubicBezTo>
                  <a:pt x="10241" y="2705"/>
                  <a:pt x="10349" y="2642"/>
                  <a:pt x="10481" y="2600"/>
                </a:cubicBezTo>
                <a:lnTo>
                  <a:pt x="10508" y="2563"/>
                </a:lnTo>
                <a:lnTo>
                  <a:pt x="10508" y="2563"/>
                </a:lnTo>
                <a:cubicBezTo>
                  <a:pt x="10515" y="2566"/>
                  <a:pt x="10522" y="2567"/>
                  <a:pt x="10530" y="2567"/>
                </a:cubicBezTo>
                <a:cubicBezTo>
                  <a:pt x="10540" y="2567"/>
                  <a:pt x="10550" y="2564"/>
                  <a:pt x="10559" y="2559"/>
                </a:cubicBezTo>
                <a:cubicBezTo>
                  <a:pt x="10564" y="2556"/>
                  <a:pt x="10567" y="2553"/>
                  <a:pt x="10571" y="2549"/>
                </a:cubicBezTo>
                <a:cubicBezTo>
                  <a:pt x="10561" y="2552"/>
                  <a:pt x="10558" y="2547"/>
                  <a:pt x="10558" y="2539"/>
                </a:cubicBezTo>
                <a:cubicBezTo>
                  <a:pt x="10558" y="2531"/>
                  <a:pt x="10593" y="2526"/>
                  <a:pt x="10606" y="2512"/>
                </a:cubicBezTo>
                <a:cubicBezTo>
                  <a:pt x="10620" y="2499"/>
                  <a:pt x="10587" y="2510"/>
                  <a:pt x="10592" y="2502"/>
                </a:cubicBezTo>
                <a:cubicBezTo>
                  <a:pt x="10598" y="2494"/>
                  <a:pt x="10652" y="2489"/>
                  <a:pt x="10667" y="2457"/>
                </a:cubicBezTo>
                <a:cubicBezTo>
                  <a:pt x="10683" y="2425"/>
                  <a:pt x="10674" y="2476"/>
                  <a:pt x="10690" y="2473"/>
                </a:cubicBezTo>
                <a:cubicBezTo>
                  <a:pt x="10706" y="2471"/>
                  <a:pt x="10677" y="2457"/>
                  <a:pt x="10680" y="2438"/>
                </a:cubicBezTo>
                <a:cubicBezTo>
                  <a:pt x="10754" y="2407"/>
                  <a:pt x="10849" y="2372"/>
                  <a:pt x="10907" y="2314"/>
                </a:cubicBezTo>
                <a:cubicBezTo>
                  <a:pt x="10889" y="2309"/>
                  <a:pt x="10868" y="2356"/>
                  <a:pt x="10857" y="2322"/>
                </a:cubicBezTo>
                <a:cubicBezTo>
                  <a:pt x="10939" y="2280"/>
                  <a:pt x="11055" y="2229"/>
                  <a:pt x="11143" y="2195"/>
                </a:cubicBezTo>
                <a:cubicBezTo>
                  <a:pt x="11140" y="2195"/>
                  <a:pt x="11140" y="2187"/>
                  <a:pt x="11140" y="2187"/>
                </a:cubicBezTo>
                <a:moveTo>
                  <a:pt x="9158" y="2356"/>
                </a:moveTo>
                <a:cubicBezTo>
                  <a:pt x="9151" y="2356"/>
                  <a:pt x="9151" y="2365"/>
                  <a:pt x="9148" y="2370"/>
                </a:cubicBezTo>
                <a:cubicBezTo>
                  <a:pt x="9145" y="2376"/>
                  <a:pt x="9153" y="2364"/>
                  <a:pt x="9158" y="2356"/>
                </a:cubicBezTo>
                <a:moveTo>
                  <a:pt x="9158" y="2356"/>
                </a:moveTo>
                <a:cubicBezTo>
                  <a:pt x="9166" y="2356"/>
                  <a:pt x="9172" y="2343"/>
                  <a:pt x="9161" y="2343"/>
                </a:cubicBezTo>
                <a:lnTo>
                  <a:pt x="9161" y="2343"/>
                </a:lnTo>
                <a:lnTo>
                  <a:pt x="9161" y="2344"/>
                </a:lnTo>
                <a:cubicBezTo>
                  <a:pt x="9159" y="2347"/>
                  <a:pt x="9158" y="2350"/>
                  <a:pt x="9158" y="2353"/>
                </a:cubicBezTo>
                <a:cubicBezTo>
                  <a:pt x="9158" y="2354"/>
                  <a:pt x="9158" y="2355"/>
                  <a:pt x="9158" y="2356"/>
                </a:cubicBezTo>
                <a:moveTo>
                  <a:pt x="9180" y="2309"/>
                </a:moveTo>
                <a:lnTo>
                  <a:pt x="9180" y="2309"/>
                </a:lnTo>
                <a:cubicBezTo>
                  <a:pt x="9178" y="2317"/>
                  <a:pt x="9175" y="2323"/>
                  <a:pt x="9171" y="2330"/>
                </a:cubicBezTo>
                <a:cubicBezTo>
                  <a:pt x="9169" y="2334"/>
                  <a:pt x="9166" y="2337"/>
                  <a:pt x="9164" y="2340"/>
                </a:cubicBezTo>
                <a:cubicBezTo>
                  <a:pt x="9177" y="2340"/>
                  <a:pt x="9190" y="2319"/>
                  <a:pt x="9180" y="2309"/>
                </a:cubicBezTo>
                <a:moveTo>
                  <a:pt x="9193" y="2301"/>
                </a:moveTo>
                <a:cubicBezTo>
                  <a:pt x="9193" y="2301"/>
                  <a:pt x="9193" y="2317"/>
                  <a:pt x="9193" y="2301"/>
                </a:cubicBezTo>
                <a:moveTo>
                  <a:pt x="9193" y="2282"/>
                </a:moveTo>
                <a:lnTo>
                  <a:pt x="9193" y="2301"/>
                </a:lnTo>
                <a:cubicBezTo>
                  <a:pt x="9203" y="2301"/>
                  <a:pt x="9206" y="2280"/>
                  <a:pt x="9193" y="2282"/>
                </a:cubicBezTo>
                <a:moveTo>
                  <a:pt x="9214" y="2269"/>
                </a:moveTo>
                <a:cubicBezTo>
                  <a:pt x="9214" y="2277"/>
                  <a:pt x="9206" y="2282"/>
                  <a:pt x="9203" y="2277"/>
                </a:cubicBezTo>
                <a:cubicBezTo>
                  <a:pt x="9201" y="2272"/>
                  <a:pt x="9206" y="2269"/>
                  <a:pt x="9214" y="2269"/>
                </a:cubicBezTo>
                <a:moveTo>
                  <a:pt x="9193" y="2282"/>
                </a:moveTo>
                <a:cubicBezTo>
                  <a:pt x="9193" y="2274"/>
                  <a:pt x="9206" y="2261"/>
                  <a:pt x="9193" y="2261"/>
                </a:cubicBezTo>
                <a:cubicBezTo>
                  <a:pt x="9180" y="2261"/>
                  <a:pt x="9158" y="2294"/>
                  <a:pt x="9166" y="2317"/>
                </a:cubicBezTo>
                <a:cubicBezTo>
                  <a:pt x="9174" y="2341"/>
                  <a:pt x="9180" y="2290"/>
                  <a:pt x="9193" y="2282"/>
                </a:cubicBezTo>
                <a:moveTo>
                  <a:pt x="9185" y="2261"/>
                </a:moveTo>
                <a:lnTo>
                  <a:pt x="9193" y="2251"/>
                </a:lnTo>
                <a:cubicBezTo>
                  <a:pt x="9188" y="2251"/>
                  <a:pt x="9185" y="2253"/>
                  <a:pt x="9185" y="2261"/>
                </a:cubicBezTo>
                <a:moveTo>
                  <a:pt x="9100" y="2483"/>
                </a:moveTo>
                <a:cubicBezTo>
                  <a:pt x="9100" y="2478"/>
                  <a:pt x="9106" y="2478"/>
                  <a:pt x="9106" y="2475"/>
                </a:cubicBezTo>
                <a:lnTo>
                  <a:pt x="9114" y="2475"/>
                </a:lnTo>
                <a:lnTo>
                  <a:pt x="9108" y="2483"/>
                </a:lnTo>
                <a:lnTo>
                  <a:pt x="9100" y="2483"/>
                </a:lnTo>
                <a:moveTo>
                  <a:pt x="9119" y="2457"/>
                </a:moveTo>
                <a:cubicBezTo>
                  <a:pt x="9119" y="2433"/>
                  <a:pt x="9135" y="2430"/>
                  <a:pt x="9137" y="2409"/>
                </a:cubicBezTo>
                <a:cubicBezTo>
                  <a:pt x="9140" y="2388"/>
                  <a:pt x="9137" y="2422"/>
                  <a:pt x="9145" y="2422"/>
                </a:cubicBezTo>
                <a:cubicBezTo>
                  <a:pt x="9153" y="2422"/>
                  <a:pt x="9135" y="2449"/>
                  <a:pt x="9119" y="2457"/>
                </a:cubicBezTo>
                <a:moveTo>
                  <a:pt x="9121" y="2430"/>
                </a:moveTo>
                <a:cubicBezTo>
                  <a:pt x="9106" y="2425"/>
                  <a:pt x="9121" y="2421"/>
                  <a:pt x="9121" y="2407"/>
                </a:cubicBezTo>
                <a:cubicBezTo>
                  <a:pt x="9121" y="2394"/>
                  <a:pt x="9119" y="2420"/>
                  <a:pt x="9121" y="2430"/>
                </a:cubicBezTo>
                <a:moveTo>
                  <a:pt x="9127" y="2370"/>
                </a:moveTo>
                <a:cubicBezTo>
                  <a:pt x="9121" y="2370"/>
                  <a:pt x="9127" y="2354"/>
                  <a:pt x="9137" y="2356"/>
                </a:cubicBezTo>
                <a:cubicBezTo>
                  <a:pt x="9148" y="2359"/>
                  <a:pt x="9132" y="2367"/>
                  <a:pt x="9127" y="2370"/>
                </a:cubicBezTo>
                <a:moveTo>
                  <a:pt x="9214" y="2224"/>
                </a:moveTo>
                <a:cubicBezTo>
                  <a:pt x="9225" y="2216"/>
                  <a:pt x="9231" y="2214"/>
                  <a:pt x="9225" y="2198"/>
                </a:cubicBezTo>
                <a:cubicBezTo>
                  <a:pt x="9220" y="2183"/>
                  <a:pt x="9228" y="2208"/>
                  <a:pt x="9238" y="2208"/>
                </a:cubicBezTo>
                <a:cubicBezTo>
                  <a:pt x="9249" y="2208"/>
                  <a:pt x="9219" y="2235"/>
                  <a:pt x="9214" y="2224"/>
                </a:cubicBezTo>
                <a:moveTo>
                  <a:pt x="9272" y="2190"/>
                </a:moveTo>
                <a:lnTo>
                  <a:pt x="9280" y="2190"/>
                </a:lnTo>
                <a:lnTo>
                  <a:pt x="9280" y="2200"/>
                </a:lnTo>
                <a:lnTo>
                  <a:pt x="9272" y="2200"/>
                </a:lnTo>
                <a:lnTo>
                  <a:pt x="9272" y="2190"/>
                </a:lnTo>
                <a:moveTo>
                  <a:pt x="9185" y="2261"/>
                </a:moveTo>
                <a:cubicBezTo>
                  <a:pt x="9185" y="2237"/>
                  <a:pt x="9251" y="2224"/>
                  <a:pt x="9267" y="2187"/>
                </a:cubicBezTo>
                <a:cubicBezTo>
                  <a:pt x="9264" y="2195"/>
                  <a:pt x="9264" y="2203"/>
                  <a:pt x="9259" y="2208"/>
                </a:cubicBezTo>
                <a:lnTo>
                  <a:pt x="9267" y="2208"/>
                </a:lnTo>
                <a:cubicBezTo>
                  <a:pt x="9267" y="2203"/>
                  <a:pt x="9272" y="2203"/>
                  <a:pt x="9267" y="2208"/>
                </a:cubicBezTo>
                <a:cubicBezTo>
                  <a:pt x="9262" y="2213"/>
                  <a:pt x="9259" y="2227"/>
                  <a:pt x="9259" y="2240"/>
                </a:cubicBezTo>
                <a:cubicBezTo>
                  <a:pt x="9259" y="2253"/>
                  <a:pt x="9246" y="2238"/>
                  <a:pt x="9243" y="2243"/>
                </a:cubicBezTo>
                <a:cubicBezTo>
                  <a:pt x="9240" y="2249"/>
                  <a:pt x="9259" y="2235"/>
                  <a:pt x="9256" y="2221"/>
                </a:cubicBezTo>
                <a:cubicBezTo>
                  <a:pt x="9254" y="2208"/>
                  <a:pt x="9219" y="2251"/>
                  <a:pt x="9214" y="2269"/>
                </a:cubicBezTo>
                <a:lnTo>
                  <a:pt x="9219" y="2269"/>
                </a:lnTo>
                <a:cubicBezTo>
                  <a:pt x="9219" y="2256"/>
                  <a:pt x="9233" y="2257"/>
                  <a:pt x="9233" y="2243"/>
                </a:cubicBezTo>
                <a:cubicBezTo>
                  <a:pt x="9233" y="2230"/>
                  <a:pt x="9230" y="2266"/>
                  <a:pt x="9219" y="2269"/>
                </a:cubicBezTo>
                <a:lnTo>
                  <a:pt x="9219" y="2269"/>
                </a:lnTo>
                <a:cubicBezTo>
                  <a:pt x="9205" y="2299"/>
                  <a:pt x="9193" y="2324"/>
                  <a:pt x="9176" y="2353"/>
                </a:cubicBezTo>
                <a:cubicBezTo>
                  <a:pt x="9167" y="2369"/>
                  <a:pt x="9158" y="2383"/>
                  <a:pt x="9148" y="2399"/>
                </a:cubicBezTo>
                <a:cubicBezTo>
                  <a:pt x="9145" y="2396"/>
                  <a:pt x="9145" y="2391"/>
                  <a:pt x="9145" y="2383"/>
                </a:cubicBezTo>
                <a:cubicBezTo>
                  <a:pt x="9145" y="2375"/>
                  <a:pt x="9138" y="2399"/>
                  <a:pt x="9127" y="2399"/>
                </a:cubicBezTo>
                <a:cubicBezTo>
                  <a:pt x="9117" y="2399"/>
                  <a:pt x="9125" y="2399"/>
                  <a:pt x="9127" y="2399"/>
                </a:cubicBezTo>
                <a:cubicBezTo>
                  <a:pt x="9130" y="2399"/>
                  <a:pt x="9153" y="2356"/>
                  <a:pt x="9158" y="2327"/>
                </a:cubicBezTo>
                <a:cubicBezTo>
                  <a:pt x="9164" y="2298"/>
                  <a:pt x="9151" y="2352"/>
                  <a:pt x="9137" y="2346"/>
                </a:cubicBezTo>
                <a:cubicBezTo>
                  <a:pt x="9124" y="2341"/>
                  <a:pt x="9166" y="2307"/>
                  <a:pt x="9161" y="2288"/>
                </a:cubicBezTo>
                <a:cubicBezTo>
                  <a:pt x="9156" y="2270"/>
                  <a:pt x="9185" y="2274"/>
                  <a:pt x="9185" y="2261"/>
                </a:cubicBezTo>
                <a:moveTo>
                  <a:pt x="9238" y="2200"/>
                </a:moveTo>
                <a:lnTo>
                  <a:pt x="9238" y="2200"/>
                </a:lnTo>
                <a:cubicBezTo>
                  <a:pt x="9239" y="2196"/>
                  <a:pt x="9240" y="2192"/>
                  <a:pt x="9240" y="2187"/>
                </a:cubicBezTo>
                <a:cubicBezTo>
                  <a:pt x="9251" y="2187"/>
                  <a:pt x="9246" y="2195"/>
                  <a:pt x="9246" y="2200"/>
                </a:cubicBezTo>
                <a:lnTo>
                  <a:pt x="9238" y="2200"/>
                </a:lnTo>
                <a:moveTo>
                  <a:pt x="9283" y="2187"/>
                </a:moveTo>
                <a:cubicBezTo>
                  <a:pt x="9283" y="2184"/>
                  <a:pt x="9288" y="2184"/>
                  <a:pt x="9288" y="2182"/>
                </a:cubicBezTo>
                <a:lnTo>
                  <a:pt x="9296" y="2182"/>
                </a:lnTo>
                <a:cubicBezTo>
                  <a:pt x="9296" y="2187"/>
                  <a:pt x="9291" y="2187"/>
                  <a:pt x="9283" y="2187"/>
                </a:cubicBezTo>
                <a:moveTo>
                  <a:pt x="9259" y="2182"/>
                </a:moveTo>
                <a:cubicBezTo>
                  <a:pt x="9254" y="2153"/>
                  <a:pt x="9293" y="2171"/>
                  <a:pt x="9296" y="2158"/>
                </a:cubicBezTo>
                <a:cubicBezTo>
                  <a:pt x="9299" y="2145"/>
                  <a:pt x="9301" y="2164"/>
                  <a:pt x="9301" y="2169"/>
                </a:cubicBezTo>
                <a:cubicBezTo>
                  <a:pt x="9301" y="2175"/>
                  <a:pt x="9288" y="2176"/>
                  <a:pt x="9280" y="2184"/>
                </a:cubicBezTo>
                <a:cubicBezTo>
                  <a:pt x="9272" y="2192"/>
                  <a:pt x="9272" y="2174"/>
                  <a:pt x="9259" y="2182"/>
                </a:cubicBezTo>
                <a:moveTo>
                  <a:pt x="9283" y="2150"/>
                </a:moveTo>
                <a:cubicBezTo>
                  <a:pt x="9283" y="2150"/>
                  <a:pt x="9272" y="2163"/>
                  <a:pt x="9283" y="2150"/>
                </a:cubicBezTo>
                <a:moveTo>
                  <a:pt x="9323" y="2158"/>
                </a:moveTo>
                <a:cubicBezTo>
                  <a:pt x="9328" y="2150"/>
                  <a:pt x="9330" y="2145"/>
                  <a:pt x="9341" y="2145"/>
                </a:cubicBezTo>
                <a:cubicBezTo>
                  <a:pt x="9352" y="2145"/>
                  <a:pt x="9330" y="2153"/>
                  <a:pt x="9323" y="2158"/>
                </a:cubicBezTo>
                <a:moveTo>
                  <a:pt x="9296" y="2145"/>
                </a:moveTo>
                <a:cubicBezTo>
                  <a:pt x="9296" y="2145"/>
                  <a:pt x="9301" y="2147"/>
                  <a:pt x="9296" y="2145"/>
                </a:cubicBezTo>
                <a:moveTo>
                  <a:pt x="9307" y="2139"/>
                </a:moveTo>
                <a:lnTo>
                  <a:pt x="9307" y="2139"/>
                </a:lnTo>
                <a:moveTo>
                  <a:pt x="9989" y="2126"/>
                </a:moveTo>
                <a:cubicBezTo>
                  <a:pt x="9849" y="2174"/>
                  <a:pt x="9696" y="2213"/>
                  <a:pt x="9571" y="2124"/>
                </a:cubicBezTo>
                <a:cubicBezTo>
                  <a:pt x="9463" y="2094"/>
                  <a:pt x="9336" y="2069"/>
                  <a:pt x="9254" y="2137"/>
                </a:cubicBezTo>
                <a:cubicBezTo>
                  <a:pt x="9172" y="2206"/>
                  <a:pt x="9177" y="2224"/>
                  <a:pt x="9135" y="2264"/>
                </a:cubicBezTo>
                <a:lnTo>
                  <a:pt x="9135" y="2264"/>
                </a:lnTo>
                <a:cubicBezTo>
                  <a:pt x="9134" y="2259"/>
                  <a:pt x="9134" y="2255"/>
                  <a:pt x="9134" y="2251"/>
                </a:cubicBezTo>
                <a:cubicBezTo>
                  <a:pt x="9134" y="2214"/>
                  <a:pt x="9142" y="2183"/>
                  <a:pt x="9158" y="2150"/>
                </a:cubicBezTo>
                <a:cubicBezTo>
                  <a:pt x="9124" y="2121"/>
                  <a:pt x="9076" y="2113"/>
                  <a:pt x="9021" y="2108"/>
                </a:cubicBezTo>
                <a:cubicBezTo>
                  <a:pt x="8963" y="2356"/>
                  <a:pt x="8923" y="2602"/>
                  <a:pt x="8875" y="2854"/>
                </a:cubicBezTo>
                <a:cubicBezTo>
                  <a:pt x="8907" y="2891"/>
                  <a:pt x="8939" y="2928"/>
                  <a:pt x="8979" y="2933"/>
                </a:cubicBezTo>
                <a:cubicBezTo>
                  <a:pt x="9034" y="2888"/>
                  <a:pt x="9058" y="2811"/>
                  <a:pt x="9063" y="2745"/>
                </a:cubicBezTo>
                <a:cubicBezTo>
                  <a:pt x="9174" y="2528"/>
                  <a:pt x="9217" y="2251"/>
                  <a:pt x="9457" y="2163"/>
                </a:cubicBezTo>
                <a:cubicBezTo>
                  <a:pt x="9606" y="2213"/>
                  <a:pt x="9791" y="2317"/>
                  <a:pt x="9973" y="2221"/>
                </a:cubicBezTo>
                <a:lnTo>
                  <a:pt x="9973" y="2221"/>
                </a:lnTo>
                <a:cubicBezTo>
                  <a:pt x="9976" y="2188"/>
                  <a:pt x="9981" y="2159"/>
                  <a:pt x="9989" y="2126"/>
                </a:cubicBezTo>
                <a:moveTo>
                  <a:pt x="7850" y="3467"/>
                </a:moveTo>
                <a:lnTo>
                  <a:pt x="7850" y="3467"/>
                </a:lnTo>
                <a:moveTo>
                  <a:pt x="7784" y="3451"/>
                </a:moveTo>
                <a:lnTo>
                  <a:pt x="7784" y="3451"/>
                </a:lnTo>
                <a:cubicBezTo>
                  <a:pt x="7784" y="3452"/>
                  <a:pt x="7784" y="3452"/>
                  <a:pt x="7784" y="3453"/>
                </a:cubicBezTo>
                <a:cubicBezTo>
                  <a:pt x="7784" y="3455"/>
                  <a:pt x="7784" y="3456"/>
                  <a:pt x="7785" y="3458"/>
                </a:cubicBezTo>
                <a:cubicBezTo>
                  <a:pt x="7786" y="3460"/>
                  <a:pt x="7787" y="3461"/>
                  <a:pt x="7789" y="3462"/>
                </a:cubicBezTo>
                <a:cubicBezTo>
                  <a:pt x="7791" y="3463"/>
                  <a:pt x="7792" y="3463"/>
                  <a:pt x="7794" y="3463"/>
                </a:cubicBezTo>
                <a:cubicBezTo>
                  <a:pt x="7796" y="3463"/>
                  <a:pt x="7798" y="3463"/>
                  <a:pt x="7800" y="3462"/>
                </a:cubicBezTo>
                <a:cubicBezTo>
                  <a:pt x="7801" y="3461"/>
                  <a:pt x="7803" y="3460"/>
                  <a:pt x="7804" y="3458"/>
                </a:cubicBezTo>
                <a:cubicBezTo>
                  <a:pt x="7804" y="3457"/>
                  <a:pt x="7805" y="3456"/>
                  <a:pt x="7805" y="3454"/>
                </a:cubicBezTo>
                <a:cubicBezTo>
                  <a:pt x="7794" y="3459"/>
                  <a:pt x="7794" y="3449"/>
                  <a:pt x="7784" y="3451"/>
                </a:cubicBezTo>
                <a:moveTo>
                  <a:pt x="7784" y="3451"/>
                </a:moveTo>
                <a:lnTo>
                  <a:pt x="7784" y="3451"/>
                </a:lnTo>
                <a:moveTo>
                  <a:pt x="8476" y="3385"/>
                </a:moveTo>
                <a:cubicBezTo>
                  <a:pt x="8476" y="3385"/>
                  <a:pt x="8481" y="3369"/>
                  <a:pt x="8476" y="3385"/>
                </a:cubicBezTo>
                <a:moveTo>
                  <a:pt x="8685" y="3094"/>
                </a:moveTo>
                <a:cubicBezTo>
                  <a:pt x="8685" y="3097"/>
                  <a:pt x="8682" y="3097"/>
                  <a:pt x="8682" y="3102"/>
                </a:cubicBezTo>
                <a:cubicBezTo>
                  <a:pt x="8682" y="3108"/>
                  <a:pt x="8703" y="3089"/>
                  <a:pt x="8685" y="3094"/>
                </a:cubicBezTo>
                <a:moveTo>
                  <a:pt x="8717" y="3047"/>
                </a:moveTo>
                <a:cubicBezTo>
                  <a:pt x="8711" y="3047"/>
                  <a:pt x="8703" y="3061"/>
                  <a:pt x="8711" y="3063"/>
                </a:cubicBezTo>
                <a:cubicBezTo>
                  <a:pt x="8719" y="3066"/>
                  <a:pt x="8722" y="3052"/>
                  <a:pt x="8717" y="3047"/>
                </a:cubicBezTo>
                <a:moveTo>
                  <a:pt x="8725" y="3012"/>
                </a:moveTo>
                <a:cubicBezTo>
                  <a:pt x="8730" y="3020"/>
                  <a:pt x="8722" y="3018"/>
                  <a:pt x="8725" y="3012"/>
                </a:cubicBezTo>
                <a:moveTo>
                  <a:pt x="8725" y="3012"/>
                </a:moveTo>
                <a:lnTo>
                  <a:pt x="8725" y="3012"/>
                </a:lnTo>
                <a:moveTo>
                  <a:pt x="8740" y="2986"/>
                </a:moveTo>
                <a:cubicBezTo>
                  <a:pt x="8730" y="2986"/>
                  <a:pt x="8725" y="2994"/>
                  <a:pt x="8725" y="3004"/>
                </a:cubicBezTo>
                <a:cubicBezTo>
                  <a:pt x="8725" y="3015"/>
                  <a:pt x="8740" y="2994"/>
                  <a:pt x="8740" y="2986"/>
                </a:cubicBezTo>
                <a:moveTo>
                  <a:pt x="8725" y="2970"/>
                </a:moveTo>
                <a:cubicBezTo>
                  <a:pt x="8725" y="2970"/>
                  <a:pt x="8735" y="2954"/>
                  <a:pt x="8725" y="2970"/>
                </a:cubicBezTo>
                <a:moveTo>
                  <a:pt x="8759" y="2883"/>
                </a:moveTo>
                <a:lnTo>
                  <a:pt x="8759" y="2883"/>
                </a:lnTo>
                <a:moveTo>
                  <a:pt x="8746" y="2867"/>
                </a:moveTo>
                <a:lnTo>
                  <a:pt x="8746" y="2875"/>
                </a:lnTo>
                <a:lnTo>
                  <a:pt x="8756" y="2875"/>
                </a:lnTo>
                <a:cubicBezTo>
                  <a:pt x="8756" y="2872"/>
                  <a:pt x="8759" y="2872"/>
                  <a:pt x="8759" y="2867"/>
                </a:cubicBezTo>
                <a:lnTo>
                  <a:pt x="8748" y="2867"/>
                </a:lnTo>
                <a:lnTo>
                  <a:pt x="8746" y="2867"/>
                </a:lnTo>
                <a:moveTo>
                  <a:pt x="8764" y="2867"/>
                </a:moveTo>
                <a:lnTo>
                  <a:pt x="8775" y="2867"/>
                </a:lnTo>
                <a:lnTo>
                  <a:pt x="8775" y="2856"/>
                </a:lnTo>
                <a:lnTo>
                  <a:pt x="8764" y="2856"/>
                </a:lnTo>
                <a:lnTo>
                  <a:pt x="8764" y="2867"/>
                </a:lnTo>
                <a:moveTo>
                  <a:pt x="8759" y="2835"/>
                </a:moveTo>
                <a:cubicBezTo>
                  <a:pt x="8762" y="2835"/>
                  <a:pt x="8762" y="2840"/>
                  <a:pt x="8759" y="2835"/>
                </a:cubicBezTo>
                <a:moveTo>
                  <a:pt x="8759" y="2835"/>
                </a:moveTo>
                <a:lnTo>
                  <a:pt x="8759" y="2825"/>
                </a:lnTo>
                <a:cubicBezTo>
                  <a:pt x="8764" y="2827"/>
                  <a:pt x="8773" y="2839"/>
                  <a:pt x="8775" y="2825"/>
                </a:cubicBezTo>
                <a:cubicBezTo>
                  <a:pt x="8778" y="2812"/>
                  <a:pt x="8770" y="2811"/>
                  <a:pt x="8756" y="2814"/>
                </a:cubicBezTo>
                <a:cubicBezTo>
                  <a:pt x="8743" y="2817"/>
                  <a:pt x="8744" y="2835"/>
                  <a:pt x="8746" y="2851"/>
                </a:cubicBezTo>
                <a:cubicBezTo>
                  <a:pt x="8749" y="2867"/>
                  <a:pt x="8748" y="2835"/>
                  <a:pt x="8759" y="2835"/>
                </a:cubicBezTo>
                <a:moveTo>
                  <a:pt x="8764" y="2803"/>
                </a:moveTo>
                <a:cubicBezTo>
                  <a:pt x="8764" y="2803"/>
                  <a:pt x="8772" y="2787"/>
                  <a:pt x="8764" y="2803"/>
                </a:cubicBezTo>
                <a:moveTo>
                  <a:pt x="8777" y="2772"/>
                </a:moveTo>
                <a:cubicBezTo>
                  <a:pt x="8764" y="2772"/>
                  <a:pt x="8764" y="2785"/>
                  <a:pt x="8759" y="2787"/>
                </a:cubicBezTo>
                <a:cubicBezTo>
                  <a:pt x="8754" y="2790"/>
                  <a:pt x="8775" y="2782"/>
                  <a:pt x="8777" y="2772"/>
                </a:cubicBezTo>
                <a:moveTo>
                  <a:pt x="8719" y="2764"/>
                </a:moveTo>
                <a:cubicBezTo>
                  <a:pt x="8719" y="2769"/>
                  <a:pt x="8719" y="2772"/>
                  <a:pt x="8714" y="2772"/>
                </a:cubicBezTo>
                <a:lnTo>
                  <a:pt x="8722" y="2772"/>
                </a:lnTo>
                <a:cubicBezTo>
                  <a:pt x="8722" y="2769"/>
                  <a:pt x="8722" y="2761"/>
                  <a:pt x="8719" y="2761"/>
                </a:cubicBezTo>
                <a:lnTo>
                  <a:pt x="8719" y="2764"/>
                </a:lnTo>
                <a:moveTo>
                  <a:pt x="8764" y="2705"/>
                </a:moveTo>
                <a:lnTo>
                  <a:pt x="8764" y="2705"/>
                </a:lnTo>
                <a:moveTo>
                  <a:pt x="7887" y="2425"/>
                </a:moveTo>
                <a:cubicBezTo>
                  <a:pt x="7887" y="2425"/>
                  <a:pt x="7887" y="2420"/>
                  <a:pt x="7887" y="2425"/>
                </a:cubicBezTo>
                <a:moveTo>
                  <a:pt x="8785" y="1640"/>
                </a:moveTo>
                <a:cubicBezTo>
                  <a:pt x="8785" y="1640"/>
                  <a:pt x="8793" y="1627"/>
                  <a:pt x="8785" y="1640"/>
                </a:cubicBezTo>
                <a:moveTo>
                  <a:pt x="8780" y="1511"/>
                </a:moveTo>
                <a:cubicBezTo>
                  <a:pt x="8780" y="1508"/>
                  <a:pt x="8783" y="1511"/>
                  <a:pt x="8780" y="1511"/>
                </a:cubicBezTo>
                <a:moveTo>
                  <a:pt x="8785" y="1492"/>
                </a:moveTo>
                <a:lnTo>
                  <a:pt x="8785" y="1492"/>
                </a:lnTo>
                <a:moveTo>
                  <a:pt x="8259" y="1238"/>
                </a:moveTo>
                <a:cubicBezTo>
                  <a:pt x="8262" y="1238"/>
                  <a:pt x="8262" y="1238"/>
                  <a:pt x="8262" y="1236"/>
                </a:cubicBezTo>
                <a:cubicBezTo>
                  <a:pt x="8262" y="1233"/>
                  <a:pt x="8259" y="1236"/>
                  <a:pt x="8259" y="1238"/>
                </a:cubicBezTo>
                <a:moveTo>
                  <a:pt x="8423" y="1032"/>
                </a:moveTo>
                <a:cubicBezTo>
                  <a:pt x="8428" y="1032"/>
                  <a:pt x="8431" y="1032"/>
                  <a:pt x="8428" y="1027"/>
                </a:cubicBezTo>
                <a:cubicBezTo>
                  <a:pt x="8426" y="1021"/>
                  <a:pt x="8423" y="1029"/>
                  <a:pt x="8423" y="1032"/>
                </a:cubicBezTo>
                <a:moveTo>
                  <a:pt x="7987" y="3547"/>
                </a:moveTo>
                <a:cubicBezTo>
                  <a:pt x="7987" y="3541"/>
                  <a:pt x="7993" y="3541"/>
                  <a:pt x="8001" y="3541"/>
                </a:cubicBezTo>
                <a:lnTo>
                  <a:pt x="7987" y="3547"/>
                </a:lnTo>
                <a:moveTo>
                  <a:pt x="7977" y="3544"/>
                </a:moveTo>
                <a:cubicBezTo>
                  <a:pt x="7977" y="3544"/>
                  <a:pt x="7979" y="3560"/>
                  <a:pt x="7977" y="3544"/>
                </a:cubicBezTo>
                <a:moveTo>
                  <a:pt x="8017" y="3544"/>
                </a:moveTo>
                <a:cubicBezTo>
                  <a:pt x="8017" y="3533"/>
                  <a:pt x="8027" y="3533"/>
                  <a:pt x="8030" y="3541"/>
                </a:cubicBezTo>
                <a:lnTo>
                  <a:pt x="8017" y="3541"/>
                </a:lnTo>
                <a:lnTo>
                  <a:pt x="8017" y="3544"/>
                </a:lnTo>
                <a:moveTo>
                  <a:pt x="8038" y="3539"/>
                </a:moveTo>
                <a:lnTo>
                  <a:pt x="8038" y="3528"/>
                </a:lnTo>
                <a:cubicBezTo>
                  <a:pt x="8043" y="3528"/>
                  <a:pt x="8046" y="3531"/>
                  <a:pt x="8046" y="3539"/>
                </a:cubicBezTo>
                <a:lnTo>
                  <a:pt x="8038" y="3539"/>
                </a:lnTo>
                <a:moveTo>
                  <a:pt x="7916" y="3531"/>
                </a:moveTo>
                <a:cubicBezTo>
                  <a:pt x="7916" y="3531"/>
                  <a:pt x="7916" y="3536"/>
                  <a:pt x="7916" y="3531"/>
                </a:cubicBezTo>
                <a:moveTo>
                  <a:pt x="8275" y="3510"/>
                </a:moveTo>
                <a:cubicBezTo>
                  <a:pt x="8275" y="3510"/>
                  <a:pt x="8275" y="3512"/>
                  <a:pt x="8275" y="3510"/>
                </a:cubicBezTo>
                <a:moveTo>
                  <a:pt x="8056" y="3531"/>
                </a:moveTo>
                <a:lnTo>
                  <a:pt x="8056" y="3531"/>
                </a:lnTo>
                <a:cubicBezTo>
                  <a:pt x="8100" y="3513"/>
                  <a:pt x="8138" y="3500"/>
                  <a:pt x="8183" y="3488"/>
                </a:cubicBezTo>
                <a:cubicBezTo>
                  <a:pt x="8189" y="3510"/>
                  <a:pt x="8165" y="3510"/>
                  <a:pt x="8159" y="3502"/>
                </a:cubicBezTo>
                <a:lnTo>
                  <a:pt x="8159" y="3502"/>
                </a:lnTo>
                <a:cubicBezTo>
                  <a:pt x="8154" y="3505"/>
                  <a:pt x="8150" y="3509"/>
                  <a:pt x="8144" y="3512"/>
                </a:cubicBezTo>
                <a:cubicBezTo>
                  <a:pt x="8121" y="3526"/>
                  <a:pt x="8098" y="3531"/>
                  <a:pt x="8070" y="3531"/>
                </a:cubicBezTo>
                <a:cubicBezTo>
                  <a:pt x="8065" y="3531"/>
                  <a:pt x="8061" y="3531"/>
                  <a:pt x="8056" y="3531"/>
                </a:cubicBezTo>
                <a:moveTo>
                  <a:pt x="8117" y="3488"/>
                </a:moveTo>
                <a:cubicBezTo>
                  <a:pt x="8112" y="3478"/>
                  <a:pt x="8130" y="3483"/>
                  <a:pt x="8136" y="3478"/>
                </a:cubicBezTo>
                <a:cubicBezTo>
                  <a:pt x="8141" y="3473"/>
                  <a:pt x="8122" y="3486"/>
                  <a:pt x="8117" y="3488"/>
                </a:cubicBezTo>
                <a:moveTo>
                  <a:pt x="8146" y="3473"/>
                </a:moveTo>
                <a:cubicBezTo>
                  <a:pt x="8146" y="3478"/>
                  <a:pt x="8144" y="3475"/>
                  <a:pt x="8138" y="3478"/>
                </a:cubicBezTo>
                <a:lnTo>
                  <a:pt x="8146" y="3473"/>
                </a:lnTo>
                <a:moveTo>
                  <a:pt x="8067" y="3478"/>
                </a:moveTo>
                <a:cubicBezTo>
                  <a:pt x="8069" y="3486"/>
                  <a:pt x="8053" y="3486"/>
                  <a:pt x="8056" y="3478"/>
                </a:cubicBezTo>
                <a:cubicBezTo>
                  <a:pt x="8058" y="3470"/>
                  <a:pt x="8067" y="3475"/>
                  <a:pt x="8067" y="3478"/>
                </a:cubicBezTo>
                <a:moveTo>
                  <a:pt x="8195" y="3483"/>
                </a:moveTo>
                <a:cubicBezTo>
                  <a:pt x="8209" y="3475"/>
                  <a:pt x="8219" y="3475"/>
                  <a:pt x="8227" y="3462"/>
                </a:cubicBezTo>
                <a:cubicBezTo>
                  <a:pt x="8235" y="3449"/>
                  <a:pt x="8227" y="3470"/>
                  <a:pt x="8227" y="3483"/>
                </a:cubicBezTo>
                <a:cubicBezTo>
                  <a:pt x="8227" y="3496"/>
                  <a:pt x="8214" y="3499"/>
                  <a:pt x="8195" y="3491"/>
                </a:cubicBezTo>
                <a:lnTo>
                  <a:pt x="8195" y="3483"/>
                </a:lnTo>
                <a:moveTo>
                  <a:pt x="8096" y="3470"/>
                </a:moveTo>
                <a:cubicBezTo>
                  <a:pt x="8096" y="3465"/>
                  <a:pt x="8099" y="3465"/>
                  <a:pt x="8099" y="3462"/>
                </a:cubicBezTo>
                <a:lnTo>
                  <a:pt x="8106" y="3462"/>
                </a:lnTo>
                <a:cubicBezTo>
                  <a:pt x="8109" y="3470"/>
                  <a:pt x="8104" y="3470"/>
                  <a:pt x="8096" y="3470"/>
                </a:cubicBezTo>
                <a:moveTo>
                  <a:pt x="8120" y="3459"/>
                </a:moveTo>
                <a:lnTo>
                  <a:pt x="8120" y="3459"/>
                </a:lnTo>
                <a:moveTo>
                  <a:pt x="8225" y="3451"/>
                </a:moveTo>
                <a:lnTo>
                  <a:pt x="8225" y="3451"/>
                </a:lnTo>
                <a:moveTo>
                  <a:pt x="8267" y="3449"/>
                </a:moveTo>
                <a:lnTo>
                  <a:pt x="8267" y="3449"/>
                </a:lnTo>
                <a:cubicBezTo>
                  <a:pt x="8268" y="3448"/>
                  <a:pt x="8270" y="3447"/>
                  <a:pt x="8271" y="3446"/>
                </a:cubicBezTo>
                <a:cubicBezTo>
                  <a:pt x="8275" y="3444"/>
                  <a:pt x="8277" y="3443"/>
                  <a:pt x="8281" y="3443"/>
                </a:cubicBezTo>
                <a:cubicBezTo>
                  <a:pt x="8283" y="3443"/>
                  <a:pt x="8284" y="3443"/>
                  <a:pt x="8285" y="3443"/>
                </a:cubicBezTo>
                <a:cubicBezTo>
                  <a:pt x="8285" y="3449"/>
                  <a:pt x="8278" y="3452"/>
                  <a:pt x="8267" y="3449"/>
                </a:cubicBezTo>
                <a:cubicBezTo>
                  <a:pt x="8257" y="3447"/>
                  <a:pt x="8259" y="3465"/>
                  <a:pt x="8275" y="3465"/>
                </a:cubicBezTo>
                <a:cubicBezTo>
                  <a:pt x="8291" y="3465"/>
                  <a:pt x="8254" y="3465"/>
                  <a:pt x="8240" y="3465"/>
                </a:cubicBezTo>
                <a:cubicBezTo>
                  <a:pt x="8227" y="3465"/>
                  <a:pt x="8262" y="3459"/>
                  <a:pt x="8267" y="3449"/>
                </a:cubicBezTo>
                <a:moveTo>
                  <a:pt x="8136" y="3451"/>
                </a:moveTo>
                <a:cubicBezTo>
                  <a:pt x="8138" y="3436"/>
                  <a:pt x="8149" y="3446"/>
                  <a:pt x="8165" y="3438"/>
                </a:cubicBezTo>
                <a:lnTo>
                  <a:pt x="8165" y="3438"/>
                </a:lnTo>
                <a:cubicBezTo>
                  <a:pt x="8162" y="3442"/>
                  <a:pt x="8159" y="3445"/>
                  <a:pt x="8155" y="3447"/>
                </a:cubicBezTo>
                <a:cubicBezTo>
                  <a:pt x="8149" y="3450"/>
                  <a:pt x="8144" y="3451"/>
                  <a:pt x="8138" y="3451"/>
                </a:cubicBezTo>
                <a:cubicBezTo>
                  <a:pt x="8137" y="3451"/>
                  <a:pt x="8136" y="3451"/>
                  <a:pt x="8136" y="3451"/>
                </a:cubicBezTo>
                <a:moveTo>
                  <a:pt x="7718" y="3438"/>
                </a:moveTo>
                <a:lnTo>
                  <a:pt x="7718" y="3438"/>
                </a:lnTo>
                <a:moveTo>
                  <a:pt x="8175" y="3433"/>
                </a:moveTo>
                <a:cubicBezTo>
                  <a:pt x="8175" y="3433"/>
                  <a:pt x="8175" y="3436"/>
                  <a:pt x="8175" y="3433"/>
                </a:cubicBezTo>
                <a:moveTo>
                  <a:pt x="8288" y="3430"/>
                </a:moveTo>
                <a:lnTo>
                  <a:pt x="8288" y="3430"/>
                </a:lnTo>
                <a:moveTo>
                  <a:pt x="8301" y="3425"/>
                </a:moveTo>
                <a:cubicBezTo>
                  <a:pt x="8301" y="3425"/>
                  <a:pt x="8307" y="3438"/>
                  <a:pt x="8301" y="3425"/>
                </a:cubicBezTo>
                <a:moveTo>
                  <a:pt x="8186" y="3430"/>
                </a:moveTo>
                <a:cubicBezTo>
                  <a:pt x="8193" y="3420"/>
                  <a:pt x="8211" y="3420"/>
                  <a:pt x="8214" y="3406"/>
                </a:cubicBezTo>
                <a:lnTo>
                  <a:pt x="8222" y="3406"/>
                </a:lnTo>
                <a:lnTo>
                  <a:pt x="8222" y="3417"/>
                </a:lnTo>
                <a:cubicBezTo>
                  <a:pt x="8209" y="3417"/>
                  <a:pt x="8201" y="3428"/>
                  <a:pt x="8186" y="3428"/>
                </a:cubicBezTo>
                <a:lnTo>
                  <a:pt x="8186" y="3430"/>
                </a:lnTo>
                <a:moveTo>
                  <a:pt x="8254" y="3396"/>
                </a:moveTo>
                <a:cubicBezTo>
                  <a:pt x="8251" y="3385"/>
                  <a:pt x="8272" y="3391"/>
                  <a:pt x="8267" y="3375"/>
                </a:cubicBezTo>
                <a:cubicBezTo>
                  <a:pt x="8262" y="3359"/>
                  <a:pt x="8264" y="3399"/>
                  <a:pt x="8254" y="3396"/>
                </a:cubicBezTo>
                <a:lnTo>
                  <a:pt x="8254" y="3396"/>
                </a:lnTo>
                <a:cubicBezTo>
                  <a:pt x="8250" y="3400"/>
                  <a:pt x="8247" y="3404"/>
                  <a:pt x="8242" y="3406"/>
                </a:cubicBezTo>
                <a:cubicBezTo>
                  <a:pt x="8237" y="3410"/>
                  <a:pt x="8231" y="3411"/>
                  <a:pt x="8225" y="3412"/>
                </a:cubicBezTo>
                <a:cubicBezTo>
                  <a:pt x="8232" y="3404"/>
                  <a:pt x="8235" y="3396"/>
                  <a:pt x="8254" y="3396"/>
                </a:cubicBezTo>
                <a:moveTo>
                  <a:pt x="8299" y="3364"/>
                </a:moveTo>
                <a:cubicBezTo>
                  <a:pt x="8301" y="3359"/>
                  <a:pt x="8304" y="3351"/>
                  <a:pt x="8314" y="3351"/>
                </a:cubicBezTo>
                <a:cubicBezTo>
                  <a:pt x="8325" y="3351"/>
                  <a:pt x="8305" y="3361"/>
                  <a:pt x="8299" y="3364"/>
                </a:cubicBezTo>
                <a:cubicBezTo>
                  <a:pt x="8294" y="3367"/>
                  <a:pt x="8291" y="3378"/>
                  <a:pt x="8280" y="3375"/>
                </a:cubicBezTo>
                <a:cubicBezTo>
                  <a:pt x="8270" y="3373"/>
                  <a:pt x="8293" y="3372"/>
                  <a:pt x="8299" y="3364"/>
                </a:cubicBezTo>
                <a:moveTo>
                  <a:pt x="8333" y="3346"/>
                </a:moveTo>
                <a:cubicBezTo>
                  <a:pt x="8325" y="3335"/>
                  <a:pt x="8344" y="3324"/>
                  <a:pt x="8354" y="3324"/>
                </a:cubicBezTo>
                <a:cubicBezTo>
                  <a:pt x="8365" y="3324"/>
                  <a:pt x="8338" y="3338"/>
                  <a:pt x="8333" y="3346"/>
                </a:cubicBezTo>
                <a:moveTo>
                  <a:pt x="8357" y="3322"/>
                </a:moveTo>
                <a:cubicBezTo>
                  <a:pt x="8357" y="3311"/>
                  <a:pt x="8365" y="3309"/>
                  <a:pt x="8375" y="3309"/>
                </a:cubicBezTo>
                <a:cubicBezTo>
                  <a:pt x="8386" y="3309"/>
                  <a:pt x="8367" y="3322"/>
                  <a:pt x="8357" y="3322"/>
                </a:cubicBezTo>
                <a:moveTo>
                  <a:pt x="8359" y="3385"/>
                </a:moveTo>
                <a:cubicBezTo>
                  <a:pt x="8402" y="3356"/>
                  <a:pt x="8431" y="3311"/>
                  <a:pt x="8481" y="3290"/>
                </a:cubicBezTo>
                <a:cubicBezTo>
                  <a:pt x="8481" y="3309"/>
                  <a:pt x="8455" y="3306"/>
                  <a:pt x="8457" y="3330"/>
                </a:cubicBezTo>
                <a:cubicBezTo>
                  <a:pt x="8460" y="3354"/>
                  <a:pt x="8447" y="3346"/>
                  <a:pt x="8420" y="3346"/>
                </a:cubicBezTo>
                <a:cubicBezTo>
                  <a:pt x="8394" y="3346"/>
                  <a:pt x="8428" y="3351"/>
                  <a:pt x="8420" y="3361"/>
                </a:cubicBezTo>
                <a:cubicBezTo>
                  <a:pt x="8412" y="3372"/>
                  <a:pt x="8389" y="3359"/>
                  <a:pt x="8402" y="3375"/>
                </a:cubicBezTo>
                <a:cubicBezTo>
                  <a:pt x="8415" y="3391"/>
                  <a:pt x="8375" y="3372"/>
                  <a:pt x="8375" y="3385"/>
                </a:cubicBezTo>
                <a:cubicBezTo>
                  <a:pt x="8375" y="3399"/>
                  <a:pt x="8381" y="3388"/>
                  <a:pt x="8383" y="3388"/>
                </a:cubicBezTo>
                <a:cubicBezTo>
                  <a:pt x="8386" y="3388"/>
                  <a:pt x="8338" y="3422"/>
                  <a:pt x="8314" y="3422"/>
                </a:cubicBezTo>
                <a:lnTo>
                  <a:pt x="8314" y="3422"/>
                </a:lnTo>
                <a:cubicBezTo>
                  <a:pt x="8324" y="3409"/>
                  <a:pt x="8334" y="3399"/>
                  <a:pt x="8348" y="3391"/>
                </a:cubicBezTo>
                <a:cubicBezTo>
                  <a:pt x="8352" y="3389"/>
                  <a:pt x="8355" y="3387"/>
                  <a:pt x="8359" y="3385"/>
                </a:cubicBezTo>
                <a:moveTo>
                  <a:pt x="8415" y="3290"/>
                </a:moveTo>
                <a:lnTo>
                  <a:pt x="8423" y="3290"/>
                </a:lnTo>
                <a:lnTo>
                  <a:pt x="8423" y="3290"/>
                </a:lnTo>
                <a:cubicBezTo>
                  <a:pt x="8395" y="3320"/>
                  <a:pt x="8370" y="3344"/>
                  <a:pt x="8338" y="3369"/>
                </a:cubicBezTo>
                <a:cubicBezTo>
                  <a:pt x="8341" y="3375"/>
                  <a:pt x="8346" y="3375"/>
                  <a:pt x="8344" y="3383"/>
                </a:cubicBezTo>
                <a:lnTo>
                  <a:pt x="8344" y="3383"/>
                </a:lnTo>
                <a:cubicBezTo>
                  <a:pt x="8319" y="3389"/>
                  <a:pt x="8300" y="3396"/>
                  <a:pt x="8278" y="3409"/>
                </a:cubicBezTo>
                <a:cubicBezTo>
                  <a:pt x="8253" y="3424"/>
                  <a:pt x="8233" y="3440"/>
                  <a:pt x="8214" y="3462"/>
                </a:cubicBezTo>
                <a:cubicBezTo>
                  <a:pt x="8198" y="3446"/>
                  <a:pt x="8183" y="3473"/>
                  <a:pt x="8159" y="3473"/>
                </a:cubicBezTo>
                <a:cubicBezTo>
                  <a:pt x="8248" y="3414"/>
                  <a:pt x="8344" y="3367"/>
                  <a:pt x="8415" y="3287"/>
                </a:cubicBezTo>
                <a:lnTo>
                  <a:pt x="8415" y="3290"/>
                </a:lnTo>
                <a:moveTo>
                  <a:pt x="8500" y="3287"/>
                </a:moveTo>
                <a:lnTo>
                  <a:pt x="8500" y="3287"/>
                </a:lnTo>
                <a:moveTo>
                  <a:pt x="8389" y="3290"/>
                </a:moveTo>
                <a:cubicBezTo>
                  <a:pt x="8389" y="3279"/>
                  <a:pt x="8402" y="3280"/>
                  <a:pt x="8402" y="3269"/>
                </a:cubicBezTo>
                <a:cubicBezTo>
                  <a:pt x="8402" y="3259"/>
                  <a:pt x="8402" y="3290"/>
                  <a:pt x="8389" y="3290"/>
                </a:cubicBezTo>
                <a:moveTo>
                  <a:pt x="8415" y="3266"/>
                </a:moveTo>
                <a:cubicBezTo>
                  <a:pt x="8415" y="3266"/>
                  <a:pt x="8415" y="3269"/>
                  <a:pt x="8415" y="3266"/>
                </a:cubicBezTo>
                <a:moveTo>
                  <a:pt x="8534" y="3250"/>
                </a:moveTo>
                <a:cubicBezTo>
                  <a:pt x="8534" y="3253"/>
                  <a:pt x="8527" y="3253"/>
                  <a:pt x="8524" y="3253"/>
                </a:cubicBezTo>
                <a:cubicBezTo>
                  <a:pt x="8522" y="3253"/>
                  <a:pt x="8529" y="3253"/>
                  <a:pt x="8534" y="3250"/>
                </a:cubicBezTo>
                <a:moveTo>
                  <a:pt x="8516" y="3253"/>
                </a:moveTo>
                <a:lnTo>
                  <a:pt x="8516" y="3253"/>
                </a:lnTo>
                <a:moveTo>
                  <a:pt x="8428" y="3248"/>
                </a:moveTo>
                <a:cubicBezTo>
                  <a:pt x="8428" y="3242"/>
                  <a:pt x="8434" y="3243"/>
                  <a:pt x="8428" y="3248"/>
                </a:cubicBezTo>
                <a:moveTo>
                  <a:pt x="8436" y="3240"/>
                </a:moveTo>
                <a:cubicBezTo>
                  <a:pt x="8436" y="3240"/>
                  <a:pt x="8444" y="3253"/>
                  <a:pt x="8436" y="3240"/>
                </a:cubicBezTo>
                <a:moveTo>
                  <a:pt x="8455" y="3227"/>
                </a:moveTo>
                <a:cubicBezTo>
                  <a:pt x="8455" y="3227"/>
                  <a:pt x="8455" y="3229"/>
                  <a:pt x="8455" y="3227"/>
                </a:cubicBezTo>
                <a:moveTo>
                  <a:pt x="8558" y="3205"/>
                </a:moveTo>
                <a:cubicBezTo>
                  <a:pt x="8558" y="3205"/>
                  <a:pt x="8566" y="3224"/>
                  <a:pt x="8558" y="3205"/>
                </a:cubicBezTo>
                <a:moveTo>
                  <a:pt x="8598" y="3190"/>
                </a:moveTo>
                <a:cubicBezTo>
                  <a:pt x="8598" y="3190"/>
                  <a:pt x="8600" y="3205"/>
                  <a:pt x="8598" y="3190"/>
                </a:cubicBezTo>
                <a:moveTo>
                  <a:pt x="8558" y="3184"/>
                </a:moveTo>
                <a:cubicBezTo>
                  <a:pt x="8576" y="3179"/>
                  <a:pt x="8537" y="3211"/>
                  <a:pt x="8558" y="3187"/>
                </a:cubicBezTo>
                <a:lnTo>
                  <a:pt x="8558" y="3184"/>
                </a:lnTo>
                <a:moveTo>
                  <a:pt x="8656" y="3131"/>
                </a:moveTo>
                <a:cubicBezTo>
                  <a:pt x="8656" y="3131"/>
                  <a:pt x="8658" y="3147"/>
                  <a:pt x="8656" y="3131"/>
                </a:cubicBezTo>
                <a:moveTo>
                  <a:pt x="8717" y="3020"/>
                </a:moveTo>
                <a:cubicBezTo>
                  <a:pt x="8711" y="3031"/>
                  <a:pt x="8695" y="3024"/>
                  <a:pt x="8703" y="3010"/>
                </a:cubicBezTo>
                <a:cubicBezTo>
                  <a:pt x="8711" y="2997"/>
                  <a:pt x="8709" y="3020"/>
                  <a:pt x="8717" y="3020"/>
                </a:cubicBezTo>
                <a:moveTo>
                  <a:pt x="8513" y="3242"/>
                </a:moveTo>
                <a:cubicBezTo>
                  <a:pt x="8539" y="3147"/>
                  <a:pt x="8627" y="3073"/>
                  <a:pt x="8643" y="2954"/>
                </a:cubicBezTo>
                <a:lnTo>
                  <a:pt x="8656" y="2954"/>
                </a:lnTo>
                <a:cubicBezTo>
                  <a:pt x="8651" y="2970"/>
                  <a:pt x="8656" y="2975"/>
                  <a:pt x="8656" y="2991"/>
                </a:cubicBezTo>
                <a:cubicBezTo>
                  <a:pt x="8656" y="3007"/>
                  <a:pt x="8651" y="2989"/>
                  <a:pt x="8643" y="2989"/>
                </a:cubicBezTo>
                <a:cubicBezTo>
                  <a:pt x="8635" y="2989"/>
                  <a:pt x="8616" y="3060"/>
                  <a:pt x="8624" y="3073"/>
                </a:cubicBezTo>
                <a:cubicBezTo>
                  <a:pt x="8632" y="3086"/>
                  <a:pt x="8616" y="3092"/>
                  <a:pt x="8603" y="3086"/>
                </a:cubicBezTo>
                <a:cubicBezTo>
                  <a:pt x="8590" y="3081"/>
                  <a:pt x="8606" y="3098"/>
                  <a:pt x="8613" y="3100"/>
                </a:cubicBezTo>
                <a:cubicBezTo>
                  <a:pt x="8621" y="3103"/>
                  <a:pt x="8603" y="3105"/>
                  <a:pt x="8598" y="3105"/>
                </a:cubicBezTo>
                <a:lnTo>
                  <a:pt x="8598" y="3105"/>
                </a:lnTo>
                <a:cubicBezTo>
                  <a:pt x="8595" y="3118"/>
                  <a:pt x="8591" y="3128"/>
                  <a:pt x="8584" y="3139"/>
                </a:cubicBezTo>
                <a:cubicBezTo>
                  <a:pt x="8575" y="3156"/>
                  <a:pt x="8563" y="3168"/>
                  <a:pt x="8547" y="3179"/>
                </a:cubicBezTo>
                <a:cubicBezTo>
                  <a:pt x="8553" y="3192"/>
                  <a:pt x="8538" y="3203"/>
                  <a:pt x="8553" y="3205"/>
                </a:cubicBezTo>
                <a:cubicBezTo>
                  <a:pt x="8569" y="3208"/>
                  <a:pt x="8534" y="3240"/>
                  <a:pt x="8513" y="3242"/>
                </a:cubicBezTo>
                <a:moveTo>
                  <a:pt x="7490" y="3084"/>
                </a:moveTo>
                <a:cubicBezTo>
                  <a:pt x="7495" y="3028"/>
                  <a:pt x="7503" y="2991"/>
                  <a:pt x="7511" y="2936"/>
                </a:cubicBezTo>
                <a:cubicBezTo>
                  <a:pt x="7524" y="2975"/>
                  <a:pt x="7493" y="3023"/>
                  <a:pt x="7506" y="3068"/>
                </a:cubicBezTo>
                <a:cubicBezTo>
                  <a:pt x="7498" y="3071"/>
                  <a:pt x="7506" y="3086"/>
                  <a:pt x="7490" y="3084"/>
                </a:cubicBezTo>
                <a:moveTo>
                  <a:pt x="8553" y="3123"/>
                </a:moveTo>
                <a:cubicBezTo>
                  <a:pt x="8576" y="3049"/>
                  <a:pt x="8619" y="2994"/>
                  <a:pt x="8637" y="2912"/>
                </a:cubicBezTo>
                <a:lnTo>
                  <a:pt x="8637" y="2912"/>
                </a:lnTo>
                <a:cubicBezTo>
                  <a:pt x="8638" y="2916"/>
                  <a:pt x="8638" y="2920"/>
                  <a:pt x="8638" y="2925"/>
                </a:cubicBezTo>
                <a:cubicBezTo>
                  <a:pt x="8638" y="2948"/>
                  <a:pt x="8634" y="2968"/>
                  <a:pt x="8621" y="2988"/>
                </a:cubicBezTo>
                <a:cubicBezTo>
                  <a:pt x="8617" y="2996"/>
                  <a:pt x="8612" y="3003"/>
                  <a:pt x="8606" y="3010"/>
                </a:cubicBezTo>
                <a:lnTo>
                  <a:pt x="8606" y="3010"/>
                </a:lnTo>
                <a:cubicBezTo>
                  <a:pt x="8606" y="3014"/>
                  <a:pt x="8607" y="3019"/>
                  <a:pt x="8607" y="3023"/>
                </a:cubicBezTo>
                <a:cubicBezTo>
                  <a:pt x="8607" y="3037"/>
                  <a:pt x="8604" y="3049"/>
                  <a:pt x="8597" y="3060"/>
                </a:cubicBezTo>
                <a:cubicBezTo>
                  <a:pt x="8592" y="3069"/>
                  <a:pt x="8587" y="3075"/>
                  <a:pt x="8579" y="3081"/>
                </a:cubicBezTo>
                <a:cubicBezTo>
                  <a:pt x="8563" y="3134"/>
                  <a:pt x="8529" y="3174"/>
                  <a:pt x="8502" y="3219"/>
                </a:cubicBezTo>
                <a:cubicBezTo>
                  <a:pt x="8497" y="3219"/>
                  <a:pt x="8500" y="3211"/>
                  <a:pt x="8494" y="3211"/>
                </a:cubicBezTo>
                <a:cubicBezTo>
                  <a:pt x="8489" y="3211"/>
                  <a:pt x="8514" y="3238"/>
                  <a:pt x="8508" y="3264"/>
                </a:cubicBezTo>
                <a:cubicBezTo>
                  <a:pt x="8503" y="3291"/>
                  <a:pt x="8494" y="3264"/>
                  <a:pt x="8494" y="3269"/>
                </a:cubicBezTo>
                <a:cubicBezTo>
                  <a:pt x="8494" y="3274"/>
                  <a:pt x="8486" y="3256"/>
                  <a:pt x="8486" y="3242"/>
                </a:cubicBezTo>
                <a:cubicBezTo>
                  <a:pt x="8486" y="3229"/>
                  <a:pt x="8457" y="3279"/>
                  <a:pt x="8434" y="3287"/>
                </a:cubicBezTo>
                <a:cubicBezTo>
                  <a:pt x="8449" y="3229"/>
                  <a:pt x="8521" y="3190"/>
                  <a:pt x="8539" y="3123"/>
                </a:cubicBezTo>
                <a:cubicBezTo>
                  <a:pt x="8547" y="3118"/>
                  <a:pt x="8547" y="3121"/>
                  <a:pt x="8553" y="3123"/>
                </a:cubicBezTo>
                <a:moveTo>
                  <a:pt x="8677" y="3026"/>
                </a:moveTo>
                <a:cubicBezTo>
                  <a:pt x="8690" y="2981"/>
                  <a:pt x="8685" y="2944"/>
                  <a:pt x="8703" y="2904"/>
                </a:cubicBezTo>
                <a:cubicBezTo>
                  <a:pt x="8722" y="2864"/>
                  <a:pt x="8709" y="2914"/>
                  <a:pt x="8717" y="2914"/>
                </a:cubicBezTo>
                <a:cubicBezTo>
                  <a:pt x="8725" y="2914"/>
                  <a:pt x="8706" y="2954"/>
                  <a:pt x="8703" y="2973"/>
                </a:cubicBezTo>
                <a:cubicBezTo>
                  <a:pt x="8690" y="3047"/>
                  <a:pt x="8640" y="3115"/>
                  <a:pt x="8606" y="3182"/>
                </a:cubicBezTo>
                <a:cubicBezTo>
                  <a:pt x="8613" y="3126"/>
                  <a:pt x="8653" y="3076"/>
                  <a:pt x="8677" y="3026"/>
                </a:cubicBezTo>
                <a:moveTo>
                  <a:pt x="8645" y="2904"/>
                </a:moveTo>
                <a:lnTo>
                  <a:pt x="8645" y="2904"/>
                </a:lnTo>
                <a:cubicBezTo>
                  <a:pt x="8644" y="2903"/>
                  <a:pt x="8644" y="2902"/>
                  <a:pt x="8643" y="2901"/>
                </a:cubicBezTo>
                <a:cubicBezTo>
                  <a:pt x="8643" y="2899"/>
                  <a:pt x="8641" y="2897"/>
                  <a:pt x="8641" y="2894"/>
                </a:cubicBezTo>
                <a:cubicBezTo>
                  <a:pt x="8641" y="2892"/>
                  <a:pt x="8641" y="2890"/>
                  <a:pt x="8643" y="2888"/>
                </a:cubicBezTo>
                <a:cubicBezTo>
                  <a:pt x="8651" y="2888"/>
                  <a:pt x="8645" y="2899"/>
                  <a:pt x="8645" y="2904"/>
                </a:cubicBezTo>
                <a:moveTo>
                  <a:pt x="8717" y="2904"/>
                </a:moveTo>
                <a:cubicBezTo>
                  <a:pt x="8703" y="2904"/>
                  <a:pt x="8709" y="2888"/>
                  <a:pt x="8706" y="2875"/>
                </a:cubicBezTo>
                <a:lnTo>
                  <a:pt x="8706" y="2875"/>
                </a:lnTo>
                <a:lnTo>
                  <a:pt x="8706" y="2875"/>
                </a:lnTo>
                <a:cubicBezTo>
                  <a:pt x="8710" y="2877"/>
                  <a:pt x="8713" y="2881"/>
                  <a:pt x="8715" y="2884"/>
                </a:cubicBezTo>
                <a:cubicBezTo>
                  <a:pt x="8717" y="2888"/>
                  <a:pt x="8718" y="2891"/>
                  <a:pt x="8718" y="2896"/>
                </a:cubicBezTo>
                <a:cubicBezTo>
                  <a:pt x="8718" y="2899"/>
                  <a:pt x="8718" y="2901"/>
                  <a:pt x="8717" y="2904"/>
                </a:cubicBezTo>
                <a:moveTo>
                  <a:pt x="8653" y="2867"/>
                </a:moveTo>
                <a:cubicBezTo>
                  <a:pt x="8640" y="2864"/>
                  <a:pt x="8653" y="2854"/>
                  <a:pt x="8653" y="2848"/>
                </a:cubicBezTo>
                <a:cubicBezTo>
                  <a:pt x="8653" y="2843"/>
                  <a:pt x="8651" y="2862"/>
                  <a:pt x="8653" y="2867"/>
                </a:cubicBezTo>
                <a:moveTo>
                  <a:pt x="8645" y="2951"/>
                </a:moveTo>
                <a:lnTo>
                  <a:pt x="8645" y="2951"/>
                </a:lnTo>
                <a:cubicBezTo>
                  <a:pt x="8657" y="2912"/>
                  <a:pt x="8665" y="2878"/>
                  <a:pt x="8672" y="2838"/>
                </a:cubicBezTo>
                <a:cubicBezTo>
                  <a:pt x="8685" y="2864"/>
                  <a:pt x="8666" y="2925"/>
                  <a:pt x="8645" y="2951"/>
                </a:cubicBezTo>
                <a:moveTo>
                  <a:pt x="8653" y="2838"/>
                </a:moveTo>
                <a:cubicBezTo>
                  <a:pt x="8653" y="2838"/>
                  <a:pt x="8664" y="2854"/>
                  <a:pt x="8653" y="2838"/>
                </a:cubicBezTo>
                <a:moveTo>
                  <a:pt x="7601" y="2814"/>
                </a:moveTo>
                <a:lnTo>
                  <a:pt x="7609" y="2814"/>
                </a:lnTo>
                <a:lnTo>
                  <a:pt x="7609" y="2825"/>
                </a:lnTo>
                <a:lnTo>
                  <a:pt x="7601" y="2825"/>
                </a:lnTo>
                <a:lnTo>
                  <a:pt x="7601" y="2814"/>
                </a:lnTo>
                <a:moveTo>
                  <a:pt x="8658" y="2825"/>
                </a:moveTo>
                <a:lnTo>
                  <a:pt x="8658" y="2825"/>
                </a:lnTo>
                <a:cubicBezTo>
                  <a:pt x="8658" y="2824"/>
                  <a:pt x="8658" y="2824"/>
                  <a:pt x="8658" y="2824"/>
                </a:cubicBezTo>
                <a:cubicBezTo>
                  <a:pt x="8656" y="2821"/>
                  <a:pt x="8656" y="2818"/>
                  <a:pt x="8656" y="2815"/>
                </a:cubicBezTo>
                <a:cubicBezTo>
                  <a:pt x="8656" y="2813"/>
                  <a:pt x="8656" y="2812"/>
                  <a:pt x="8656" y="2811"/>
                </a:cubicBezTo>
                <a:cubicBezTo>
                  <a:pt x="8664" y="2811"/>
                  <a:pt x="8664" y="2815"/>
                  <a:pt x="8664" y="2817"/>
                </a:cubicBezTo>
                <a:cubicBezTo>
                  <a:pt x="8664" y="2820"/>
                  <a:pt x="8658" y="2822"/>
                  <a:pt x="8658" y="2825"/>
                </a:cubicBezTo>
                <a:moveTo>
                  <a:pt x="7659" y="2772"/>
                </a:moveTo>
                <a:cubicBezTo>
                  <a:pt x="7659" y="2764"/>
                  <a:pt x="7659" y="2756"/>
                  <a:pt x="7667" y="2756"/>
                </a:cubicBezTo>
                <a:lnTo>
                  <a:pt x="7667" y="2756"/>
                </a:lnTo>
                <a:lnTo>
                  <a:pt x="7667" y="2756"/>
                </a:lnTo>
                <a:cubicBezTo>
                  <a:pt x="7668" y="2757"/>
                  <a:pt x="7669" y="2759"/>
                  <a:pt x="7669" y="2761"/>
                </a:cubicBezTo>
                <a:cubicBezTo>
                  <a:pt x="7669" y="2763"/>
                  <a:pt x="7668" y="2765"/>
                  <a:pt x="7667" y="2766"/>
                </a:cubicBezTo>
                <a:cubicBezTo>
                  <a:pt x="7666" y="2768"/>
                  <a:pt x="7664" y="2769"/>
                  <a:pt x="7663" y="2770"/>
                </a:cubicBezTo>
                <a:cubicBezTo>
                  <a:pt x="7661" y="2771"/>
                  <a:pt x="7661" y="2771"/>
                  <a:pt x="7659" y="2772"/>
                </a:cubicBezTo>
                <a:moveTo>
                  <a:pt x="8717" y="2764"/>
                </a:moveTo>
                <a:cubicBezTo>
                  <a:pt x="8719" y="2750"/>
                  <a:pt x="8703" y="2758"/>
                  <a:pt x="8706" y="2745"/>
                </a:cubicBezTo>
                <a:cubicBezTo>
                  <a:pt x="8709" y="2732"/>
                  <a:pt x="8723" y="2769"/>
                  <a:pt x="8733" y="2787"/>
                </a:cubicBezTo>
                <a:cubicBezTo>
                  <a:pt x="8744" y="2806"/>
                  <a:pt x="8722" y="2787"/>
                  <a:pt x="8711" y="2787"/>
                </a:cubicBezTo>
                <a:cubicBezTo>
                  <a:pt x="8701" y="2787"/>
                  <a:pt x="8735" y="2848"/>
                  <a:pt x="8711" y="2864"/>
                </a:cubicBezTo>
                <a:cubicBezTo>
                  <a:pt x="8725" y="2830"/>
                  <a:pt x="8706" y="2811"/>
                  <a:pt x="8703" y="2774"/>
                </a:cubicBezTo>
                <a:lnTo>
                  <a:pt x="8711" y="2774"/>
                </a:lnTo>
                <a:cubicBezTo>
                  <a:pt x="8711" y="2772"/>
                  <a:pt x="8711" y="2766"/>
                  <a:pt x="8717" y="2766"/>
                </a:cubicBezTo>
                <a:lnTo>
                  <a:pt x="8717" y="2764"/>
                </a:lnTo>
                <a:moveTo>
                  <a:pt x="7667" y="2740"/>
                </a:moveTo>
                <a:lnTo>
                  <a:pt x="7678" y="2740"/>
                </a:lnTo>
                <a:lnTo>
                  <a:pt x="7678" y="2750"/>
                </a:lnTo>
                <a:lnTo>
                  <a:pt x="7667" y="2750"/>
                </a:lnTo>
                <a:lnTo>
                  <a:pt x="7667" y="2740"/>
                </a:lnTo>
                <a:moveTo>
                  <a:pt x="7524" y="2914"/>
                </a:moveTo>
                <a:lnTo>
                  <a:pt x="7524" y="2914"/>
                </a:lnTo>
                <a:cubicBezTo>
                  <a:pt x="7536" y="2849"/>
                  <a:pt x="7554" y="2796"/>
                  <a:pt x="7585" y="2737"/>
                </a:cubicBezTo>
                <a:cubicBezTo>
                  <a:pt x="7577" y="2793"/>
                  <a:pt x="7546" y="2856"/>
                  <a:pt x="7524" y="2914"/>
                </a:cubicBezTo>
                <a:moveTo>
                  <a:pt x="8743" y="2727"/>
                </a:moveTo>
                <a:cubicBezTo>
                  <a:pt x="8740" y="2727"/>
                  <a:pt x="8733" y="2725"/>
                  <a:pt x="8735" y="2719"/>
                </a:cubicBezTo>
                <a:cubicBezTo>
                  <a:pt x="8738" y="2714"/>
                  <a:pt x="8740" y="2719"/>
                  <a:pt x="8740" y="2713"/>
                </a:cubicBezTo>
                <a:cubicBezTo>
                  <a:pt x="8740" y="2708"/>
                  <a:pt x="8743" y="2722"/>
                  <a:pt x="8743" y="2727"/>
                </a:cubicBezTo>
                <a:cubicBezTo>
                  <a:pt x="8743" y="2733"/>
                  <a:pt x="8743" y="2740"/>
                  <a:pt x="8754" y="2750"/>
                </a:cubicBezTo>
                <a:lnTo>
                  <a:pt x="8743" y="2750"/>
                </a:lnTo>
                <a:cubicBezTo>
                  <a:pt x="8735" y="2748"/>
                  <a:pt x="8740" y="2729"/>
                  <a:pt x="8743" y="2724"/>
                </a:cubicBezTo>
                <a:lnTo>
                  <a:pt x="8743" y="2727"/>
                </a:lnTo>
                <a:moveTo>
                  <a:pt x="8719" y="2716"/>
                </a:moveTo>
                <a:lnTo>
                  <a:pt x="8719" y="2716"/>
                </a:lnTo>
                <a:cubicBezTo>
                  <a:pt x="8719" y="2715"/>
                  <a:pt x="8719" y="2716"/>
                  <a:pt x="8718" y="2714"/>
                </a:cubicBezTo>
                <a:cubicBezTo>
                  <a:pt x="8717" y="2712"/>
                  <a:pt x="8715" y="2710"/>
                  <a:pt x="8712" y="2708"/>
                </a:cubicBezTo>
                <a:cubicBezTo>
                  <a:pt x="8710" y="2708"/>
                  <a:pt x="8708" y="2706"/>
                  <a:pt x="8706" y="2705"/>
                </a:cubicBezTo>
                <a:cubicBezTo>
                  <a:pt x="8725" y="2692"/>
                  <a:pt x="8731" y="2724"/>
                  <a:pt x="8725" y="2748"/>
                </a:cubicBezTo>
                <a:cubicBezTo>
                  <a:pt x="8720" y="2772"/>
                  <a:pt x="8722" y="2719"/>
                  <a:pt x="8703" y="2719"/>
                </a:cubicBezTo>
                <a:lnTo>
                  <a:pt x="8719" y="2719"/>
                </a:lnTo>
                <a:lnTo>
                  <a:pt x="8719" y="2716"/>
                </a:lnTo>
                <a:moveTo>
                  <a:pt x="7704" y="2700"/>
                </a:moveTo>
                <a:lnTo>
                  <a:pt x="7704" y="2700"/>
                </a:lnTo>
                <a:moveTo>
                  <a:pt x="7691" y="2695"/>
                </a:moveTo>
                <a:lnTo>
                  <a:pt x="7702" y="2695"/>
                </a:lnTo>
                <a:lnTo>
                  <a:pt x="7702" y="2700"/>
                </a:lnTo>
                <a:lnTo>
                  <a:pt x="7691" y="2700"/>
                </a:lnTo>
                <a:lnTo>
                  <a:pt x="7691" y="2695"/>
                </a:lnTo>
                <a:moveTo>
                  <a:pt x="7704" y="2682"/>
                </a:moveTo>
                <a:lnTo>
                  <a:pt x="7704" y="2682"/>
                </a:lnTo>
                <a:cubicBezTo>
                  <a:pt x="7704" y="2681"/>
                  <a:pt x="7704" y="2681"/>
                  <a:pt x="7704" y="2681"/>
                </a:cubicBezTo>
                <a:cubicBezTo>
                  <a:pt x="7704" y="2676"/>
                  <a:pt x="7705" y="2672"/>
                  <a:pt x="7708" y="2668"/>
                </a:cubicBezTo>
                <a:cubicBezTo>
                  <a:pt x="7710" y="2664"/>
                  <a:pt x="7712" y="2661"/>
                  <a:pt x="7718" y="2658"/>
                </a:cubicBezTo>
                <a:cubicBezTo>
                  <a:pt x="7719" y="2657"/>
                  <a:pt x="7723" y="2656"/>
                  <a:pt x="7725" y="2655"/>
                </a:cubicBezTo>
                <a:cubicBezTo>
                  <a:pt x="7715" y="2661"/>
                  <a:pt x="7718" y="2682"/>
                  <a:pt x="7704" y="2682"/>
                </a:cubicBezTo>
                <a:moveTo>
                  <a:pt x="8740" y="2676"/>
                </a:moveTo>
                <a:cubicBezTo>
                  <a:pt x="8725" y="2676"/>
                  <a:pt x="8730" y="2655"/>
                  <a:pt x="8733" y="2650"/>
                </a:cubicBezTo>
                <a:lnTo>
                  <a:pt x="8733" y="2650"/>
                </a:lnTo>
                <a:cubicBezTo>
                  <a:pt x="8734" y="2652"/>
                  <a:pt x="8735" y="2653"/>
                  <a:pt x="8736" y="2655"/>
                </a:cubicBezTo>
                <a:cubicBezTo>
                  <a:pt x="8739" y="2660"/>
                  <a:pt x="8741" y="2666"/>
                  <a:pt x="8741" y="2672"/>
                </a:cubicBezTo>
                <a:cubicBezTo>
                  <a:pt x="8741" y="2674"/>
                  <a:pt x="8741" y="2675"/>
                  <a:pt x="8740" y="2676"/>
                </a:cubicBezTo>
                <a:moveTo>
                  <a:pt x="8746" y="2642"/>
                </a:moveTo>
                <a:cubicBezTo>
                  <a:pt x="8746" y="2642"/>
                  <a:pt x="8756" y="2658"/>
                  <a:pt x="8746" y="2642"/>
                </a:cubicBezTo>
                <a:moveTo>
                  <a:pt x="7739" y="2629"/>
                </a:moveTo>
                <a:lnTo>
                  <a:pt x="7739" y="2629"/>
                </a:lnTo>
                <a:moveTo>
                  <a:pt x="7752" y="2602"/>
                </a:moveTo>
                <a:lnTo>
                  <a:pt x="7752" y="2602"/>
                </a:lnTo>
                <a:moveTo>
                  <a:pt x="8682" y="2608"/>
                </a:moveTo>
                <a:cubicBezTo>
                  <a:pt x="8685" y="2594"/>
                  <a:pt x="8677" y="2594"/>
                  <a:pt x="8682" y="2589"/>
                </a:cubicBezTo>
                <a:cubicBezTo>
                  <a:pt x="8688" y="2584"/>
                  <a:pt x="8693" y="2603"/>
                  <a:pt x="8706" y="2592"/>
                </a:cubicBezTo>
                <a:cubicBezTo>
                  <a:pt x="8719" y="2582"/>
                  <a:pt x="8695" y="2611"/>
                  <a:pt x="8706" y="2616"/>
                </a:cubicBezTo>
                <a:cubicBezTo>
                  <a:pt x="8717" y="2622"/>
                  <a:pt x="8703" y="2623"/>
                  <a:pt x="8695" y="2618"/>
                </a:cubicBezTo>
                <a:lnTo>
                  <a:pt x="8695" y="2618"/>
                </a:lnTo>
                <a:cubicBezTo>
                  <a:pt x="8697" y="2629"/>
                  <a:pt x="8698" y="2638"/>
                  <a:pt x="8698" y="2650"/>
                </a:cubicBezTo>
                <a:cubicBezTo>
                  <a:pt x="8698" y="2652"/>
                  <a:pt x="8698" y="2655"/>
                  <a:pt x="8698" y="2658"/>
                </a:cubicBezTo>
                <a:cubicBezTo>
                  <a:pt x="8693" y="2647"/>
                  <a:pt x="8680" y="2616"/>
                  <a:pt x="8698" y="2610"/>
                </a:cubicBezTo>
                <a:cubicBezTo>
                  <a:pt x="8717" y="2605"/>
                  <a:pt x="8690" y="2608"/>
                  <a:pt x="8682" y="2608"/>
                </a:cubicBezTo>
                <a:moveTo>
                  <a:pt x="8706" y="2637"/>
                </a:moveTo>
                <a:cubicBezTo>
                  <a:pt x="8754" y="2634"/>
                  <a:pt x="8709" y="2589"/>
                  <a:pt x="8719" y="2576"/>
                </a:cubicBezTo>
                <a:lnTo>
                  <a:pt x="8719" y="2576"/>
                </a:lnTo>
                <a:cubicBezTo>
                  <a:pt x="8720" y="2576"/>
                  <a:pt x="8720" y="2577"/>
                  <a:pt x="8720" y="2578"/>
                </a:cubicBezTo>
                <a:cubicBezTo>
                  <a:pt x="8731" y="2595"/>
                  <a:pt x="8735" y="2613"/>
                  <a:pt x="8735" y="2633"/>
                </a:cubicBezTo>
                <a:cubicBezTo>
                  <a:pt x="8735" y="2634"/>
                  <a:pt x="8735" y="2635"/>
                  <a:pt x="8735" y="2637"/>
                </a:cubicBezTo>
                <a:cubicBezTo>
                  <a:pt x="8733" y="2645"/>
                  <a:pt x="8723" y="2645"/>
                  <a:pt x="8717" y="2647"/>
                </a:cubicBezTo>
                <a:cubicBezTo>
                  <a:pt x="8712" y="2650"/>
                  <a:pt x="8730" y="2687"/>
                  <a:pt x="8711" y="2695"/>
                </a:cubicBezTo>
                <a:cubicBezTo>
                  <a:pt x="8693" y="2703"/>
                  <a:pt x="8717" y="2684"/>
                  <a:pt x="8717" y="2676"/>
                </a:cubicBezTo>
                <a:cubicBezTo>
                  <a:pt x="8717" y="2668"/>
                  <a:pt x="8706" y="2690"/>
                  <a:pt x="8698" y="2671"/>
                </a:cubicBezTo>
                <a:cubicBezTo>
                  <a:pt x="8690" y="2653"/>
                  <a:pt x="8703" y="2655"/>
                  <a:pt x="8706" y="2637"/>
                </a:cubicBezTo>
                <a:moveTo>
                  <a:pt x="8717" y="2568"/>
                </a:moveTo>
                <a:cubicBezTo>
                  <a:pt x="8717" y="2568"/>
                  <a:pt x="8719" y="2581"/>
                  <a:pt x="8717" y="2568"/>
                </a:cubicBezTo>
                <a:moveTo>
                  <a:pt x="8711" y="2549"/>
                </a:moveTo>
                <a:lnTo>
                  <a:pt x="8711" y="2549"/>
                </a:lnTo>
                <a:moveTo>
                  <a:pt x="8680" y="2571"/>
                </a:moveTo>
                <a:lnTo>
                  <a:pt x="8680" y="2571"/>
                </a:lnTo>
                <a:lnTo>
                  <a:pt x="8679" y="2570"/>
                </a:lnTo>
                <a:cubicBezTo>
                  <a:pt x="8676" y="2568"/>
                  <a:pt x="8674" y="2567"/>
                  <a:pt x="8672" y="2563"/>
                </a:cubicBezTo>
                <a:cubicBezTo>
                  <a:pt x="8670" y="2560"/>
                  <a:pt x="8669" y="2556"/>
                  <a:pt x="8669" y="2552"/>
                </a:cubicBezTo>
                <a:cubicBezTo>
                  <a:pt x="8669" y="2548"/>
                  <a:pt x="8670" y="2545"/>
                  <a:pt x="8672" y="2542"/>
                </a:cubicBezTo>
                <a:lnTo>
                  <a:pt x="8672" y="2541"/>
                </a:lnTo>
                <a:cubicBezTo>
                  <a:pt x="8677" y="2552"/>
                  <a:pt x="8690" y="2563"/>
                  <a:pt x="8680" y="2571"/>
                </a:cubicBezTo>
                <a:moveTo>
                  <a:pt x="7784" y="2555"/>
                </a:moveTo>
                <a:cubicBezTo>
                  <a:pt x="7773" y="2555"/>
                  <a:pt x="7784" y="2539"/>
                  <a:pt x="7792" y="2541"/>
                </a:cubicBezTo>
                <a:cubicBezTo>
                  <a:pt x="7800" y="2544"/>
                  <a:pt x="7784" y="2549"/>
                  <a:pt x="7784" y="2555"/>
                </a:cubicBezTo>
                <a:moveTo>
                  <a:pt x="8666" y="2536"/>
                </a:moveTo>
                <a:cubicBezTo>
                  <a:pt x="8666" y="2536"/>
                  <a:pt x="8677" y="2552"/>
                  <a:pt x="8666" y="2536"/>
                </a:cubicBezTo>
                <a:moveTo>
                  <a:pt x="7770" y="2531"/>
                </a:moveTo>
                <a:cubicBezTo>
                  <a:pt x="7770" y="2531"/>
                  <a:pt x="7773" y="2536"/>
                  <a:pt x="7770" y="2531"/>
                </a:cubicBezTo>
                <a:moveTo>
                  <a:pt x="8717" y="2528"/>
                </a:moveTo>
                <a:lnTo>
                  <a:pt x="8717" y="2528"/>
                </a:lnTo>
                <a:cubicBezTo>
                  <a:pt x="8716" y="2528"/>
                  <a:pt x="8716" y="2528"/>
                  <a:pt x="8715" y="2528"/>
                </a:cubicBezTo>
                <a:cubicBezTo>
                  <a:pt x="8713" y="2528"/>
                  <a:pt x="8712" y="2528"/>
                  <a:pt x="8710" y="2527"/>
                </a:cubicBezTo>
                <a:cubicBezTo>
                  <a:pt x="8708" y="2526"/>
                  <a:pt x="8707" y="2525"/>
                  <a:pt x="8706" y="2523"/>
                </a:cubicBezTo>
                <a:cubicBezTo>
                  <a:pt x="8705" y="2521"/>
                  <a:pt x="8705" y="2520"/>
                  <a:pt x="8705" y="2518"/>
                </a:cubicBezTo>
                <a:cubicBezTo>
                  <a:pt x="8705" y="2516"/>
                  <a:pt x="8705" y="2514"/>
                  <a:pt x="8706" y="2512"/>
                </a:cubicBezTo>
                <a:lnTo>
                  <a:pt x="8706" y="2512"/>
                </a:lnTo>
                <a:lnTo>
                  <a:pt x="8706" y="2512"/>
                </a:lnTo>
                <a:cubicBezTo>
                  <a:pt x="8707" y="2513"/>
                  <a:pt x="8708" y="2514"/>
                  <a:pt x="8709" y="2514"/>
                </a:cubicBezTo>
                <a:cubicBezTo>
                  <a:pt x="8711" y="2516"/>
                  <a:pt x="8714" y="2517"/>
                  <a:pt x="8715" y="2519"/>
                </a:cubicBezTo>
                <a:cubicBezTo>
                  <a:pt x="8717" y="2522"/>
                  <a:pt x="8717" y="2524"/>
                  <a:pt x="8717" y="2527"/>
                </a:cubicBezTo>
                <a:cubicBezTo>
                  <a:pt x="8717" y="2528"/>
                  <a:pt x="8717" y="2528"/>
                  <a:pt x="8717" y="2528"/>
                </a:cubicBezTo>
                <a:moveTo>
                  <a:pt x="8717" y="2499"/>
                </a:moveTo>
                <a:cubicBezTo>
                  <a:pt x="8717" y="2499"/>
                  <a:pt x="8706" y="2512"/>
                  <a:pt x="8717" y="2499"/>
                </a:cubicBezTo>
                <a:moveTo>
                  <a:pt x="7720" y="2499"/>
                </a:moveTo>
                <a:lnTo>
                  <a:pt x="7720" y="2499"/>
                </a:lnTo>
                <a:moveTo>
                  <a:pt x="8685" y="2467"/>
                </a:moveTo>
                <a:cubicBezTo>
                  <a:pt x="8677" y="2462"/>
                  <a:pt x="8664" y="2446"/>
                  <a:pt x="8682" y="2441"/>
                </a:cubicBezTo>
                <a:cubicBezTo>
                  <a:pt x="8701" y="2436"/>
                  <a:pt x="8690" y="2459"/>
                  <a:pt x="8685" y="2467"/>
                </a:cubicBezTo>
                <a:cubicBezTo>
                  <a:pt x="8680" y="2475"/>
                  <a:pt x="8703" y="2486"/>
                  <a:pt x="8703" y="2502"/>
                </a:cubicBezTo>
                <a:cubicBezTo>
                  <a:pt x="8703" y="2518"/>
                  <a:pt x="8693" y="2486"/>
                  <a:pt x="8685" y="2467"/>
                </a:cubicBezTo>
                <a:moveTo>
                  <a:pt x="7588" y="2452"/>
                </a:moveTo>
                <a:cubicBezTo>
                  <a:pt x="7585" y="2452"/>
                  <a:pt x="7585" y="2442"/>
                  <a:pt x="7585" y="2436"/>
                </a:cubicBezTo>
                <a:cubicBezTo>
                  <a:pt x="7585" y="2431"/>
                  <a:pt x="7588" y="2446"/>
                  <a:pt x="7588" y="2452"/>
                </a:cubicBezTo>
                <a:moveTo>
                  <a:pt x="7591" y="2420"/>
                </a:moveTo>
                <a:cubicBezTo>
                  <a:pt x="7591" y="2420"/>
                  <a:pt x="7585" y="2433"/>
                  <a:pt x="7591" y="2420"/>
                </a:cubicBezTo>
                <a:moveTo>
                  <a:pt x="8672" y="2380"/>
                </a:moveTo>
                <a:cubicBezTo>
                  <a:pt x="8672" y="2380"/>
                  <a:pt x="8672" y="2383"/>
                  <a:pt x="8672" y="2380"/>
                </a:cubicBezTo>
                <a:moveTo>
                  <a:pt x="7604" y="2380"/>
                </a:moveTo>
                <a:cubicBezTo>
                  <a:pt x="7604" y="2375"/>
                  <a:pt x="7612" y="2380"/>
                  <a:pt x="7604" y="2380"/>
                </a:cubicBezTo>
                <a:cubicBezTo>
                  <a:pt x="7596" y="2380"/>
                  <a:pt x="7609" y="2393"/>
                  <a:pt x="7601" y="2396"/>
                </a:cubicBezTo>
                <a:cubicBezTo>
                  <a:pt x="7593" y="2399"/>
                  <a:pt x="7604" y="2401"/>
                  <a:pt x="7604" y="2409"/>
                </a:cubicBezTo>
                <a:cubicBezTo>
                  <a:pt x="7604" y="2417"/>
                  <a:pt x="7596" y="2401"/>
                  <a:pt x="7599" y="2396"/>
                </a:cubicBezTo>
                <a:lnTo>
                  <a:pt x="7601" y="2396"/>
                </a:lnTo>
                <a:cubicBezTo>
                  <a:pt x="7601" y="2385"/>
                  <a:pt x="7596" y="2383"/>
                  <a:pt x="7604" y="2380"/>
                </a:cubicBezTo>
                <a:moveTo>
                  <a:pt x="7752" y="2412"/>
                </a:moveTo>
                <a:cubicBezTo>
                  <a:pt x="7768" y="2401"/>
                  <a:pt x="7765" y="2373"/>
                  <a:pt x="7784" y="2370"/>
                </a:cubicBezTo>
                <a:cubicBezTo>
                  <a:pt x="7802" y="2368"/>
                  <a:pt x="7770" y="2420"/>
                  <a:pt x="7752" y="2412"/>
                </a:cubicBezTo>
                <a:moveTo>
                  <a:pt x="7739" y="2372"/>
                </a:moveTo>
                <a:lnTo>
                  <a:pt x="7739" y="2372"/>
                </a:lnTo>
                <a:lnTo>
                  <a:pt x="7739" y="2372"/>
                </a:lnTo>
                <a:lnTo>
                  <a:pt x="7740" y="2372"/>
                </a:lnTo>
                <a:lnTo>
                  <a:pt x="7741" y="2371"/>
                </a:lnTo>
                <a:cubicBezTo>
                  <a:pt x="7741" y="2370"/>
                  <a:pt x="7741" y="2370"/>
                  <a:pt x="7741" y="2370"/>
                </a:cubicBezTo>
                <a:cubicBezTo>
                  <a:pt x="7747" y="2367"/>
                  <a:pt x="7747" y="2385"/>
                  <a:pt x="7739" y="2380"/>
                </a:cubicBezTo>
                <a:lnTo>
                  <a:pt x="7739" y="2372"/>
                </a:lnTo>
                <a:moveTo>
                  <a:pt x="7890" y="2359"/>
                </a:moveTo>
                <a:lnTo>
                  <a:pt x="7890" y="2359"/>
                </a:lnTo>
                <a:moveTo>
                  <a:pt x="7868" y="2354"/>
                </a:moveTo>
                <a:cubicBezTo>
                  <a:pt x="7868" y="2354"/>
                  <a:pt x="7874" y="2370"/>
                  <a:pt x="7868" y="2354"/>
                </a:cubicBezTo>
                <a:moveTo>
                  <a:pt x="8640" y="2370"/>
                </a:moveTo>
                <a:lnTo>
                  <a:pt x="8627" y="2370"/>
                </a:lnTo>
                <a:lnTo>
                  <a:pt x="8627" y="2335"/>
                </a:lnTo>
                <a:cubicBezTo>
                  <a:pt x="8637" y="2343"/>
                  <a:pt x="8651" y="2357"/>
                  <a:pt x="8640" y="2367"/>
                </a:cubicBezTo>
                <a:cubicBezTo>
                  <a:pt x="8629" y="2378"/>
                  <a:pt x="8656" y="2377"/>
                  <a:pt x="8645" y="2385"/>
                </a:cubicBezTo>
                <a:cubicBezTo>
                  <a:pt x="8635" y="2393"/>
                  <a:pt x="8677" y="2420"/>
                  <a:pt x="8666" y="2433"/>
                </a:cubicBezTo>
                <a:cubicBezTo>
                  <a:pt x="8666" y="2404"/>
                  <a:pt x="8624" y="2385"/>
                  <a:pt x="8640" y="2367"/>
                </a:cubicBezTo>
                <a:lnTo>
                  <a:pt x="8640" y="2370"/>
                </a:lnTo>
                <a:moveTo>
                  <a:pt x="7752" y="2354"/>
                </a:moveTo>
                <a:cubicBezTo>
                  <a:pt x="7744" y="2351"/>
                  <a:pt x="7754" y="2335"/>
                  <a:pt x="7757" y="2330"/>
                </a:cubicBezTo>
                <a:cubicBezTo>
                  <a:pt x="7759" y="2325"/>
                  <a:pt x="7755" y="2351"/>
                  <a:pt x="7752" y="2354"/>
                </a:cubicBezTo>
                <a:moveTo>
                  <a:pt x="7887" y="2330"/>
                </a:moveTo>
                <a:cubicBezTo>
                  <a:pt x="7887" y="2330"/>
                  <a:pt x="7895" y="2346"/>
                  <a:pt x="7887" y="2330"/>
                </a:cubicBezTo>
                <a:moveTo>
                  <a:pt x="7792" y="2335"/>
                </a:moveTo>
                <a:cubicBezTo>
                  <a:pt x="7786" y="2314"/>
                  <a:pt x="7810" y="2335"/>
                  <a:pt x="7792" y="2335"/>
                </a:cubicBezTo>
                <a:cubicBezTo>
                  <a:pt x="7773" y="2335"/>
                  <a:pt x="7797" y="2359"/>
                  <a:pt x="7781" y="2356"/>
                </a:cubicBezTo>
                <a:cubicBezTo>
                  <a:pt x="7765" y="2354"/>
                  <a:pt x="7781" y="2335"/>
                  <a:pt x="7792" y="2335"/>
                </a:cubicBezTo>
                <a:moveTo>
                  <a:pt x="8616" y="2335"/>
                </a:moveTo>
                <a:cubicBezTo>
                  <a:pt x="8611" y="2327"/>
                  <a:pt x="8600" y="2319"/>
                  <a:pt x="8598" y="2309"/>
                </a:cubicBezTo>
                <a:lnTo>
                  <a:pt x="8606" y="2309"/>
                </a:lnTo>
                <a:cubicBezTo>
                  <a:pt x="8606" y="2330"/>
                  <a:pt x="8613" y="2317"/>
                  <a:pt x="8624" y="2317"/>
                </a:cubicBezTo>
                <a:cubicBezTo>
                  <a:pt x="8635" y="2317"/>
                  <a:pt x="8613" y="2327"/>
                  <a:pt x="8616" y="2335"/>
                </a:cubicBezTo>
                <a:moveTo>
                  <a:pt x="7911" y="2309"/>
                </a:moveTo>
                <a:cubicBezTo>
                  <a:pt x="7911" y="2309"/>
                  <a:pt x="7913" y="2314"/>
                  <a:pt x="7911" y="2309"/>
                </a:cubicBezTo>
                <a:moveTo>
                  <a:pt x="7765" y="2309"/>
                </a:moveTo>
                <a:cubicBezTo>
                  <a:pt x="7765" y="2309"/>
                  <a:pt x="7770" y="2322"/>
                  <a:pt x="7765" y="2309"/>
                </a:cubicBezTo>
                <a:moveTo>
                  <a:pt x="7604" y="2354"/>
                </a:moveTo>
                <a:cubicBezTo>
                  <a:pt x="7614" y="2343"/>
                  <a:pt x="7614" y="2322"/>
                  <a:pt x="7622" y="2306"/>
                </a:cubicBezTo>
                <a:cubicBezTo>
                  <a:pt x="7630" y="2290"/>
                  <a:pt x="7622" y="2351"/>
                  <a:pt x="7604" y="2354"/>
                </a:cubicBezTo>
                <a:moveTo>
                  <a:pt x="8613" y="2301"/>
                </a:moveTo>
                <a:cubicBezTo>
                  <a:pt x="8613" y="2301"/>
                  <a:pt x="8613" y="2303"/>
                  <a:pt x="8613" y="2301"/>
                </a:cubicBezTo>
                <a:moveTo>
                  <a:pt x="8598" y="2306"/>
                </a:moveTo>
                <a:cubicBezTo>
                  <a:pt x="8584" y="2309"/>
                  <a:pt x="8584" y="2291"/>
                  <a:pt x="8587" y="2288"/>
                </a:cubicBezTo>
                <a:cubicBezTo>
                  <a:pt x="8590" y="2286"/>
                  <a:pt x="8598" y="2295"/>
                  <a:pt x="8598" y="2306"/>
                </a:cubicBezTo>
                <a:moveTo>
                  <a:pt x="8603" y="2274"/>
                </a:moveTo>
                <a:lnTo>
                  <a:pt x="8613" y="2274"/>
                </a:lnTo>
                <a:lnTo>
                  <a:pt x="8613" y="2280"/>
                </a:lnTo>
                <a:lnTo>
                  <a:pt x="8603" y="2280"/>
                </a:lnTo>
                <a:lnTo>
                  <a:pt x="8603" y="2274"/>
                </a:lnTo>
                <a:moveTo>
                  <a:pt x="7969" y="2274"/>
                </a:moveTo>
                <a:cubicBezTo>
                  <a:pt x="7969" y="2277"/>
                  <a:pt x="7966" y="2277"/>
                  <a:pt x="7964" y="2277"/>
                </a:cubicBezTo>
                <a:cubicBezTo>
                  <a:pt x="7961" y="2277"/>
                  <a:pt x="7969" y="2274"/>
                  <a:pt x="7969" y="2274"/>
                </a:cubicBezTo>
                <a:moveTo>
                  <a:pt x="8574" y="2274"/>
                </a:moveTo>
                <a:cubicBezTo>
                  <a:pt x="8574" y="2274"/>
                  <a:pt x="8574" y="2277"/>
                  <a:pt x="8574" y="2274"/>
                </a:cubicBezTo>
                <a:moveTo>
                  <a:pt x="7797" y="2317"/>
                </a:moveTo>
                <a:cubicBezTo>
                  <a:pt x="7808" y="2301"/>
                  <a:pt x="7797" y="2261"/>
                  <a:pt x="7826" y="2261"/>
                </a:cubicBezTo>
                <a:lnTo>
                  <a:pt x="7826" y="2261"/>
                </a:lnTo>
                <a:cubicBezTo>
                  <a:pt x="7824" y="2274"/>
                  <a:pt x="7820" y="2284"/>
                  <a:pt x="7814" y="2295"/>
                </a:cubicBezTo>
                <a:cubicBezTo>
                  <a:pt x="7808" y="2303"/>
                  <a:pt x="7804" y="2310"/>
                  <a:pt x="7797" y="2317"/>
                </a:cubicBezTo>
                <a:moveTo>
                  <a:pt x="8574" y="2256"/>
                </a:moveTo>
                <a:cubicBezTo>
                  <a:pt x="8574" y="2261"/>
                  <a:pt x="8566" y="2261"/>
                  <a:pt x="8563" y="2261"/>
                </a:cubicBezTo>
                <a:cubicBezTo>
                  <a:pt x="8561" y="2261"/>
                  <a:pt x="8571" y="2261"/>
                  <a:pt x="8574" y="2256"/>
                </a:cubicBezTo>
                <a:moveTo>
                  <a:pt x="7977" y="2269"/>
                </a:moveTo>
                <a:cubicBezTo>
                  <a:pt x="7974" y="2261"/>
                  <a:pt x="7987" y="2267"/>
                  <a:pt x="7987" y="2256"/>
                </a:cubicBezTo>
                <a:cubicBezTo>
                  <a:pt x="7987" y="2246"/>
                  <a:pt x="7987" y="2274"/>
                  <a:pt x="7977" y="2269"/>
                </a:cubicBezTo>
                <a:moveTo>
                  <a:pt x="8579" y="2240"/>
                </a:moveTo>
                <a:lnTo>
                  <a:pt x="8587" y="2240"/>
                </a:lnTo>
                <a:lnTo>
                  <a:pt x="8587" y="2251"/>
                </a:lnTo>
                <a:lnTo>
                  <a:pt x="8579" y="2251"/>
                </a:lnTo>
                <a:lnTo>
                  <a:pt x="8579" y="2240"/>
                </a:lnTo>
                <a:moveTo>
                  <a:pt x="8566" y="2235"/>
                </a:moveTo>
                <a:lnTo>
                  <a:pt x="8566" y="2235"/>
                </a:lnTo>
                <a:moveTo>
                  <a:pt x="7744" y="2211"/>
                </a:moveTo>
                <a:cubicBezTo>
                  <a:pt x="7744" y="2211"/>
                  <a:pt x="7747" y="2227"/>
                  <a:pt x="7744" y="2211"/>
                </a:cubicBezTo>
                <a:moveTo>
                  <a:pt x="7821" y="2253"/>
                </a:moveTo>
                <a:cubicBezTo>
                  <a:pt x="7810" y="2229"/>
                  <a:pt x="7850" y="2224"/>
                  <a:pt x="7845" y="2190"/>
                </a:cubicBezTo>
                <a:cubicBezTo>
                  <a:pt x="7860" y="2203"/>
                  <a:pt x="7834" y="2243"/>
                  <a:pt x="7821" y="2253"/>
                </a:cubicBezTo>
                <a:moveTo>
                  <a:pt x="7707" y="2176"/>
                </a:moveTo>
                <a:lnTo>
                  <a:pt x="7707" y="2176"/>
                </a:lnTo>
                <a:moveTo>
                  <a:pt x="8508" y="2176"/>
                </a:moveTo>
                <a:cubicBezTo>
                  <a:pt x="8510" y="2171"/>
                  <a:pt x="8516" y="2171"/>
                  <a:pt x="8524" y="2171"/>
                </a:cubicBezTo>
                <a:lnTo>
                  <a:pt x="8524" y="2182"/>
                </a:lnTo>
                <a:cubicBezTo>
                  <a:pt x="8516" y="2184"/>
                  <a:pt x="8513" y="2182"/>
                  <a:pt x="8508" y="2176"/>
                </a:cubicBezTo>
                <a:moveTo>
                  <a:pt x="7757" y="2174"/>
                </a:moveTo>
                <a:cubicBezTo>
                  <a:pt x="7757" y="2174"/>
                  <a:pt x="7760" y="2187"/>
                  <a:pt x="7757" y="2174"/>
                </a:cubicBezTo>
                <a:moveTo>
                  <a:pt x="7868" y="2137"/>
                </a:moveTo>
                <a:cubicBezTo>
                  <a:pt x="7868" y="2134"/>
                  <a:pt x="7873" y="2137"/>
                  <a:pt x="7868" y="2137"/>
                </a:cubicBezTo>
                <a:moveTo>
                  <a:pt x="7884" y="2108"/>
                </a:moveTo>
                <a:cubicBezTo>
                  <a:pt x="7884" y="2110"/>
                  <a:pt x="7881" y="2110"/>
                  <a:pt x="7876" y="2110"/>
                </a:cubicBezTo>
                <a:cubicBezTo>
                  <a:pt x="7870" y="2110"/>
                  <a:pt x="7882" y="2108"/>
                  <a:pt x="7884" y="2108"/>
                </a:cubicBezTo>
                <a:moveTo>
                  <a:pt x="7770" y="2147"/>
                </a:moveTo>
                <a:cubicBezTo>
                  <a:pt x="7755" y="2137"/>
                  <a:pt x="7784" y="2119"/>
                  <a:pt x="7784" y="2100"/>
                </a:cubicBezTo>
                <a:cubicBezTo>
                  <a:pt x="7784" y="2082"/>
                  <a:pt x="7773" y="2131"/>
                  <a:pt x="7770" y="2147"/>
                </a:cubicBezTo>
                <a:moveTo>
                  <a:pt x="7876" y="2094"/>
                </a:moveTo>
                <a:cubicBezTo>
                  <a:pt x="7882" y="2092"/>
                  <a:pt x="7882" y="2082"/>
                  <a:pt x="7882" y="2072"/>
                </a:cubicBezTo>
                <a:cubicBezTo>
                  <a:pt x="7882" y="2061"/>
                  <a:pt x="7890" y="2100"/>
                  <a:pt x="7876" y="2094"/>
                </a:cubicBezTo>
                <a:moveTo>
                  <a:pt x="7778" y="2295"/>
                </a:moveTo>
                <a:cubicBezTo>
                  <a:pt x="7784" y="2221"/>
                  <a:pt x="7831" y="2150"/>
                  <a:pt x="7847" y="2072"/>
                </a:cubicBezTo>
                <a:lnTo>
                  <a:pt x="7858" y="2072"/>
                </a:lnTo>
                <a:cubicBezTo>
                  <a:pt x="7837" y="2150"/>
                  <a:pt x="7808" y="2213"/>
                  <a:pt x="7778" y="2293"/>
                </a:cubicBezTo>
                <a:lnTo>
                  <a:pt x="7778" y="2295"/>
                </a:lnTo>
                <a:moveTo>
                  <a:pt x="7800" y="2058"/>
                </a:moveTo>
                <a:cubicBezTo>
                  <a:pt x="7800" y="2058"/>
                  <a:pt x="7786" y="2080"/>
                  <a:pt x="7800" y="2058"/>
                </a:cubicBezTo>
                <a:moveTo>
                  <a:pt x="7863" y="2066"/>
                </a:moveTo>
                <a:cubicBezTo>
                  <a:pt x="7847" y="2066"/>
                  <a:pt x="7857" y="2037"/>
                  <a:pt x="7868" y="2040"/>
                </a:cubicBezTo>
                <a:cubicBezTo>
                  <a:pt x="7878" y="2043"/>
                  <a:pt x="7860" y="2053"/>
                  <a:pt x="7863" y="2066"/>
                </a:cubicBezTo>
                <a:moveTo>
                  <a:pt x="7871" y="2013"/>
                </a:moveTo>
                <a:cubicBezTo>
                  <a:pt x="7860" y="2013"/>
                  <a:pt x="7871" y="1997"/>
                  <a:pt x="7882" y="2000"/>
                </a:cubicBezTo>
                <a:cubicBezTo>
                  <a:pt x="7892" y="2002"/>
                  <a:pt x="7874" y="2005"/>
                  <a:pt x="7871" y="2013"/>
                </a:cubicBezTo>
                <a:moveTo>
                  <a:pt x="8198" y="1998"/>
                </a:moveTo>
                <a:cubicBezTo>
                  <a:pt x="8198" y="1998"/>
                  <a:pt x="8189" y="2011"/>
                  <a:pt x="8198" y="1998"/>
                </a:cubicBezTo>
                <a:moveTo>
                  <a:pt x="8227" y="1987"/>
                </a:moveTo>
                <a:cubicBezTo>
                  <a:pt x="8227" y="1990"/>
                  <a:pt x="8225" y="1990"/>
                  <a:pt x="8222" y="1990"/>
                </a:cubicBezTo>
                <a:cubicBezTo>
                  <a:pt x="8219" y="1990"/>
                  <a:pt x="8227" y="1987"/>
                  <a:pt x="8227" y="1987"/>
                </a:cubicBezTo>
                <a:moveTo>
                  <a:pt x="7823" y="2005"/>
                </a:moveTo>
                <a:cubicBezTo>
                  <a:pt x="7826" y="1998"/>
                  <a:pt x="7823" y="1979"/>
                  <a:pt x="7837" y="1979"/>
                </a:cubicBezTo>
                <a:cubicBezTo>
                  <a:pt x="7850" y="1979"/>
                  <a:pt x="7831" y="2000"/>
                  <a:pt x="7823" y="2005"/>
                </a:cubicBezTo>
                <a:lnTo>
                  <a:pt x="7823" y="2005"/>
                </a:lnTo>
                <a:cubicBezTo>
                  <a:pt x="7823" y="2007"/>
                  <a:pt x="7823" y="2008"/>
                  <a:pt x="7823" y="2009"/>
                </a:cubicBezTo>
                <a:cubicBezTo>
                  <a:pt x="7823" y="2015"/>
                  <a:pt x="7823" y="2021"/>
                  <a:pt x="7821" y="2027"/>
                </a:cubicBezTo>
                <a:cubicBezTo>
                  <a:pt x="7810" y="2024"/>
                  <a:pt x="7818" y="2005"/>
                  <a:pt x="7821" y="2005"/>
                </a:cubicBezTo>
                <a:lnTo>
                  <a:pt x="7823" y="2005"/>
                </a:lnTo>
                <a:moveTo>
                  <a:pt x="8235" y="1987"/>
                </a:moveTo>
                <a:cubicBezTo>
                  <a:pt x="8235" y="1987"/>
                  <a:pt x="8254" y="1998"/>
                  <a:pt x="8235" y="1987"/>
                </a:cubicBezTo>
                <a:moveTo>
                  <a:pt x="8293" y="1961"/>
                </a:moveTo>
                <a:cubicBezTo>
                  <a:pt x="8291" y="1942"/>
                  <a:pt x="8307" y="1961"/>
                  <a:pt x="8293" y="1961"/>
                </a:cubicBezTo>
                <a:moveTo>
                  <a:pt x="8344" y="1947"/>
                </a:moveTo>
                <a:cubicBezTo>
                  <a:pt x="8344" y="1947"/>
                  <a:pt x="8352" y="1961"/>
                  <a:pt x="8344" y="1947"/>
                </a:cubicBezTo>
                <a:moveTo>
                  <a:pt x="7845" y="1942"/>
                </a:moveTo>
                <a:cubicBezTo>
                  <a:pt x="7845" y="1942"/>
                  <a:pt x="7837" y="1963"/>
                  <a:pt x="7845" y="1942"/>
                </a:cubicBezTo>
                <a:moveTo>
                  <a:pt x="8341" y="1939"/>
                </a:moveTo>
                <a:lnTo>
                  <a:pt x="8341" y="1939"/>
                </a:lnTo>
                <a:moveTo>
                  <a:pt x="8367" y="1942"/>
                </a:moveTo>
                <a:cubicBezTo>
                  <a:pt x="8359" y="1942"/>
                  <a:pt x="8367" y="1936"/>
                  <a:pt x="8367" y="1931"/>
                </a:cubicBezTo>
                <a:cubicBezTo>
                  <a:pt x="8367" y="1925"/>
                  <a:pt x="8370" y="1939"/>
                  <a:pt x="8367" y="1942"/>
                </a:cubicBezTo>
                <a:moveTo>
                  <a:pt x="7850" y="1937"/>
                </a:moveTo>
                <a:lnTo>
                  <a:pt x="7850" y="1937"/>
                </a:lnTo>
                <a:moveTo>
                  <a:pt x="7927" y="1953"/>
                </a:moveTo>
                <a:cubicBezTo>
                  <a:pt x="7913" y="1950"/>
                  <a:pt x="7927" y="1942"/>
                  <a:pt x="7924" y="1929"/>
                </a:cubicBezTo>
                <a:cubicBezTo>
                  <a:pt x="7921" y="1916"/>
                  <a:pt x="7924" y="1939"/>
                  <a:pt x="7927" y="1953"/>
                </a:cubicBezTo>
                <a:moveTo>
                  <a:pt x="8381" y="1929"/>
                </a:moveTo>
                <a:cubicBezTo>
                  <a:pt x="8381" y="1929"/>
                  <a:pt x="8383" y="1942"/>
                  <a:pt x="8381" y="1929"/>
                </a:cubicBezTo>
                <a:moveTo>
                  <a:pt x="8394" y="1916"/>
                </a:moveTo>
                <a:lnTo>
                  <a:pt x="8402" y="1916"/>
                </a:lnTo>
                <a:lnTo>
                  <a:pt x="8402" y="1923"/>
                </a:lnTo>
                <a:lnTo>
                  <a:pt x="8394" y="1923"/>
                </a:lnTo>
                <a:lnTo>
                  <a:pt x="8394" y="1916"/>
                </a:lnTo>
                <a:moveTo>
                  <a:pt x="8404" y="1900"/>
                </a:moveTo>
                <a:lnTo>
                  <a:pt x="8404" y="1900"/>
                </a:lnTo>
                <a:moveTo>
                  <a:pt x="8293" y="1892"/>
                </a:moveTo>
                <a:cubicBezTo>
                  <a:pt x="8293" y="1897"/>
                  <a:pt x="8288" y="1897"/>
                  <a:pt x="8285" y="1897"/>
                </a:cubicBezTo>
                <a:cubicBezTo>
                  <a:pt x="8283" y="1897"/>
                  <a:pt x="8291" y="1892"/>
                  <a:pt x="8293" y="1892"/>
                </a:cubicBezTo>
                <a:moveTo>
                  <a:pt x="8428" y="1889"/>
                </a:moveTo>
                <a:lnTo>
                  <a:pt x="8428" y="1889"/>
                </a:lnTo>
                <a:moveTo>
                  <a:pt x="8299" y="1892"/>
                </a:moveTo>
                <a:cubicBezTo>
                  <a:pt x="8299" y="1889"/>
                  <a:pt x="8301" y="1889"/>
                  <a:pt x="8301" y="1884"/>
                </a:cubicBezTo>
                <a:lnTo>
                  <a:pt x="8307" y="1884"/>
                </a:lnTo>
                <a:cubicBezTo>
                  <a:pt x="8312" y="1892"/>
                  <a:pt x="8304" y="1892"/>
                  <a:pt x="8299" y="1892"/>
                </a:cubicBezTo>
                <a:moveTo>
                  <a:pt x="8341" y="1871"/>
                </a:moveTo>
                <a:cubicBezTo>
                  <a:pt x="8341" y="1871"/>
                  <a:pt x="8344" y="1871"/>
                  <a:pt x="8341" y="1871"/>
                </a:cubicBezTo>
                <a:moveTo>
                  <a:pt x="8357" y="1863"/>
                </a:moveTo>
                <a:cubicBezTo>
                  <a:pt x="8352" y="1863"/>
                  <a:pt x="8357" y="1857"/>
                  <a:pt x="8357" y="1852"/>
                </a:cubicBezTo>
                <a:cubicBezTo>
                  <a:pt x="8357" y="1847"/>
                  <a:pt x="8357" y="1860"/>
                  <a:pt x="8357" y="1863"/>
                </a:cubicBezTo>
                <a:moveTo>
                  <a:pt x="8383" y="1844"/>
                </a:moveTo>
                <a:cubicBezTo>
                  <a:pt x="8378" y="1844"/>
                  <a:pt x="8383" y="1836"/>
                  <a:pt x="8383" y="1834"/>
                </a:cubicBezTo>
                <a:cubicBezTo>
                  <a:pt x="8383" y="1831"/>
                  <a:pt x="8383" y="1839"/>
                  <a:pt x="8383" y="1844"/>
                </a:cubicBezTo>
                <a:moveTo>
                  <a:pt x="8404" y="1831"/>
                </a:moveTo>
                <a:cubicBezTo>
                  <a:pt x="8404" y="1834"/>
                  <a:pt x="8403" y="1834"/>
                  <a:pt x="8397" y="1834"/>
                </a:cubicBezTo>
                <a:cubicBezTo>
                  <a:pt x="8392" y="1834"/>
                  <a:pt x="8402" y="1831"/>
                  <a:pt x="8404" y="1831"/>
                </a:cubicBezTo>
                <a:moveTo>
                  <a:pt x="8415" y="1820"/>
                </a:moveTo>
                <a:cubicBezTo>
                  <a:pt x="8415" y="1820"/>
                  <a:pt x="8415" y="1823"/>
                  <a:pt x="8415" y="1820"/>
                </a:cubicBezTo>
                <a:moveTo>
                  <a:pt x="8420" y="1818"/>
                </a:moveTo>
                <a:lnTo>
                  <a:pt x="8420" y="1818"/>
                </a:lnTo>
                <a:moveTo>
                  <a:pt x="8444" y="1860"/>
                </a:moveTo>
                <a:lnTo>
                  <a:pt x="8444" y="1860"/>
                </a:lnTo>
                <a:cubicBezTo>
                  <a:pt x="8454" y="1857"/>
                  <a:pt x="8463" y="1853"/>
                  <a:pt x="8471" y="1848"/>
                </a:cubicBezTo>
                <a:cubicBezTo>
                  <a:pt x="8490" y="1837"/>
                  <a:pt x="8503" y="1826"/>
                  <a:pt x="8516" y="1810"/>
                </a:cubicBezTo>
                <a:cubicBezTo>
                  <a:pt x="8526" y="1807"/>
                  <a:pt x="8526" y="1818"/>
                  <a:pt x="8526" y="1823"/>
                </a:cubicBezTo>
                <a:cubicBezTo>
                  <a:pt x="8526" y="1828"/>
                  <a:pt x="8514" y="1844"/>
                  <a:pt x="8500" y="1834"/>
                </a:cubicBezTo>
                <a:cubicBezTo>
                  <a:pt x="8487" y="1823"/>
                  <a:pt x="8489" y="1865"/>
                  <a:pt x="8468" y="1871"/>
                </a:cubicBezTo>
                <a:cubicBezTo>
                  <a:pt x="8447" y="1876"/>
                  <a:pt x="8473" y="1862"/>
                  <a:pt x="8473" y="1857"/>
                </a:cubicBezTo>
                <a:cubicBezTo>
                  <a:pt x="8473" y="1851"/>
                  <a:pt x="8463" y="1865"/>
                  <a:pt x="8455" y="1863"/>
                </a:cubicBezTo>
                <a:cubicBezTo>
                  <a:pt x="8447" y="1860"/>
                  <a:pt x="8469" y="1865"/>
                  <a:pt x="8463" y="1879"/>
                </a:cubicBezTo>
                <a:cubicBezTo>
                  <a:pt x="8458" y="1892"/>
                  <a:pt x="8441" y="1876"/>
                  <a:pt x="8444" y="1860"/>
                </a:cubicBezTo>
                <a:moveTo>
                  <a:pt x="7628" y="2301"/>
                </a:moveTo>
                <a:cubicBezTo>
                  <a:pt x="7662" y="2126"/>
                  <a:pt x="7755" y="1958"/>
                  <a:pt x="7808" y="1804"/>
                </a:cubicBezTo>
                <a:cubicBezTo>
                  <a:pt x="7813" y="1804"/>
                  <a:pt x="7813" y="1807"/>
                  <a:pt x="7818" y="1810"/>
                </a:cubicBezTo>
                <a:cubicBezTo>
                  <a:pt x="7755" y="1982"/>
                  <a:pt x="7681" y="2131"/>
                  <a:pt x="7628" y="2301"/>
                </a:cubicBezTo>
                <a:moveTo>
                  <a:pt x="8481" y="1810"/>
                </a:moveTo>
                <a:cubicBezTo>
                  <a:pt x="8468" y="1804"/>
                  <a:pt x="8486" y="1797"/>
                  <a:pt x="8486" y="1794"/>
                </a:cubicBezTo>
                <a:cubicBezTo>
                  <a:pt x="8486" y="1791"/>
                  <a:pt x="8481" y="1804"/>
                  <a:pt x="8481" y="1810"/>
                </a:cubicBezTo>
                <a:moveTo>
                  <a:pt x="8436" y="1799"/>
                </a:moveTo>
                <a:cubicBezTo>
                  <a:pt x="8441" y="1797"/>
                  <a:pt x="8445" y="1786"/>
                  <a:pt x="8455" y="1789"/>
                </a:cubicBezTo>
                <a:cubicBezTo>
                  <a:pt x="8466" y="1791"/>
                  <a:pt x="8447" y="1799"/>
                  <a:pt x="8436" y="1799"/>
                </a:cubicBezTo>
                <a:moveTo>
                  <a:pt x="8457" y="1783"/>
                </a:moveTo>
                <a:lnTo>
                  <a:pt x="8457" y="1783"/>
                </a:lnTo>
                <a:moveTo>
                  <a:pt x="8497" y="1781"/>
                </a:moveTo>
                <a:cubicBezTo>
                  <a:pt x="8489" y="1775"/>
                  <a:pt x="8497" y="1773"/>
                  <a:pt x="8497" y="1770"/>
                </a:cubicBezTo>
                <a:cubicBezTo>
                  <a:pt x="8497" y="1767"/>
                  <a:pt x="8497" y="1775"/>
                  <a:pt x="8497" y="1781"/>
                </a:cubicBezTo>
                <a:moveTo>
                  <a:pt x="8476" y="1770"/>
                </a:moveTo>
                <a:cubicBezTo>
                  <a:pt x="8476" y="1770"/>
                  <a:pt x="8468" y="1783"/>
                  <a:pt x="8476" y="1770"/>
                </a:cubicBezTo>
                <a:moveTo>
                  <a:pt x="8584" y="1775"/>
                </a:moveTo>
                <a:cubicBezTo>
                  <a:pt x="8579" y="1794"/>
                  <a:pt x="8561" y="1782"/>
                  <a:pt x="8563" y="1804"/>
                </a:cubicBezTo>
                <a:cubicBezTo>
                  <a:pt x="8566" y="1825"/>
                  <a:pt x="8547" y="1806"/>
                  <a:pt x="8539" y="1812"/>
                </a:cubicBezTo>
                <a:cubicBezTo>
                  <a:pt x="8531" y="1817"/>
                  <a:pt x="8550" y="1799"/>
                  <a:pt x="8537" y="1799"/>
                </a:cubicBezTo>
                <a:cubicBezTo>
                  <a:pt x="8524" y="1799"/>
                  <a:pt x="8553" y="1799"/>
                  <a:pt x="8558" y="1794"/>
                </a:cubicBezTo>
                <a:cubicBezTo>
                  <a:pt x="8563" y="1789"/>
                  <a:pt x="8551" y="1786"/>
                  <a:pt x="8553" y="1781"/>
                </a:cubicBezTo>
                <a:cubicBezTo>
                  <a:pt x="8556" y="1775"/>
                  <a:pt x="8566" y="1769"/>
                  <a:pt x="8574" y="1759"/>
                </a:cubicBezTo>
                <a:cubicBezTo>
                  <a:pt x="8582" y="1748"/>
                  <a:pt x="8571" y="1783"/>
                  <a:pt x="8584" y="1775"/>
                </a:cubicBezTo>
                <a:moveTo>
                  <a:pt x="8516" y="1759"/>
                </a:moveTo>
                <a:lnTo>
                  <a:pt x="8516" y="1759"/>
                </a:lnTo>
                <a:moveTo>
                  <a:pt x="8598" y="1754"/>
                </a:moveTo>
                <a:lnTo>
                  <a:pt x="8603" y="1754"/>
                </a:lnTo>
                <a:lnTo>
                  <a:pt x="8603" y="1759"/>
                </a:lnTo>
                <a:lnTo>
                  <a:pt x="8598" y="1759"/>
                </a:lnTo>
                <a:lnTo>
                  <a:pt x="8598" y="1754"/>
                </a:lnTo>
                <a:moveTo>
                  <a:pt x="8497" y="1754"/>
                </a:moveTo>
                <a:cubicBezTo>
                  <a:pt x="8497" y="1754"/>
                  <a:pt x="8500" y="1757"/>
                  <a:pt x="8497" y="1754"/>
                </a:cubicBezTo>
                <a:moveTo>
                  <a:pt x="8534" y="1741"/>
                </a:moveTo>
                <a:cubicBezTo>
                  <a:pt x="8534" y="1741"/>
                  <a:pt x="8516" y="1759"/>
                  <a:pt x="8534" y="1741"/>
                </a:cubicBezTo>
                <a:moveTo>
                  <a:pt x="7826" y="1812"/>
                </a:moveTo>
                <a:cubicBezTo>
                  <a:pt x="7808" y="1786"/>
                  <a:pt x="7837" y="1762"/>
                  <a:pt x="7845" y="1741"/>
                </a:cubicBezTo>
                <a:cubicBezTo>
                  <a:pt x="7852" y="1720"/>
                  <a:pt x="7826" y="1783"/>
                  <a:pt x="7826" y="1812"/>
                </a:cubicBezTo>
                <a:moveTo>
                  <a:pt x="7847" y="1733"/>
                </a:moveTo>
                <a:cubicBezTo>
                  <a:pt x="7855" y="1728"/>
                  <a:pt x="7850" y="1717"/>
                  <a:pt x="7863" y="1717"/>
                </a:cubicBezTo>
                <a:lnTo>
                  <a:pt x="7863" y="1717"/>
                </a:lnTo>
                <a:cubicBezTo>
                  <a:pt x="7863" y="1718"/>
                  <a:pt x="7863" y="1719"/>
                  <a:pt x="7863" y="1720"/>
                </a:cubicBezTo>
                <a:cubicBezTo>
                  <a:pt x="7863" y="1723"/>
                  <a:pt x="7863" y="1725"/>
                  <a:pt x="7862" y="1727"/>
                </a:cubicBezTo>
                <a:cubicBezTo>
                  <a:pt x="7860" y="1729"/>
                  <a:pt x="7859" y="1730"/>
                  <a:pt x="7857" y="1732"/>
                </a:cubicBezTo>
                <a:cubicBezTo>
                  <a:pt x="7854" y="1733"/>
                  <a:pt x="7853" y="1733"/>
                  <a:pt x="7850" y="1733"/>
                </a:cubicBezTo>
                <a:cubicBezTo>
                  <a:pt x="7849" y="1733"/>
                  <a:pt x="7848" y="1733"/>
                  <a:pt x="7847" y="1733"/>
                </a:cubicBezTo>
                <a:moveTo>
                  <a:pt x="8561" y="1730"/>
                </a:moveTo>
                <a:cubicBezTo>
                  <a:pt x="8547" y="1722"/>
                  <a:pt x="8571" y="1717"/>
                  <a:pt x="8566" y="1709"/>
                </a:cubicBezTo>
                <a:cubicBezTo>
                  <a:pt x="8561" y="1701"/>
                  <a:pt x="8561" y="1720"/>
                  <a:pt x="8561" y="1730"/>
                </a:cubicBezTo>
                <a:moveTo>
                  <a:pt x="8616" y="1675"/>
                </a:moveTo>
                <a:lnTo>
                  <a:pt x="8624" y="1675"/>
                </a:lnTo>
                <a:lnTo>
                  <a:pt x="8624" y="1680"/>
                </a:lnTo>
                <a:lnTo>
                  <a:pt x="8616" y="1680"/>
                </a:lnTo>
                <a:lnTo>
                  <a:pt x="8616" y="1675"/>
                </a:lnTo>
                <a:moveTo>
                  <a:pt x="8637" y="1670"/>
                </a:moveTo>
                <a:cubicBezTo>
                  <a:pt x="8637" y="1670"/>
                  <a:pt x="8640" y="1670"/>
                  <a:pt x="8637" y="1670"/>
                </a:cubicBezTo>
                <a:moveTo>
                  <a:pt x="8587" y="1670"/>
                </a:moveTo>
                <a:cubicBezTo>
                  <a:pt x="8587" y="1670"/>
                  <a:pt x="8590" y="1670"/>
                  <a:pt x="8587" y="1670"/>
                </a:cubicBezTo>
                <a:moveTo>
                  <a:pt x="8695" y="1664"/>
                </a:moveTo>
                <a:cubicBezTo>
                  <a:pt x="8695" y="1664"/>
                  <a:pt x="8685" y="1680"/>
                  <a:pt x="8695" y="1664"/>
                </a:cubicBezTo>
                <a:moveTo>
                  <a:pt x="8643" y="1680"/>
                </a:moveTo>
                <a:cubicBezTo>
                  <a:pt x="8666" y="1691"/>
                  <a:pt x="8656" y="1667"/>
                  <a:pt x="8666" y="1654"/>
                </a:cubicBezTo>
                <a:cubicBezTo>
                  <a:pt x="8677" y="1640"/>
                  <a:pt x="8666" y="1675"/>
                  <a:pt x="8677" y="1683"/>
                </a:cubicBezTo>
                <a:cubicBezTo>
                  <a:pt x="8688" y="1691"/>
                  <a:pt x="8666" y="1693"/>
                  <a:pt x="8666" y="1701"/>
                </a:cubicBezTo>
                <a:cubicBezTo>
                  <a:pt x="8666" y="1709"/>
                  <a:pt x="8632" y="1707"/>
                  <a:pt x="8632" y="1722"/>
                </a:cubicBezTo>
                <a:lnTo>
                  <a:pt x="8632" y="1722"/>
                </a:lnTo>
                <a:cubicBezTo>
                  <a:pt x="8631" y="1722"/>
                  <a:pt x="8631" y="1722"/>
                  <a:pt x="8630" y="1722"/>
                </a:cubicBezTo>
                <a:cubicBezTo>
                  <a:pt x="8624" y="1722"/>
                  <a:pt x="8619" y="1724"/>
                  <a:pt x="8614" y="1727"/>
                </a:cubicBezTo>
                <a:cubicBezTo>
                  <a:pt x="8609" y="1730"/>
                  <a:pt x="8606" y="1733"/>
                  <a:pt x="8603" y="1738"/>
                </a:cubicBezTo>
                <a:cubicBezTo>
                  <a:pt x="8602" y="1740"/>
                  <a:pt x="8601" y="1742"/>
                  <a:pt x="8600" y="1744"/>
                </a:cubicBezTo>
                <a:cubicBezTo>
                  <a:pt x="8592" y="1717"/>
                  <a:pt x="8640" y="1709"/>
                  <a:pt x="8643" y="1680"/>
                </a:cubicBezTo>
                <a:moveTo>
                  <a:pt x="8685" y="1651"/>
                </a:moveTo>
                <a:cubicBezTo>
                  <a:pt x="8680" y="1648"/>
                  <a:pt x="8691" y="1630"/>
                  <a:pt x="8693" y="1625"/>
                </a:cubicBezTo>
                <a:cubicBezTo>
                  <a:pt x="8696" y="1619"/>
                  <a:pt x="8690" y="1643"/>
                  <a:pt x="8685" y="1651"/>
                </a:cubicBezTo>
                <a:moveTo>
                  <a:pt x="7903" y="1651"/>
                </a:moveTo>
                <a:cubicBezTo>
                  <a:pt x="7890" y="1667"/>
                  <a:pt x="7887" y="1696"/>
                  <a:pt x="7863" y="1715"/>
                </a:cubicBezTo>
                <a:cubicBezTo>
                  <a:pt x="7882" y="1662"/>
                  <a:pt x="7911" y="1625"/>
                  <a:pt x="7924" y="1580"/>
                </a:cubicBezTo>
                <a:cubicBezTo>
                  <a:pt x="7940" y="1606"/>
                  <a:pt x="7913" y="1619"/>
                  <a:pt x="7903" y="1651"/>
                </a:cubicBezTo>
                <a:moveTo>
                  <a:pt x="7927" y="1572"/>
                </a:moveTo>
                <a:lnTo>
                  <a:pt x="7927" y="1572"/>
                </a:lnTo>
                <a:cubicBezTo>
                  <a:pt x="7927" y="1570"/>
                  <a:pt x="7927" y="1569"/>
                  <a:pt x="7928" y="1568"/>
                </a:cubicBezTo>
                <a:cubicBezTo>
                  <a:pt x="7929" y="1566"/>
                  <a:pt x="7931" y="1564"/>
                  <a:pt x="7933" y="1563"/>
                </a:cubicBezTo>
                <a:cubicBezTo>
                  <a:pt x="7935" y="1562"/>
                  <a:pt x="7937" y="1561"/>
                  <a:pt x="7940" y="1561"/>
                </a:cubicBezTo>
                <a:lnTo>
                  <a:pt x="7940" y="1561"/>
                </a:lnTo>
                <a:cubicBezTo>
                  <a:pt x="7937" y="1566"/>
                  <a:pt x="7935" y="1572"/>
                  <a:pt x="7927" y="1572"/>
                </a:cubicBezTo>
                <a:moveTo>
                  <a:pt x="8698" y="1638"/>
                </a:moveTo>
                <a:cubicBezTo>
                  <a:pt x="8706" y="1590"/>
                  <a:pt x="8733" y="1574"/>
                  <a:pt x="8754" y="1535"/>
                </a:cubicBezTo>
                <a:cubicBezTo>
                  <a:pt x="8759" y="1537"/>
                  <a:pt x="8767" y="1540"/>
                  <a:pt x="8762" y="1553"/>
                </a:cubicBezTo>
                <a:lnTo>
                  <a:pt x="8754" y="1553"/>
                </a:lnTo>
                <a:cubicBezTo>
                  <a:pt x="8759" y="1595"/>
                  <a:pt x="8709" y="1614"/>
                  <a:pt x="8698" y="1640"/>
                </a:cubicBezTo>
                <a:lnTo>
                  <a:pt x="8698" y="1638"/>
                </a:lnTo>
                <a:moveTo>
                  <a:pt x="8672" y="1619"/>
                </a:moveTo>
                <a:lnTo>
                  <a:pt x="8672" y="1619"/>
                </a:lnTo>
                <a:cubicBezTo>
                  <a:pt x="8675" y="1612"/>
                  <a:pt x="8678" y="1607"/>
                  <a:pt x="8682" y="1600"/>
                </a:cubicBezTo>
                <a:cubicBezTo>
                  <a:pt x="8698" y="1572"/>
                  <a:pt x="8714" y="1550"/>
                  <a:pt x="8735" y="1527"/>
                </a:cubicBezTo>
                <a:cubicBezTo>
                  <a:pt x="8733" y="1564"/>
                  <a:pt x="8696" y="1592"/>
                  <a:pt x="8672" y="1619"/>
                </a:cubicBezTo>
                <a:cubicBezTo>
                  <a:pt x="8649" y="1645"/>
                  <a:pt x="8659" y="1653"/>
                  <a:pt x="8640" y="1656"/>
                </a:cubicBezTo>
                <a:cubicBezTo>
                  <a:pt x="8622" y="1658"/>
                  <a:pt x="8656" y="1627"/>
                  <a:pt x="8672" y="1619"/>
                </a:cubicBezTo>
                <a:moveTo>
                  <a:pt x="8746" y="1516"/>
                </a:moveTo>
                <a:cubicBezTo>
                  <a:pt x="8746" y="1521"/>
                  <a:pt x="8743" y="1521"/>
                  <a:pt x="8740" y="1521"/>
                </a:cubicBezTo>
                <a:lnTo>
                  <a:pt x="8740" y="1521"/>
                </a:lnTo>
                <a:lnTo>
                  <a:pt x="8740" y="1521"/>
                </a:lnTo>
                <a:cubicBezTo>
                  <a:pt x="8740" y="1520"/>
                  <a:pt x="8741" y="1520"/>
                  <a:pt x="8741" y="1519"/>
                </a:cubicBezTo>
                <a:cubicBezTo>
                  <a:pt x="8742" y="1518"/>
                  <a:pt x="8743" y="1517"/>
                  <a:pt x="8743" y="1517"/>
                </a:cubicBezTo>
                <a:cubicBezTo>
                  <a:pt x="8745" y="1516"/>
                  <a:pt x="8745" y="1516"/>
                  <a:pt x="8746" y="1516"/>
                </a:cubicBezTo>
                <a:moveTo>
                  <a:pt x="8754" y="1508"/>
                </a:moveTo>
                <a:cubicBezTo>
                  <a:pt x="8743" y="1498"/>
                  <a:pt x="8770" y="1484"/>
                  <a:pt x="8767" y="1463"/>
                </a:cubicBezTo>
                <a:cubicBezTo>
                  <a:pt x="8764" y="1442"/>
                  <a:pt x="8756" y="1498"/>
                  <a:pt x="8754" y="1508"/>
                </a:cubicBezTo>
                <a:moveTo>
                  <a:pt x="8838" y="1437"/>
                </a:moveTo>
                <a:cubicBezTo>
                  <a:pt x="8838" y="1439"/>
                  <a:pt x="8836" y="1439"/>
                  <a:pt x="8833" y="1439"/>
                </a:cubicBezTo>
                <a:cubicBezTo>
                  <a:pt x="8830" y="1439"/>
                  <a:pt x="8836" y="1437"/>
                  <a:pt x="8838" y="1437"/>
                </a:cubicBezTo>
                <a:moveTo>
                  <a:pt x="8772" y="1540"/>
                </a:moveTo>
                <a:cubicBezTo>
                  <a:pt x="8756" y="1500"/>
                  <a:pt x="8807" y="1461"/>
                  <a:pt x="8815" y="1421"/>
                </a:cubicBezTo>
                <a:cubicBezTo>
                  <a:pt x="8828" y="1421"/>
                  <a:pt x="8825" y="1436"/>
                  <a:pt x="8825" y="1447"/>
                </a:cubicBezTo>
                <a:cubicBezTo>
                  <a:pt x="8825" y="1457"/>
                  <a:pt x="8815" y="1444"/>
                  <a:pt x="8807" y="1455"/>
                </a:cubicBezTo>
                <a:cubicBezTo>
                  <a:pt x="8799" y="1465"/>
                  <a:pt x="8822" y="1458"/>
                  <a:pt x="8815" y="1474"/>
                </a:cubicBezTo>
                <a:lnTo>
                  <a:pt x="8796" y="1474"/>
                </a:lnTo>
                <a:cubicBezTo>
                  <a:pt x="8809" y="1500"/>
                  <a:pt x="8780" y="1511"/>
                  <a:pt x="8772" y="1537"/>
                </a:cubicBezTo>
                <a:lnTo>
                  <a:pt x="8772" y="1540"/>
                </a:lnTo>
                <a:moveTo>
                  <a:pt x="8775" y="1458"/>
                </a:moveTo>
                <a:cubicBezTo>
                  <a:pt x="8783" y="1437"/>
                  <a:pt x="8780" y="1428"/>
                  <a:pt x="8796" y="1418"/>
                </a:cubicBezTo>
                <a:cubicBezTo>
                  <a:pt x="8812" y="1407"/>
                  <a:pt x="8788" y="1455"/>
                  <a:pt x="8775" y="1458"/>
                </a:cubicBezTo>
                <a:moveTo>
                  <a:pt x="8146" y="1416"/>
                </a:moveTo>
                <a:cubicBezTo>
                  <a:pt x="8146" y="1416"/>
                  <a:pt x="8149" y="1418"/>
                  <a:pt x="8146" y="1416"/>
                </a:cubicBezTo>
                <a:moveTo>
                  <a:pt x="8822" y="1416"/>
                </a:moveTo>
                <a:lnTo>
                  <a:pt x="8822" y="1416"/>
                </a:lnTo>
                <a:cubicBezTo>
                  <a:pt x="8822" y="1415"/>
                  <a:pt x="8822" y="1415"/>
                  <a:pt x="8822" y="1414"/>
                </a:cubicBezTo>
                <a:cubicBezTo>
                  <a:pt x="8822" y="1409"/>
                  <a:pt x="8824" y="1404"/>
                  <a:pt x="8826" y="1400"/>
                </a:cubicBezTo>
                <a:cubicBezTo>
                  <a:pt x="8828" y="1397"/>
                  <a:pt x="8830" y="1394"/>
                  <a:pt x="8833" y="1392"/>
                </a:cubicBezTo>
                <a:cubicBezTo>
                  <a:pt x="8841" y="1394"/>
                  <a:pt x="8841" y="1408"/>
                  <a:pt x="8838" y="1418"/>
                </a:cubicBezTo>
                <a:lnTo>
                  <a:pt x="8822" y="1418"/>
                </a:lnTo>
                <a:lnTo>
                  <a:pt x="8822" y="1416"/>
                </a:lnTo>
                <a:moveTo>
                  <a:pt x="8952" y="1334"/>
                </a:moveTo>
                <a:cubicBezTo>
                  <a:pt x="8952" y="1334"/>
                  <a:pt x="8942" y="1347"/>
                  <a:pt x="8952" y="1334"/>
                </a:cubicBezTo>
                <a:moveTo>
                  <a:pt x="8878" y="1326"/>
                </a:moveTo>
                <a:lnTo>
                  <a:pt x="8878" y="1326"/>
                </a:lnTo>
                <a:moveTo>
                  <a:pt x="8838" y="1387"/>
                </a:moveTo>
                <a:cubicBezTo>
                  <a:pt x="8833" y="1368"/>
                  <a:pt x="8860" y="1347"/>
                  <a:pt x="8860" y="1318"/>
                </a:cubicBezTo>
                <a:cubicBezTo>
                  <a:pt x="8878" y="1328"/>
                  <a:pt x="8847" y="1360"/>
                  <a:pt x="8860" y="1381"/>
                </a:cubicBezTo>
                <a:cubicBezTo>
                  <a:pt x="8874" y="1402"/>
                  <a:pt x="8838" y="1373"/>
                  <a:pt x="8838" y="1387"/>
                </a:cubicBezTo>
                <a:moveTo>
                  <a:pt x="8838" y="1328"/>
                </a:moveTo>
                <a:cubicBezTo>
                  <a:pt x="8833" y="1328"/>
                  <a:pt x="8838" y="1320"/>
                  <a:pt x="8838" y="1318"/>
                </a:cubicBezTo>
                <a:cubicBezTo>
                  <a:pt x="8838" y="1315"/>
                  <a:pt x="8838" y="1326"/>
                  <a:pt x="8838" y="1328"/>
                </a:cubicBezTo>
                <a:moveTo>
                  <a:pt x="8971" y="1289"/>
                </a:moveTo>
                <a:cubicBezTo>
                  <a:pt x="8971" y="1289"/>
                  <a:pt x="8971" y="1291"/>
                  <a:pt x="8971" y="1289"/>
                </a:cubicBezTo>
                <a:moveTo>
                  <a:pt x="8891" y="1286"/>
                </a:moveTo>
                <a:lnTo>
                  <a:pt x="8899" y="1286"/>
                </a:lnTo>
                <a:lnTo>
                  <a:pt x="8899" y="1294"/>
                </a:lnTo>
                <a:lnTo>
                  <a:pt x="8891" y="1294"/>
                </a:lnTo>
                <a:lnTo>
                  <a:pt x="8891" y="1286"/>
                </a:lnTo>
                <a:moveTo>
                  <a:pt x="8865" y="1307"/>
                </a:moveTo>
                <a:lnTo>
                  <a:pt x="8865" y="1307"/>
                </a:lnTo>
                <a:cubicBezTo>
                  <a:pt x="8868" y="1304"/>
                  <a:pt x="8871" y="1301"/>
                  <a:pt x="8872" y="1298"/>
                </a:cubicBezTo>
                <a:cubicBezTo>
                  <a:pt x="8876" y="1292"/>
                  <a:pt x="8877" y="1285"/>
                  <a:pt x="8878" y="1278"/>
                </a:cubicBezTo>
                <a:cubicBezTo>
                  <a:pt x="8891" y="1281"/>
                  <a:pt x="8886" y="1312"/>
                  <a:pt x="8865" y="1307"/>
                </a:cubicBezTo>
                <a:moveTo>
                  <a:pt x="8254" y="1265"/>
                </a:moveTo>
                <a:cubicBezTo>
                  <a:pt x="8248" y="1265"/>
                  <a:pt x="8251" y="1259"/>
                  <a:pt x="8248" y="1254"/>
                </a:cubicBezTo>
                <a:cubicBezTo>
                  <a:pt x="8246" y="1248"/>
                  <a:pt x="8259" y="1259"/>
                  <a:pt x="8259" y="1262"/>
                </a:cubicBezTo>
                <a:cubicBezTo>
                  <a:pt x="8259" y="1264"/>
                  <a:pt x="8254" y="1265"/>
                  <a:pt x="8254" y="1265"/>
                </a:cubicBezTo>
                <a:moveTo>
                  <a:pt x="8238" y="1265"/>
                </a:moveTo>
                <a:cubicBezTo>
                  <a:pt x="8227" y="1262"/>
                  <a:pt x="8240" y="1241"/>
                  <a:pt x="8248" y="1241"/>
                </a:cubicBezTo>
                <a:lnTo>
                  <a:pt x="8248" y="1241"/>
                </a:lnTo>
                <a:cubicBezTo>
                  <a:pt x="8246" y="1249"/>
                  <a:pt x="8243" y="1256"/>
                  <a:pt x="8239" y="1263"/>
                </a:cubicBezTo>
                <a:cubicBezTo>
                  <a:pt x="8238" y="1264"/>
                  <a:pt x="8238" y="1264"/>
                  <a:pt x="8238" y="1265"/>
                </a:cubicBezTo>
                <a:moveTo>
                  <a:pt x="8894" y="1238"/>
                </a:moveTo>
                <a:lnTo>
                  <a:pt x="8894" y="1238"/>
                </a:lnTo>
                <a:moveTo>
                  <a:pt x="8275" y="1225"/>
                </a:moveTo>
                <a:cubicBezTo>
                  <a:pt x="8275" y="1225"/>
                  <a:pt x="8277" y="1238"/>
                  <a:pt x="8275" y="1225"/>
                </a:cubicBezTo>
                <a:moveTo>
                  <a:pt x="8259" y="1238"/>
                </a:moveTo>
                <a:cubicBezTo>
                  <a:pt x="8248" y="1238"/>
                  <a:pt x="8259" y="1220"/>
                  <a:pt x="8264" y="1223"/>
                </a:cubicBezTo>
                <a:cubicBezTo>
                  <a:pt x="8270" y="1225"/>
                  <a:pt x="8262" y="1228"/>
                  <a:pt x="8262" y="1236"/>
                </a:cubicBezTo>
                <a:cubicBezTo>
                  <a:pt x="8262" y="1244"/>
                  <a:pt x="8259" y="1252"/>
                  <a:pt x="8259" y="1238"/>
                </a:cubicBezTo>
                <a:moveTo>
                  <a:pt x="8280" y="1220"/>
                </a:moveTo>
                <a:lnTo>
                  <a:pt x="8280" y="1220"/>
                </a:lnTo>
                <a:moveTo>
                  <a:pt x="8277" y="1201"/>
                </a:moveTo>
                <a:cubicBezTo>
                  <a:pt x="8277" y="1193"/>
                  <a:pt x="8288" y="1185"/>
                  <a:pt x="8288" y="1175"/>
                </a:cubicBezTo>
                <a:lnTo>
                  <a:pt x="8301" y="1175"/>
                </a:lnTo>
                <a:cubicBezTo>
                  <a:pt x="8307" y="1193"/>
                  <a:pt x="8277" y="1193"/>
                  <a:pt x="8293" y="1201"/>
                </a:cubicBezTo>
                <a:cubicBezTo>
                  <a:pt x="8309" y="1209"/>
                  <a:pt x="8285" y="1199"/>
                  <a:pt x="8277" y="1201"/>
                </a:cubicBezTo>
                <a:moveTo>
                  <a:pt x="8952" y="1159"/>
                </a:moveTo>
                <a:cubicBezTo>
                  <a:pt x="8957" y="1162"/>
                  <a:pt x="8957" y="1156"/>
                  <a:pt x="8957" y="1154"/>
                </a:cubicBezTo>
                <a:cubicBezTo>
                  <a:pt x="8957" y="1151"/>
                  <a:pt x="8955" y="1167"/>
                  <a:pt x="8957" y="1180"/>
                </a:cubicBezTo>
                <a:lnTo>
                  <a:pt x="8957" y="1180"/>
                </a:lnTo>
                <a:cubicBezTo>
                  <a:pt x="8957" y="1179"/>
                  <a:pt x="8957" y="1179"/>
                  <a:pt x="8956" y="1178"/>
                </a:cubicBezTo>
                <a:cubicBezTo>
                  <a:pt x="8954" y="1173"/>
                  <a:pt x="8952" y="1168"/>
                  <a:pt x="8952" y="1163"/>
                </a:cubicBezTo>
                <a:cubicBezTo>
                  <a:pt x="8952" y="1162"/>
                  <a:pt x="8952" y="1160"/>
                  <a:pt x="8952" y="1159"/>
                </a:cubicBezTo>
                <a:moveTo>
                  <a:pt x="8304" y="1167"/>
                </a:moveTo>
                <a:cubicBezTo>
                  <a:pt x="8301" y="1156"/>
                  <a:pt x="8317" y="1167"/>
                  <a:pt x="8314" y="1154"/>
                </a:cubicBezTo>
                <a:lnTo>
                  <a:pt x="8325" y="1154"/>
                </a:lnTo>
                <a:lnTo>
                  <a:pt x="8325" y="1154"/>
                </a:lnTo>
                <a:cubicBezTo>
                  <a:pt x="8323" y="1157"/>
                  <a:pt x="8321" y="1159"/>
                  <a:pt x="8317" y="1161"/>
                </a:cubicBezTo>
                <a:cubicBezTo>
                  <a:pt x="8314" y="1163"/>
                  <a:pt x="8309" y="1164"/>
                  <a:pt x="8304" y="1164"/>
                </a:cubicBezTo>
                <a:lnTo>
                  <a:pt x="8304" y="1164"/>
                </a:lnTo>
                <a:lnTo>
                  <a:pt x="8304" y="1167"/>
                </a:lnTo>
                <a:moveTo>
                  <a:pt x="8328" y="1143"/>
                </a:moveTo>
                <a:lnTo>
                  <a:pt x="8328" y="1143"/>
                </a:lnTo>
                <a:moveTo>
                  <a:pt x="8227" y="1125"/>
                </a:moveTo>
                <a:cubicBezTo>
                  <a:pt x="8227" y="1125"/>
                  <a:pt x="8222" y="1141"/>
                  <a:pt x="8227" y="1125"/>
                </a:cubicBezTo>
                <a:moveTo>
                  <a:pt x="8963" y="1114"/>
                </a:moveTo>
                <a:cubicBezTo>
                  <a:pt x="8957" y="1098"/>
                  <a:pt x="8977" y="1114"/>
                  <a:pt x="8963" y="1114"/>
                </a:cubicBezTo>
                <a:cubicBezTo>
                  <a:pt x="8950" y="1114"/>
                  <a:pt x="8965" y="1151"/>
                  <a:pt x="8944" y="1151"/>
                </a:cubicBezTo>
                <a:cubicBezTo>
                  <a:pt x="8923" y="1151"/>
                  <a:pt x="8949" y="1137"/>
                  <a:pt x="8944" y="1119"/>
                </a:cubicBezTo>
                <a:cubicBezTo>
                  <a:pt x="8939" y="1100"/>
                  <a:pt x="8949" y="1106"/>
                  <a:pt x="8963" y="1114"/>
                </a:cubicBezTo>
                <a:moveTo>
                  <a:pt x="8944" y="1111"/>
                </a:moveTo>
                <a:lnTo>
                  <a:pt x="8939" y="1111"/>
                </a:lnTo>
                <a:cubicBezTo>
                  <a:pt x="8939" y="1103"/>
                  <a:pt x="8944" y="1103"/>
                  <a:pt x="8944" y="1111"/>
                </a:cubicBezTo>
                <a:moveTo>
                  <a:pt x="8235" y="1103"/>
                </a:moveTo>
                <a:cubicBezTo>
                  <a:pt x="8235" y="1103"/>
                  <a:pt x="8227" y="1127"/>
                  <a:pt x="8235" y="1103"/>
                </a:cubicBezTo>
                <a:moveTo>
                  <a:pt x="8328" y="1130"/>
                </a:moveTo>
                <a:cubicBezTo>
                  <a:pt x="8338" y="1125"/>
                  <a:pt x="8338" y="1101"/>
                  <a:pt x="8354" y="1101"/>
                </a:cubicBezTo>
                <a:cubicBezTo>
                  <a:pt x="8370" y="1101"/>
                  <a:pt x="8359" y="1117"/>
                  <a:pt x="8346" y="1133"/>
                </a:cubicBezTo>
                <a:cubicBezTo>
                  <a:pt x="8333" y="1148"/>
                  <a:pt x="8341" y="1127"/>
                  <a:pt x="8328" y="1130"/>
                </a:cubicBezTo>
                <a:moveTo>
                  <a:pt x="8357" y="1093"/>
                </a:moveTo>
                <a:lnTo>
                  <a:pt x="8357" y="1093"/>
                </a:lnTo>
                <a:moveTo>
                  <a:pt x="8248" y="1093"/>
                </a:moveTo>
                <a:cubicBezTo>
                  <a:pt x="8248" y="1093"/>
                  <a:pt x="8251" y="1098"/>
                  <a:pt x="8248" y="1093"/>
                </a:cubicBezTo>
                <a:moveTo>
                  <a:pt x="8277" y="1064"/>
                </a:moveTo>
                <a:lnTo>
                  <a:pt x="8277" y="1064"/>
                </a:lnTo>
                <a:moveTo>
                  <a:pt x="8415" y="1053"/>
                </a:moveTo>
                <a:cubicBezTo>
                  <a:pt x="8415" y="1061"/>
                  <a:pt x="8394" y="1061"/>
                  <a:pt x="8402" y="1051"/>
                </a:cubicBezTo>
                <a:cubicBezTo>
                  <a:pt x="8410" y="1040"/>
                  <a:pt x="8407" y="1053"/>
                  <a:pt x="8415" y="1053"/>
                </a:cubicBezTo>
                <a:moveTo>
                  <a:pt x="8939" y="1064"/>
                </a:moveTo>
                <a:cubicBezTo>
                  <a:pt x="8923" y="1056"/>
                  <a:pt x="8936" y="1011"/>
                  <a:pt x="8936" y="1003"/>
                </a:cubicBezTo>
                <a:cubicBezTo>
                  <a:pt x="8936" y="995"/>
                  <a:pt x="8928" y="1043"/>
                  <a:pt x="8939" y="1064"/>
                </a:cubicBezTo>
                <a:moveTo>
                  <a:pt x="8447" y="1003"/>
                </a:moveTo>
                <a:lnTo>
                  <a:pt x="8447" y="1003"/>
                </a:lnTo>
                <a:moveTo>
                  <a:pt x="8423" y="1029"/>
                </a:moveTo>
                <a:cubicBezTo>
                  <a:pt x="8415" y="1035"/>
                  <a:pt x="8420" y="1040"/>
                  <a:pt x="8420" y="1051"/>
                </a:cubicBezTo>
                <a:cubicBezTo>
                  <a:pt x="8420" y="1061"/>
                  <a:pt x="8415" y="1043"/>
                  <a:pt x="8407" y="1043"/>
                </a:cubicBezTo>
                <a:cubicBezTo>
                  <a:pt x="8399" y="1043"/>
                  <a:pt x="8431" y="1014"/>
                  <a:pt x="8436" y="998"/>
                </a:cubicBezTo>
                <a:cubicBezTo>
                  <a:pt x="8441" y="982"/>
                  <a:pt x="8431" y="1016"/>
                  <a:pt x="8428" y="1024"/>
                </a:cubicBezTo>
                <a:cubicBezTo>
                  <a:pt x="8426" y="1032"/>
                  <a:pt x="8431" y="1035"/>
                  <a:pt x="8428" y="1037"/>
                </a:cubicBezTo>
                <a:lnTo>
                  <a:pt x="8428" y="1037"/>
                </a:lnTo>
                <a:lnTo>
                  <a:pt x="8428" y="1037"/>
                </a:lnTo>
                <a:cubicBezTo>
                  <a:pt x="8426" y="1036"/>
                  <a:pt x="8425" y="1035"/>
                  <a:pt x="8424" y="1033"/>
                </a:cubicBezTo>
                <a:cubicBezTo>
                  <a:pt x="8424" y="1032"/>
                  <a:pt x="8423" y="1031"/>
                  <a:pt x="8423" y="1029"/>
                </a:cubicBezTo>
                <a:moveTo>
                  <a:pt x="8476" y="977"/>
                </a:moveTo>
                <a:cubicBezTo>
                  <a:pt x="8476" y="977"/>
                  <a:pt x="8484" y="990"/>
                  <a:pt x="8476" y="977"/>
                </a:cubicBezTo>
                <a:moveTo>
                  <a:pt x="8341" y="977"/>
                </a:moveTo>
                <a:cubicBezTo>
                  <a:pt x="8344" y="977"/>
                  <a:pt x="8344" y="977"/>
                  <a:pt x="8344" y="974"/>
                </a:cubicBezTo>
                <a:cubicBezTo>
                  <a:pt x="8344" y="971"/>
                  <a:pt x="8354" y="982"/>
                  <a:pt x="8346" y="984"/>
                </a:cubicBezTo>
                <a:lnTo>
                  <a:pt x="8341" y="984"/>
                </a:lnTo>
                <a:lnTo>
                  <a:pt x="8341" y="977"/>
                </a:lnTo>
                <a:moveTo>
                  <a:pt x="8468" y="971"/>
                </a:moveTo>
                <a:cubicBezTo>
                  <a:pt x="8468" y="963"/>
                  <a:pt x="8473" y="968"/>
                  <a:pt x="8468" y="971"/>
                </a:cubicBezTo>
                <a:moveTo>
                  <a:pt x="8494" y="971"/>
                </a:moveTo>
                <a:cubicBezTo>
                  <a:pt x="8486" y="969"/>
                  <a:pt x="8494" y="963"/>
                  <a:pt x="8494" y="958"/>
                </a:cubicBezTo>
                <a:cubicBezTo>
                  <a:pt x="8494" y="953"/>
                  <a:pt x="8494" y="963"/>
                  <a:pt x="8494" y="971"/>
                </a:cubicBezTo>
                <a:moveTo>
                  <a:pt x="8500" y="934"/>
                </a:moveTo>
                <a:cubicBezTo>
                  <a:pt x="8500" y="934"/>
                  <a:pt x="8502" y="937"/>
                  <a:pt x="8500" y="934"/>
                </a:cubicBezTo>
                <a:moveTo>
                  <a:pt x="8526" y="932"/>
                </a:moveTo>
                <a:cubicBezTo>
                  <a:pt x="8524" y="918"/>
                  <a:pt x="8539" y="924"/>
                  <a:pt x="8539" y="916"/>
                </a:cubicBezTo>
                <a:cubicBezTo>
                  <a:pt x="8539" y="908"/>
                  <a:pt x="8537" y="932"/>
                  <a:pt x="8526" y="932"/>
                </a:cubicBezTo>
                <a:moveTo>
                  <a:pt x="8561" y="897"/>
                </a:moveTo>
                <a:cubicBezTo>
                  <a:pt x="8561" y="902"/>
                  <a:pt x="8559" y="902"/>
                  <a:pt x="8553" y="902"/>
                </a:cubicBezTo>
                <a:cubicBezTo>
                  <a:pt x="8548" y="902"/>
                  <a:pt x="8558" y="897"/>
                  <a:pt x="8561" y="897"/>
                </a:cubicBezTo>
                <a:moveTo>
                  <a:pt x="8563" y="892"/>
                </a:moveTo>
                <a:cubicBezTo>
                  <a:pt x="8563" y="892"/>
                  <a:pt x="8574" y="905"/>
                  <a:pt x="8563" y="892"/>
                </a:cubicBezTo>
                <a:moveTo>
                  <a:pt x="8542" y="902"/>
                </a:moveTo>
                <a:cubicBezTo>
                  <a:pt x="8534" y="895"/>
                  <a:pt x="8553" y="886"/>
                  <a:pt x="8553" y="881"/>
                </a:cubicBezTo>
                <a:cubicBezTo>
                  <a:pt x="8553" y="875"/>
                  <a:pt x="8542" y="895"/>
                  <a:pt x="8542" y="902"/>
                </a:cubicBezTo>
                <a:moveTo>
                  <a:pt x="7868" y="2409"/>
                </a:moveTo>
                <a:lnTo>
                  <a:pt x="7868" y="2409"/>
                </a:lnTo>
                <a:cubicBezTo>
                  <a:pt x="7944" y="2334"/>
                  <a:pt x="8011" y="2274"/>
                  <a:pt x="8096" y="2208"/>
                </a:cubicBezTo>
                <a:cubicBezTo>
                  <a:pt x="8093" y="2200"/>
                  <a:pt x="8079" y="2212"/>
                  <a:pt x="8069" y="2206"/>
                </a:cubicBezTo>
                <a:cubicBezTo>
                  <a:pt x="8058" y="2201"/>
                  <a:pt x="8072" y="2208"/>
                  <a:pt x="8069" y="2213"/>
                </a:cubicBezTo>
                <a:cubicBezTo>
                  <a:pt x="7990" y="2232"/>
                  <a:pt x="7924" y="2285"/>
                  <a:pt x="7863" y="2327"/>
                </a:cubicBezTo>
                <a:cubicBezTo>
                  <a:pt x="7871" y="2258"/>
                  <a:pt x="7940" y="2192"/>
                  <a:pt x="7927" y="2129"/>
                </a:cubicBezTo>
                <a:cubicBezTo>
                  <a:pt x="7977" y="2069"/>
                  <a:pt x="7977" y="1979"/>
                  <a:pt x="8009" y="1908"/>
                </a:cubicBezTo>
                <a:cubicBezTo>
                  <a:pt x="8009" y="1886"/>
                  <a:pt x="8019" y="1881"/>
                  <a:pt x="8017" y="1860"/>
                </a:cubicBezTo>
                <a:lnTo>
                  <a:pt x="8027" y="1860"/>
                </a:lnTo>
                <a:cubicBezTo>
                  <a:pt x="8043" y="1759"/>
                  <a:pt x="8077" y="1664"/>
                  <a:pt x="8080" y="1558"/>
                </a:cubicBezTo>
                <a:cubicBezTo>
                  <a:pt x="8120" y="1500"/>
                  <a:pt x="8143" y="1434"/>
                  <a:pt x="8175" y="1392"/>
                </a:cubicBezTo>
                <a:cubicBezTo>
                  <a:pt x="8206" y="1349"/>
                  <a:pt x="8161" y="1381"/>
                  <a:pt x="8170" y="1371"/>
                </a:cubicBezTo>
                <a:cubicBezTo>
                  <a:pt x="8178" y="1360"/>
                  <a:pt x="8183" y="1371"/>
                  <a:pt x="8186" y="1376"/>
                </a:cubicBezTo>
                <a:cubicBezTo>
                  <a:pt x="8188" y="1381"/>
                  <a:pt x="8196" y="1357"/>
                  <a:pt x="8186" y="1344"/>
                </a:cubicBezTo>
                <a:cubicBezTo>
                  <a:pt x="8175" y="1331"/>
                  <a:pt x="8201" y="1342"/>
                  <a:pt x="8209" y="1339"/>
                </a:cubicBezTo>
                <a:cubicBezTo>
                  <a:pt x="8367" y="1122"/>
                  <a:pt x="8524" y="908"/>
                  <a:pt x="8762" y="775"/>
                </a:cubicBezTo>
                <a:cubicBezTo>
                  <a:pt x="8775" y="778"/>
                  <a:pt x="8780" y="765"/>
                  <a:pt x="8785" y="775"/>
                </a:cubicBezTo>
                <a:lnTo>
                  <a:pt x="8785" y="775"/>
                </a:lnTo>
                <a:cubicBezTo>
                  <a:pt x="8787" y="774"/>
                  <a:pt x="8789" y="773"/>
                  <a:pt x="8790" y="772"/>
                </a:cubicBezTo>
                <a:cubicBezTo>
                  <a:pt x="8799" y="767"/>
                  <a:pt x="8808" y="765"/>
                  <a:pt x="8818" y="765"/>
                </a:cubicBezTo>
                <a:cubicBezTo>
                  <a:pt x="8820" y="765"/>
                  <a:pt x="8821" y="765"/>
                  <a:pt x="8822" y="765"/>
                </a:cubicBezTo>
                <a:cubicBezTo>
                  <a:pt x="8822" y="770"/>
                  <a:pt x="8828" y="770"/>
                  <a:pt x="8836" y="768"/>
                </a:cubicBezTo>
                <a:cubicBezTo>
                  <a:pt x="8886" y="831"/>
                  <a:pt x="8899" y="910"/>
                  <a:pt x="8902" y="998"/>
                </a:cubicBezTo>
                <a:cubicBezTo>
                  <a:pt x="8873" y="1228"/>
                  <a:pt x="8756" y="1437"/>
                  <a:pt x="8624" y="1603"/>
                </a:cubicBezTo>
                <a:cubicBezTo>
                  <a:pt x="8500" y="1722"/>
                  <a:pt x="8365" y="1849"/>
                  <a:pt x="8189" y="1902"/>
                </a:cubicBezTo>
                <a:lnTo>
                  <a:pt x="8189" y="1902"/>
                </a:lnTo>
                <a:cubicBezTo>
                  <a:pt x="8184" y="1905"/>
                  <a:pt x="8181" y="1907"/>
                  <a:pt x="8177" y="1910"/>
                </a:cubicBezTo>
                <a:cubicBezTo>
                  <a:pt x="8150" y="1925"/>
                  <a:pt x="8125" y="1932"/>
                  <a:pt x="8095" y="1932"/>
                </a:cubicBezTo>
                <a:cubicBezTo>
                  <a:pt x="8090" y="1932"/>
                  <a:pt x="8087" y="1932"/>
                  <a:pt x="8083" y="1931"/>
                </a:cubicBezTo>
                <a:cubicBezTo>
                  <a:pt x="8043" y="1992"/>
                  <a:pt x="8125" y="2029"/>
                  <a:pt x="8144" y="2061"/>
                </a:cubicBezTo>
                <a:lnTo>
                  <a:pt x="8170" y="2061"/>
                </a:lnTo>
                <a:cubicBezTo>
                  <a:pt x="8183" y="2080"/>
                  <a:pt x="8201" y="2082"/>
                  <a:pt x="8214" y="2094"/>
                </a:cubicBezTo>
                <a:lnTo>
                  <a:pt x="8214" y="2094"/>
                </a:lnTo>
                <a:cubicBezTo>
                  <a:pt x="8315" y="2117"/>
                  <a:pt x="8397" y="2149"/>
                  <a:pt x="8486" y="2200"/>
                </a:cubicBezTo>
                <a:cubicBezTo>
                  <a:pt x="8703" y="2425"/>
                  <a:pt x="8698" y="2893"/>
                  <a:pt x="8500" y="3134"/>
                </a:cubicBezTo>
                <a:cubicBezTo>
                  <a:pt x="8497" y="3147"/>
                  <a:pt x="8508" y="3142"/>
                  <a:pt x="8502" y="3153"/>
                </a:cubicBezTo>
                <a:lnTo>
                  <a:pt x="8494" y="3153"/>
                </a:lnTo>
                <a:cubicBezTo>
                  <a:pt x="8397" y="3269"/>
                  <a:pt x="8291" y="3372"/>
                  <a:pt x="8136" y="3425"/>
                </a:cubicBezTo>
                <a:cubicBezTo>
                  <a:pt x="8117" y="3443"/>
                  <a:pt x="8080" y="3443"/>
                  <a:pt x="8046" y="3451"/>
                </a:cubicBezTo>
                <a:cubicBezTo>
                  <a:pt x="8011" y="3459"/>
                  <a:pt x="8043" y="3465"/>
                  <a:pt x="8038" y="3465"/>
                </a:cubicBezTo>
                <a:cubicBezTo>
                  <a:pt x="7990" y="3465"/>
                  <a:pt x="7974" y="3475"/>
                  <a:pt x="7929" y="3478"/>
                </a:cubicBezTo>
                <a:cubicBezTo>
                  <a:pt x="7884" y="3481"/>
                  <a:pt x="7935" y="3470"/>
                  <a:pt x="7924" y="3470"/>
                </a:cubicBezTo>
                <a:lnTo>
                  <a:pt x="7924" y="3470"/>
                </a:lnTo>
                <a:cubicBezTo>
                  <a:pt x="7922" y="3471"/>
                  <a:pt x="7921" y="3472"/>
                  <a:pt x="7919" y="3473"/>
                </a:cubicBezTo>
                <a:cubicBezTo>
                  <a:pt x="7912" y="3477"/>
                  <a:pt x="7904" y="3479"/>
                  <a:pt x="7896" y="3479"/>
                </a:cubicBezTo>
                <a:cubicBezTo>
                  <a:pt x="7892" y="3479"/>
                  <a:pt x="7888" y="3479"/>
                  <a:pt x="7884" y="3478"/>
                </a:cubicBezTo>
                <a:cubicBezTo>
                  <a:pt x="7882" y="3467"/>
                  <a:pt x="7903" y="3481"/>
                  <a:pt x="7900" y="3470"/>
                </a:cubicBezTo>
                <a:cubicBezTo>
                  <a:pt x="7897" y="3459"/>
                  <a:pt x="7884" y="3475"/>
                  <a:pt x="7868" y="3467"/>
                </a:cubicBezTo>
                <a:cubicBezTo>
                  <a:pt x="7852" y="3459"/>
                  <a:pt x="7876" y="3470"/>
                  <a:pt x="7882" y="3475"/>
                </a:cubicBezTo>
                <a:cubicBezTo>
                  <a:pt x="7834" y="3483"/>
                  <a:pt x="7781" y="3465"/>
                  <a:pt x="7728" y="3451"/>
                </a:cubicBezTo>
                <a:cubicBezTo>
                  <a:pt x="7728" y="3443"/>
                  <a:pt x="7725" y="3444"/>
                  <a:pt x="7725" y="3436"/>
                </a:cubicBezTo>
                <a:cubicBezTo>
                  <a:pt x="7725" y="3429"/>
                  <a:pt x="7681" y="3388"/>
                  <a:pt x="7643" y="3377"/>
                </a:cubicBezTo>
                <a:cubicBezTo>
                  <a:pt x="7583" y="3242"/>
                  <a:pt x="7577" y="3118"/>
                  <a:pt x="7601" y="2975"/>
                </a:cubicBezTo>
                <a:cubicBezTo>
                  <a:pt x="7604" y="2975"/>
                  <a:pt x="7612" y="2973"/>
                  <a:pt x="7612" y="2970"/>
                </a:cubicBezTo>
                <a:lnTo>
                  <a:pt x="7612" y="2970"/>
                </a:lnTo>
                <a:cubicBezTo>
                  <a:pt x="7622" y="2922"/>
                  <a:pt x="7636" y="2882"/>
                  <a:pt x="7659" y="2838"/>
                </a:cubicBezTo>
                <a:cubicBezTo>
                  <a:pt x="7659" y="2825"/>
                  <a:pt x="7637" y="2830"/>
                  <a:pt x="7643" y="2814"/>
                </a:cubicBezTo>
                <a:cubicBezTo>
                  <a:pt x="7648" y="2798"/>
                  <a:pt x="7659" y="2801"/>
                  <a:pt x="7665" y="2814"/>
                </a:cubicBezTo>
                <a:lnTo>
                  <a:pt x="7665" y="2814"/>
                </a:lnTo>
                <a:cubicBezTo>
                  <a:pt x="7671" y="2795"/>
                  <a:pt x="7675" y="2778"/>
                  <a:pt x="7678" y="2758"/>
                </a:cubicBezTo>
                <a:lnTo>
                  <a:pt x="7688" y="2766"/>
                </a:lnTo>
                <a:cubicBezTo>
                  <a:pt x="7681" y="2721"/>
                  <a:pt x="7720" y="2719"/>
                  <a:pt x="7725" y="2668"/>
                </a:cubicBezTo>
                <a:cubicBezTo>
                  <a:pt x="7731" y="2668"/>
                  <a:pt x="7733" y="2668"/>
                  <a:pt x="7731" y="2674"/>
                </a:cubicBezTo>
                <a:lnTo>
                  <a:pt x="7731" y="2674"/>
                </a:lnTo>
                <a:cubicBezTo>
                  <a:pt x="7738" y="2653"/>
                  <a:pt x="7745" y="2636"/>
                  <a:pt x="7757" y="2617"/>
                </a:cubicBezTo>
                <a:cubicBezTo>
                  <a:pt x="7764" y="2604"/>
                  <a:pt x="7772" y="2593"/>
                  <a:pt x="7781" y="2581"/>
                </a:cubicBezTo>
                <a:cubicBezTo>
                  <a:pt x="7778" y="2571"/>
                  <a:pt x="7770" y="2589"/>
                  <a:pt x="7765" y="2581"/>
                </a:cubicBezTo>
                <a:cubicBezTo>
                  <a:pt x="7760" y="2573"/>
                  <a:pt x="7770" y="2557"/>
                  <a:pt x="7781" y="2571"/>
                </a:cubicBezTo>
                <a:cubicBezTo>
                  <a:pt x="7808" y="2531"/>
                  <a:pt x="7854" y="2495"/>
                  <a:pt x="7860" y="2452"/>
                </a:cubicBezTo>
                <a:cubicBezTo>
                  <a:pt x="7865" y="2410"/>
                  <a:pt x="7884" y="2441"/>
                  <a:pt x="7887" y="2428"/>
                </a:cubicBezTo>
                <a:cubicBezTo>
                  <a:pt x="7890" y="2415"/>
                  <a:pt x="7908" y="2401"/>
                  <a:pt x="7908" y="2388"/>
                </a:cubicBezTo>
                <a:cubicBezTo>
                  <a:pt x="7908" y="2375"/>
                  <a:pt x="7886" y="2413"/>
                  <a:pt x="7868" y="2415"/>
                </a:cubicBezTo>
                <a:cubicBezTo>
                  <a:pt x="7849" y="2418"/>
                  <a:pt x="7863" y="2420"/>
                  <a:pt x="7868" y="2415"/>
                </a:cubicBezTo>
                <a:lnTo>
                  <a:pt x="7868" y="2409"/>
                </a:lnTo>
                <a:moveTo>
                  <a:pt x="8735" y="2920"/>
                </a:moveTo>
                <a:cubicBezTo>
                  <a:pt x="8746" y="2867"/>
                  <a:pt x="8725" y="2787"/>
                  <a:pt x="8775" y="2758"/>
                </a:cubicBezTo>
                <a:cubicBezTo>
                  <a:pt x="8772" y="2745"/>
                  <a:pt x="8780" y="2721"/>
                  <a:pt x="8759" y="2713"/>
                </a:cubicBezTo>
                <a:cubicBezTo>
                  <a:pt x="8738" y="2705"/>
                  <a:pt x="8767" y="2688"/>
                  <a:pt x="8756" y="2661"/>
                </a:cubicBezTo>
                <a:cubicBezTo>
                  <a:pt x="8746" y="2635"/>
                  <a:pt x="8748" y="2618"/>
                  <a:pt x="8759" y="2581"/>
                </a:cubicBezTo>
                <a:cubicBezTo>
                  <a:pt x="8770" y="2544"/>
                  <a:pt x="8754" y="2594"/>
                  <a:pt x="8740" y="2592"/>
                </a:cubicBezTo>
                <a:lnTo>
                  <a:pt x="8740" y="2592"/>
                </a:lnTo>
                <a:cubicBezTo>
                  <a:pt x="8738" y="2545"/>
                  <a:pt x="8732" y="2507"/>
                  <a:pt x="8719" y="2462"/>
                </a:cubicBezTo>
                <a:cubicBezTo>
                  <a:pt x="8709" y="2462"/>
                  <a:pt x="8703" y="2466"/>
                  <a:pt x="8695" y="2452"/>
                </a:cubicBezTo>
                <a:cubicBezTo>
                  <a:pt x="8688" y="2439"/>
                  <a:pt x="8711" y="2454"/>
                  <a:pt x="8706" y="2438"/>
                </a:cubicBezTo>
                <a:cubicBezTo>
                  <a:pt x="8701" y="2422"/>
                  <a:pt x="8698" y="2428"/>
                  <a:pt x="8695" y="2422"/>
                </a:cubicBezTo>
                <a:cubicBezTo>
                  <a:pt x="8698" y="2372"/>
                  <a:pt x="8666" y="2354"/>
                  <a:pt x="8653" y="2298"/>
                </a:cubicBezTo>
                <a:cubicBezTo>
                  <a:pt x="8640" y="2243"/>
                  <a:pt x="8600" y="2258"/>
                  <a:pt x="8600" y="2232"/>
                </a:cubicBezTo>
                <a:cubicBezTo>
                  <a:pt x="8600" y="2206"/>
                  <a:pt x="8534" y="2153"/>
                  <a:pt x="8486" y="2142"/>
                </a:cubicBezTo>
                <a:lnTo>
                  <a:pt x="8486" y="2134"/>
                </a:lnTo>
                <a:lnTo>
                  <a:pt x="8473" y="2134"/>
                </a:lnTo>
                <a:cubicBezTo>
                  <a:pt x="8415" y="2087"/>
                  <a:pt x="8338" y="2061"/>
                  <a:pt x="8275" y="2029"/>
                </a:cubicBezTo>
                <a:cubicBezTo>
                  <a:pt x="8510" y="1939"/>
                  <a:pt x="8672" y="1770"/>
                  <a:pt x="8820" y="1601"/>
                </a:cubicBezTo>
                <a:lnTo>
                  <a:pt x="8820" y="1601"/>
                </a:lnTo>
                <a:lnTo>
                  <a:pt x="8820" y="1601"/>
                </a:lnTo>
                <a:cubicBezTo>
                  <a:pt x="8818" y="1601"/>
                  <a:pt x="8818" y="1600"/>
                  <a:pt x="8816" y="1600"/>
                </a:cubicBezTo>
                <a:cubicBezTo>
                  <a:pt x="8815" y="1599"/>
                  <a:pt x="8814" y="1598"/>
                  <a:pt x="8813" y="1597"/>
                </a:cubicBezTo>
                <a:cubicBezTo>
                  <a:pt x="8812" y="1596"/>
                  <a:pt x="8812" y="1594"/>
                  <a:pt x="8812" y="1593"/>
                </a:cubicBezTo>
                <a:cubicBezTo>
                  <a:pt x="8838" y="1574"/>
                  <a:pt x="8849" y="1526"/>
                  <a:pt x="8873" y="1513"/>
                </a:cubicBezTo>
                <a:cubicBezTo>
                  <a:pt x="8897" y="1499"/>
                  <a:pt x="8889" y="1500"/>
                  <a:pt x="8875" y="1484"/>
                </a:cubicBezTo>
                <a:lnTo>
                  <a:pt x="8875" y="1484"/>
                </a:lnTo>
                <a:cubicBezTo>
                  <a:pt x="8876" y="1484"/>
                  <a:pt x="8876" y="1484"/>
                  <a:pt x="8876" y="1484"/>
                </a:cubicBezTo>
                <a:cubicBezTo>
                  <a:pt x="8880" y="1484"/>
                  <a:pt x="8884" y="1483"/>
                  <a:pt x="8888" y="1481"/>
                </a:cubicBezTo>
                <a:cubicBezTo>
                  <a:pt x="8892" y="1479"/>
                  <a:pt x="8895" y="1476"/>
                  <a:pt x="8897" y="1472"/>
                </a:cubicBezTo>
                <a:cubicBezTo>
                  <a:pt x="8899" y="1470"/>
                  <a:pt x="8899" y="1468"/>
                  <a:pt x="8899" y="1466"/>
                </a:cubicBezTo>
                <a:cubicBezTo>
                  <a:pt x="8891" y="1469"/>
                  <a:pt x="8889" y="1469"/>
                  <a:pt x="8886" y="1461"/>
                </a:cubicBezTo>
                <a:cubicBezTo>
                  <a:pt x="8883" y="1453"/>
                  <a:pt x="8902" y="1441"/>
                  <a:pt x="8912" y="1431"/>
                </a:cubicBezTo>
                <a:cubicBezTo>
                  <a:pt x="8923" y="1420"/>
                  <a:pt x="8902" y="1423"/>
                  <a:pt x="8902" y="1418"/>
                </a:cubicBezTo>
                <a:cubicBezTo>
                  <a:pt x="8902" y="1412"/>
                  <a:pt x="8915" y="1405"/>
                  <a:pt x="8931" y="1405"/>
                </a:cubicBezTo>
                <a:cubicBezTo>
                  <a:pt x="8947" y="1405"/>
                  <a:pt x="8936" y="1394"/>
                  <a:pt x="8931" y="1381"/>
                </a:cubicBezTo>
                <a:cubicBezTo>
                  <a:pt x="8926" y="1368"/>
                  <a:pt x="8942" y="1376"/>
                  <a:pt x="8952" y="1376"/>
                </a:cubicBezTo>
                <a:cubicBezTo>
                  <a:pt x="8963" y="1376"/>
                  <a:pt x="8979" y="1344"/>
                  <a:pt x="8957" y="1312"/>
                </a:cubicBezTo>
                <a:cubicBezTo>
                  <a:pt x="8984" y="1302"/>
                  <a:pt x="8984" y="1269"/>
                  <a:pt x="8994" y="1246"/>
                </a:cubicBezTo>
                <a:cubicBezTo>
                  <a:pt x="9005" y="1222"/>
                  <a:pt x="8984" y="1246"/>
                  <a:pt x="8981" y="1238"/>
                </a:cubicBezTo>
                <a:lnTo>
                  <a:pt x="8981" y="1238"/>
                </a:lnTo>
                <a:cubicBezTo>
                  <a:pt x="8987" y="1235"/>
                  <a:pt x="8990" y="1230"/>
                  <a:pt x="8993" y="1226"/>
                </a:cubicBezTo>
                <a:cubicBezTo>
                  <a:pt x="8997" y="1220"/>
                  <a:pt x="8998" y="1215"/>
                  <a:pt x="8998" y="1209"/>
                </a:cubicBezTo>
                <a:cubicBezTo>
                  <a:pt x="8998" y="1203"/>
                  <a:pt x="8997" y="1198"/>
                  <a:pt x="8994" y="1193"/>
                </a:cubicBezTo>
                <a:lnTo>
                  <a:pt x="9005" y="1193"/>
                </a:lnTo>
                <a:cubicBezTo>
                  <a:pt x="9031" y="1066"/>
                  <a:pt x="9037" y="947"/>
                  <a:pt x="8971" y="828"/>
                </a:cubicBezTo>
                <a:lnTo>
                  <a:pt x="8971" y="828"/>
                </a:lnTo>
                <a:cubicBezTo>
                  <a:pt x="8970" y="819"/>
                  <a:pt x="8969" y="811"/>
                  <a:pt x="8965" y="802"/>
                </a:cubicBezTo>
                <a:lnTo>
                  <a:pt x="8965" y="802"/>
                </a:lnTo>
                <a:cubicBezTo>
                  <a:pt x="8960" y="796"/>
                  <a:pt x="8955" y="792"/>
                  <a:pt x="8948" y="788"/>
                </a:cubicBezTo>
                <a:cubicBezTo>
                  <a:pt x="8945" y="786"/>
                  <a:pt x="8942" y="785"/>
                  <a:pt x="8939" y="783"/>
                </a:cubicBezTo>
                <a:lnTo>
                  <a:pt x="8939" y="783"/>
                </a:lnTo>
                <a:cubicBezTo>
                  <a:pt x="8921" y="756"/>
                  <a:pt x="8901" y="736"/>
                  <a:pt x="8872" y="720"/>
                </a:cubicBezTo>
                <a:cubicBezTo>
                  <a:pt x="8841" y="702"/>
                  <a:pt x="8809" y="693"/>
                  <a:pt x="8773" y="693"/>
                </a:cubicBezTo>
                <a:cubicBezTo>
                  <a:pt x="8753" y="693"/>
                  <a:pt x="8736" y="696"/>
                  <a:pt x="8717" y="701"/>
                </a:cubicBezTo>
                <a:cubicBezTo>
                  <a:pt x="8695" y="699"/>
                  <a:pt x="8685" y="712"/>
                  <a:pt x="8677" y="699"/>
                </a:cubicBezTo>
                <a:cubicBezTo>
                  <a:pt x="8669" y="686"/>
                  <a:pt x="8669" y="712"/>
                  <a:pt x="8658" y="707"/>
                </a:cubicBezTo>
                <a:cubicBezTo>
                  <a:pt x="8648" y="701"/>
                  <a:pt x="8643" y="717"/>
                  <a:pt x="8619" y="715"/>
                </a:cubicBezTo>
                <a:cubicBezTo>
                  <a:pt x="8418" y="836"/>
                  <a:pt x="8272" y="1024"/>
                  <a:pt x="8125" y="1207"/>
                </a:cubicBezTo>
                <a:lnTo>
                  <a:pt x="8125" y="1207"/>
                </a:lnTo>
                <a:cubicBezTo>
                  <a:pt x="8119" y="1220"/>
                  <a:pt x="8113" y="1231"/>
                  <a:pt x="8106" y="1244"/>
                </a:cubicBezTo>
                <a:cubicBezTo>
                  <a:pt x="8090" y="1271"/>
                  <a:pt x="8074" y="1293"/>
                  <a:pt x="8051" y="1315"/>
                </a:cubicBezTo>
                <a:lnTo>
                  <a:pt x="8051" y="1315"/>
                </a:lnTo>
                <a:cubicBezTo>
                  <a:pt x="8049" y="1310"/>
                  <a:pt x="8047" y="1305"/>
                  <a:pt x="8044" y="1300"/>
                </a:cubicBezTo>
                <a:cubicBezTo>
                  <a:pt x="8036" y="1287"/>
                  <a:pt x="8026" y="1277"/>
                  <a:pt x="8013" y="1269"/>
                </a:cubicBezTo>
                <a:cubicBezTo>
                  <a:pt x="8004" y="1264"/>
                  <a:pt x="7997" y="1261"/>
                  <a:pt x="7987" y="1260"/>
                </a:cubicBezTo>
                <a:cubicBezTo>
                  <a:pt x="7927" y="1252"/>
                  <a:pt x="7921" y="1299"/>
                  <a:pt x="7942" y="1344"/>
                </a:cubicBezTo>
                <a:lnTo>
                  <a:pt x="7942" y="1344"/>
                </a:lnTo>
                <a:cubicBezTo>
                  <a:pt x="7946" y="1371"/>
                  <a:pt x="7947" y="1394"/>
                  <a:pt x="7947" y="1422"/>
                </a:cubicBezTo>
                <a:cubicBezTo>
                  <a:pt x="7947" y="1449"/>
                  <a:pt x="7946" y="1473"/>
                  <a:pt x="7942" y="1500"/>
                </a:cubicBezTo>
                <a:cubicBezTo>
                  <a:pt x="7755" y="1834"/>
                  <a:pt x="7588" y="2224"/>
                  <a:pt x="7509" y="2629"/>
                </a:cubicBezTo>
                <a:lnTo>
                  <a:pt x="7509" y="2629"/>
                </a:lnTo>
                <a:cubicBezTo>
                  <a:pt x="7520" y="2651"/>
                  <a:pt x="7527" y="2671"/>
                  <a:pt x="7532" y="2695"/>
                </a:cubicBezTo>
                <a:lnTo>
                  <a:pt x="7548" y="2695"/>
                </a:lnTo>
                <a:cubicBezTo>
                  <a:pt x="7543" y="2705"/>
                  <a:pt x="7556" y="2713"/>
                  <a:pt x="7559" y="2727"/>
                </a:cubicBezTo>
                <a:cubicBezTo>
                  <a:pt x="7495" y="2854"/>
                  <a:pt x="7434" y="3041"/>
                  <a:pt x="7466" y="3211"/>
                </a:cubicBezTo>
                <a:cubicBezTo>
                  <a:pt x="7482" y="3224"/>
                  <a:pt x="7485" y="3250"/>
                  <a:pt x="7503" y="3264"/>
                </a:cubicBezTo>
                <a:cubicBezTo>
                  <a:pt x="7546" y="3375"/>
                  <a:pt x="7641" y="3438"/>
                  <a:pt x="7728" y="3510"/>
                </a:cubicBezTo>
                <a:lnTo>
                  <a:pt x="7728" y="3510"/>
                </a:lnTo>
                <a:cubicBezTo>
                  <a:pt x="7757" y="3521"/>
                  <a:pt x="7781" y="3533"/>
                  <a:pt x="7808" y="3549"/>
                </a:cubicBezTo>
                <a:cubicBezTo>
                  <a:pt x="7817" y="3553"/>
                  <a:pt x="7823" y="3557"/>
                  <a:pt x="7831" y="3563"/>
                </a:cubicBezTo>
                <a:cubicBezTo>
                  <a:pt x="7842" y="3563"/>
                  <a:pt x="7842" y="3555"/>
                  <a:pt x="7850" y="3557"/>
                </a:cubicBezTo>
                <a:cubicBezTo>
                  <a:pt x="7977" y="3615"/>
                  <a:pt x="8151" y="3568"/>
                  <a:pt x="8280" y="3512"/>
                </a:cubicBezTo>
                <a:lnTo>
                  <a:pt x="8301" y="3491"/>
                </a:lnTo>
                <a:cubicBezTo>
                  <a:pt x="8346" y="3491"/>
                  <a:pt x="8365" y="3446"/>
                  <a:pt x="8415" y="3438"/>
                </a:cubicBezTo>
                <a:lnTo>
                  <a:pt x="8415" y="3438"/>
                </a:lnTo>
                <a:cubicBezTo>
                  <a:pt x="8425" y="3422"/>
                  <a:pt x="8438" y="3410"/>
                  <a:pt x="8454" y="3400"/>
                </a:cubicBezTo>
                <a:cubicBezTo>
                  <a:pt x="8460" y="3397"/>
                  <a:pt x="8463" y="3395"/>
                  <a:pt x="8468" y="3393"/>
                </a:cubicBezTo>
                <a:cubicBezTo>
                  <a:pt x="8468" y="3372"/>
                  <a:pt x="8509" y="3336"/>
                  <a:pt x="8524" y="3346"/>
                </a:cubicBezTo>
                <a:cubicBezTo>
                  <a:pt x="8540" y="3357"/>
                  <a:pt x="8516" y="3335"/>
                  <a:pt x="8521" y="3322"/>
                </a:cubicBezTo>
                <a:cubicBezTo>
                  <a:pt x="8526" y="3309"/>
                  <a:pt x="8543" y="3322"/>
                  <a:pt x="8553" y="3319"/>
                </a:cubicBezTo>
                <a:cubicBezTo>
                  <a:pt x="8564" y="3317"/>
                  <a:pt x="8542" y="3293"/>
                  <a:pt x="8558" y="3287"/>
                </a:cubicBezTo>
                <a:cubicBezTo>
                  <a:pt x="8574" y="3282"/>
                  <a:pt x="8558" y="3303"/>
                  <a:pt x="8566" y="3303"/>
                </a:cubicBezTo>
                <a:cubicBezTo>
                  <a:pt x="8574" y="3303"/>
                  <a:pt x="8603" y="3256"/>
                  <a:pt x="8603" y="3240"/>
                </a:cubicBezTo>
                <a:cubicBezTo>
                  <a:pt x="8603" y="3224"/>
                  <a:pt x="8587" y="3248"/>
                  <a:pt x="8587" y="3240"/>
                </a:cubicBezTo>
                <a:lnTo>
                  <a:pt x="8587" y="3240"/>
                </a:lnTo>
                <a:cubicBezTo>
                  <a:pt x="8590" y="3237"/>
                  <a:pt x="8594" y="3234"/>
                  <a:pt x="8597" y="3232"/>
                </a:cubicBezTo>
                <a:cubicBezTo>
                  <a:pt x="8603" y="3229"/>
                  <a:pt x="8607" y="3227"/>
                  <a:pt x="8613" y="3227"/>
                </a:cubicBezTo>
                <a:cubicBezTo>
                  <a:pt x="8613" y="3219"/>
                  <a:pt x="8606" y="3219"/>
                  <a:pt x="8606" y="3211"/>
                </a:cubicBezTo>
                <a:cubicBezTo>
                  <a:pt x="8606" y="3203"/>
                  <a:pt x="8672" y="3174"/>
                  <a:pt x="8666" y="3134"/>
                </a:cubicBezTo>
                <a:lnTo>
                  <a:pt x="8680" y="3134"/>
                </a:lnTo>
                <a:cubicBezTo>
                  <a:pt x="8672" y="3121"/>
                  <a:pt x="8682" y="3122"/>
                  <a:pt x="8682" y="3108"/>
                </a:cubicBezTo>
                <a:cubicBezTo>
                  <a:pt x="8682" y="3095"/>
                  <a:pt x="8672" y="3108"/>
                  <a:pt x="8672" y="3097"/>
                </a:cubicBezTo>
                <a:cubicBezTo>
                  <a:pt x="8672" y="3086"/>
                  <a:pt x="8677" y="3089"/>
                  <a:pt x="8685" y="3094"/>
                </a:cubicBezTo>
                <a:cubicBezTo>
                  <a:pt x="8693" y="3100"/>
                  <a:pt x="8706" y="3084"/>
                  <a:pt x="8706" y="3073"/>
                </a:cubicBezTo>
                <a:lnTo>
                  <a:pt x="8706" y="3073"/>
                </a:lnTo>
                <a:cubicBezTo>
                  <a:pt x="8704" y="3073"/>
                  <a:pt x="8703" y="3072"/>
                  <a:pt x="8701" y="3071"/>
                </a:cubicBezTo>
                <a:cubicBezTo>
                  <a:pt x="8698" y="3069"/>
                  <a:pt x="8695" y="3067"/>
                  <a:pt x="8693" y="3063"/>
                </a:cubicBezTo>
                <a:cubicBezTo>
                  <a:pt x="8691" y="3060"/>
                  <a:pt x="8690" y="3057"/>
                  <a:pt x="8690" y="3053"/>
                </a:cubicBezTo>
                <a:cubicBezTo>
                  <a:pt x="8690" y="3049"/>
                  <a:pt x="8692" y="3045"/>
                  <a:pt x="8693" y="3042"/>
                </a:cubicBezTo>
                <a:cubicBezTo>
                  <a:pt x="8695" y="3040"/>
                  <a:pt x="8696" y="3038"/>
                  <a:pt x="8698" y="3036"/>
                </a:cubicBezTo>
                <a:cubicBezTo>
                  <a:pt x="8709" y="3036"/>
                  <a:pt x="8717" y="3039"/>
                  <a:pt x="8717" y="3047"/>
                </a:cubicBezTo>
                <a:cubicBezTo>
                  <a:pt x="8717" y="3055"/>
                  <a:pt x="8717" y="3010"/>
                  <a:pt x="8719" y="2991"/>
                </a:cubicBezTo>
                <a:cubicBezTo>
                  <a:pt x="8722" y="2973"/>
                  <a:pt x="8711" y="2999"/>
                  <a:pt x="8711" y="2994"/>
                </a:cubicBezTo>
                <a:cubicBezTo>
                  <a:pt x="8711" y="2989"/>
                  <a:pt x="8712" y="2939"/>
                  <a:pt x="8746" y="2944"/>
                </a:cubicBezTo>
                <a:cubicBezTo>
                  <a:pt x="8781" y="2950"/>
                  <a:pt x="8770" y="2913"/>
                  <a:pt x="8759" y="2891"/>
                </a:cubicBezTo>
                <a:cubicBezTo>
                  <a:pt x="8748" y="2870"/>
                  <a:pt x="8748" y="2914"/>
                  <a:pt x="8735" y="2917"/>
                </a:cubicBezTo>
                <a:cubicBezTo>
                  <a:pt x="8722" y="2920"/>
                  <a:pt x="8744" y="2944"/>
                  <a:pt x="8725" y="2938"/>
                </a:cubicBezTo>
                <a:cubicBezTo>
                  <a:pt x="8707" y="2933"/>
                  <a:pt x="8725" y="2920"/>
                  <a:pt x="8735" y="2917"/>
                </a:cubicBezTo>
                <a:lnTo>
                  <a:pt x="8735" y="2920"/>
                </a:lnTo>
                <a:moveTo>
                  <a:pt x="6318" y="2356"/>
                </a:moveTo>
                <a:cubicBezTo>
                  <a:pt x="6310" y="2356"/>
                  <a:pt x="6309" y="2365"/>
                  <a:pt x="6307" y="2370"/>
                </a:cubicBezTo>
                <a:cubicBezTo>
                  <a:pt x="6304" y="2376"/>
                  <a:pt x="6313" y="2364"/>
                  <a:pt x="6318" y="2356"/>
                </a:cubicBezTo>
                <a:moveTo>
                  <a:pt x="6318" y="2356"/>
                </a:moveTo>
                <a:cubicBezTo>
                  <a:pt x="6326" y="2356"/>
                  <a:pt x="6331" y="2343"/>
                  <a:pt x="6321" y="2343"/>
                </a:cubicBezTo>
                <a:lnTo>
                  <a:pt x="6321" y="2343"/>
                </a:lnTo>
                <a:cubicBezTo>
                  <a:pt x="6320" y="2343"/>
                  <a:pt x="6320" y="2344"/>
                  <a:pt x="6320" y="2344"/>
                </a:cubicBezTo>
                <a:cubicBezTo>
                  <a:pt x="6318" y="2347"/>
                  <a:pt x="6318" y="2350"/>
                  <a:pt x="6318" y="2353"/>
                </a:cubicBezTo>
                <a:cubicBezTo>
                  <a:pt x="6318" y="2354"/>
                  <a:pt x="6318" y="2355"/>
                  <a:pt x="6318" y="2356"/>
                </a:cubicBezTo>
                <a:moveTo>
                  <a:pt x="6339" y="2309"/>
                </a:moveTo>
                <a:lnTo>
                  <a:pt x="6339" y="2309"/>
                </a:lnTo>
                <a:cubicBezTo>
                  <a:pt x="6337" y="2317"/>
                  <a:pt x="6333" y="2323"/>
                  <a:pt x="6330" y="2330"/>
                </a:cubicBezTo>
                <a:cubicBezTo>
                  <a:pt x="6327" y="2334"/>
                  <a:pt x="6326" y="2337"/>
                  <a:pt x="6323" y="2340"/>
                </a:cubicBezTo>
                <a:cubicBezTo>
                  <a:pt x="6336" y="2340"/>
                  <a:pt x="6350" y="2319"/>
                  <a:pt x="6339" y="2309"/>
                </a:cubicBezTo>
                <a:moveTo>
                  <a:pt x="6352" y="2301"/>
                </a:moveTo>
                <a:cubicBezTo>
                  <a:pt x="6352" y="2301"/>
                  <a:pt x="6352" y="2317"/>
                  <a:pt x="6352" y="2301"/>
                </a:cubicBezTo>
                <a:moveTo>
                  <a:pt x="6352" y="2282"/>
                </a:moveTo>
                <a:lnTo>
                  <a:pt x="6352" y="2301"/>
                </a:lnTo>
                <a:cubicBezTo>
                  <a:pt x="6363" y="2301"/>
                  <a:pt x="6366" y="2280"/>
                  <a:pt x="6352" y="2282"/>
                </a:cubicBezTo>
                <a:moveTo>
                  <a:pt x="6374" y="2269"/>
                </a:moveTo>
                <a:cubicBezTo>
                  <a:pt x="6374" y="2277"/>
                  <a:pt x="6366" y="2282"/>
                  <a:pt x="6363" y="2277"/>
                </a:cubicBezTo>
                <a:cubicBezTo>
                  <a:pt x="6360" y="2272"/>
                  <a:pt x="6366" y="2269"/>
                  <a:pt x="6374" y="2269"/>
                </a:cubicBezTo>
                <a:moveTo>
                  <a:pt x="6352" y="2282"/>
                </a:moveTo>
                <a:cubicBezTo>
                  <a:pt x="6352" y="2274"/>
                  <a:pt x="6365" y="2261"/>
                  <a:pt x="6352" y="2261"/>
                </a:cubicBezTo>
                <a:cubicBezTo>
                  <a:pt x="6338" y="2261"/>
                  <a:pt x="6318" y="2294"/>
                  <a:pt x="6326" y="2317"/>
                </a:cubicBezTo>
                <a:cubicBezTo>
                  <a:pt x="6334" y="2341"/>
                  <a:pt x="6339" y="2290"/>
                  <a:pt x="6352" y="2282"/>
                </a:cubicBezTo>
                <a:moveTo>
                  <a:pt x="6344" y="2261"/>
                </a:moveTo>
                <a:lnTo>
                  <a:pt x="6352" y="2251"/>
                </a:lnTo>
                <a:cubicBezTo>
                  <a:pt x="6347" y="2251"/>
                  <a:pt x="6344" y="2253"/>
                  <a:pt x="6344" y="2261"/>
                </a:cubicBezTo>
                <a:moveTo>
                  <a:pt x="6260" y="2483"/>
                </a:moveTo>
                <a:cubicBezTo>
                  <a:pt x="6260" y="2478"/>
                  <a:pt x="6265" y="2478"/>
                  <a:pt x="6265" y="2475"/>
                </a:cubicBezTo>
                <a:lnTo>
                  <a:pt x="6273" y="2475"/>
                </a:lnTo>
                <a:lnTo>
                  <a:pt x="6268" y="2483"/>
                </a:lnTo>
                <a:lnTo>
                  <a:pt x="6260" y="2483"/>
                </a:lnTo>
                <a:moveTo>
                  <a:pt x="6278" y="2457"/>
                </a:moveTo>
                <a:cubicBezTo>
                  <a:pt x="6278" y="2433"/>
                  <a:pt x="6294" y="2430"/>
                  <a:pt x="6297" y="2409"/>
                </a:cubicBezTo>
                <a:cubicBezTo>
                  <a:pt x="6299" y="2388"/>
                  <a:pt x="6297" y="2422"/>
                  <a:pt x="6305" y="2422"/>
                </a:cubicBezTo>
                <a:cubicBezTo>
                  <a:pt x="6313" y="2422"/>
                  <a:pt x="6294" y="2449"/>
                  <a:pt x="6278" y="2457"/>
                </a:cubicBezTo>
                <a:moveTo>
                  <a:pt x="6281" y="2430"/>
                </a:moveTo>
                <a:cubicBezTo>
                  <a:pt x="6265" y="2425"/>
                  <a:pt x="6281" y="2421"/>
                  <a:pt x="6281" y="2407"/>
                </a:cubicBezTo>
                <a:cubicBezTo>
                  <a:pt x="6281" y="2394"/>
                  <a:pt x="6278" y="2420"/>
                  <a:pt x="6281" y="2430"/>
                </a:cubicBezTo>
                <a:moveTo>
                  <a:pt x="6286" y="2370"/>
                </a:moveTo>
                <a:cubicBezTo>
                  <a:pt x="6281" y="2370"/>
                  <a:pt x="6286" y="2354"/>
                  <a:pt x="6297" y="2356"/>
                </a:cubicBezTo>
                <a:cubicBezTo>
                  <a:pt x="6307" y="2359"/>
                  <a:pt x="6292" y="2367"/>
                  <a:pt x="6286" y="2370"/>
                </a:cubicBezTo>
                <a:moveTo>
                  <a:pt x="6374" y="2224"/>
                </a:moveTo>
                <a:cubicBezTo>
                  <a:pt x="6384" y="2216"/>
                  <a:pt x="6389" y="2214"/>
                  <a:pt x="6384" y="2198"/>
                </a:cubicBezTo>
                <a:cubicBezTo>
                  <a:pt x="6379" y="2183"/>
                  <a:pt x="6386" y="2208"/>
                  <a:pt x="6397" y="2208"/>
                </a:cubicBezTo>
                <a:cubicBezTo>
                  <a:pt x="6407" y="2208"/>
                  <a:pt x="6381" y="2235"/>
                  <a:pt x="6374" y="2224"/>
                </a:cubicBezTo>
                <a:moveTo>
                  <a:pt x="6434" y="2190"/>
                </a:moveTo>
                <a:lnTo>
                  <a:pt x="6440" y="2190"/>
                </a:lnTo>
                <a:lnTo>
                  <a:pt x="6440" y="2200"/>
                </a:lnTo>
                <a:lnTo>
                  <a:pt x="6434" y="2200"/>
                </a:lnTo>
                <a:lnTo>
                  <a:pt x="6434" y="2190"/>
                </a:lnTo>
                <a:moveTo>
                  <a:pt x="6344" y="2261"/>
                </a:moveTo>
                <a:cubicBezTo>
                  <a:pt x="6344" y="2237"/>
                  <a:pt x="6411" y="2224"/>
                  <a:pt x="6426" y="2187"/>
                </a:cubicBezTo>
                <a:cubicBezTo>
                  <a:pt x="6424" y="2195"/>
                  <a:pt x="6424" y="2203"/>
                  <a:pt x="6421" y="2208"/>
                </a:cubicBezTo>
                <a:lnTo>
                  <a:pt x="6426" y="2208"/>
                </a:lnTo>
                <a:cubicBezTo>
                  <a:pt x="6426" y="2203"/>
                  <a:pt x="6433" y="2203"/>
                  <a:pt x="6426" y="2208"/>
                </a:cubicBezTo>
                <a:cubicBezTo>
                  <a:pt x="6418" y="2213"/>
                  <a:pt x="6421" y="2227"/>
                  <a:pt x="6421" y="2240"/>
                </a:cubicBezTo>
                <a:cubicBezTo>
                  <a:pt x="6421" y="2253"/>
                  <a:pt x="6408" y="2238"/>
                  <a:pt x="6403" y="2243"/>
                </a:cubicBezTo>
                <a:cubicBezTo>
                  <a:pt x="6397" y="2249"/>
                  <a:pt x="6421" y="2235"/>
                  <a:pt x="6416" y="2221"/>
                </a:cubicBezTo>
                <a:cubicBezTo>
                  <a:pt x="6411" y="2208"/>
                  <a:pt x="6381" y="2251"/>
                  <a:pt x="6374" y="2269"/>
                </a:cubicBezTo>
                <a:lnTo>
                  <a:pt x="6381" y="2269"/>
                </a:lnTo>
                <a:cubicBezTo>
                  <a:pt x="6381" y="2256"/>
                  <a:pt x="6395" y="2257"/>
                  <a:pt x="6395" y="2243"/>
                </a:cubicBezTo>
                <a:cubicBezTo>
                  <a:pt x="6395" y="2230"/>
                  <a:pt x="6389" y="2266"/>
                  <a:pt x="6381" y="2269"/>
                </a:cubicBezTo>
                <a:cubicBezTo>
                  <a:pt x="6360" y="2317"/>
                  <a:pt x="6331" y="2356"/>
                  <a:pt x="6307" y="2399"/>
                </a:cubicBezTo>
                <a:cubicBezTo>
                  <a:pt x="6305" y="2396"/>
                  <a:pt x="6305" y="2391"/>
                  <a:pt x="6305" y="2383"/>
                </a:cubicBezTo>
                <a:cubicBezTo>
                  <a:pt x="6305" y="2375"/>
                  <a:pt x="6296" y="2399"/>
                  <a:pt x="6286" y="2399"/>
                </a:cubicBezTo>
                <a:cubicBezTo>
                  <a:pt x="6275" y="2399"/>
                  <a:pt x="6283" y="2399"/>
                  <a:pt x="6286" y="2399"/>
                </a:cubicBezTo>
                <a:cubicBezTo>
                  <a:pt x="6288" y="2399"/>
                  <a:pt x="6313" y="2356"/>
                  <a:pt x="6318" y="2327"/>
                </a:cubicBezTo>
                <a:cubicBezTo>
                  <a:pt x="6323" y="2298"/>
                  <a:pt x="6310" y="2352"/>
                  <a:pt x="6297" y="2346"/>
                </a:cubicBezTo>
                <a:cubicBezTo>
                  <a:pt x="6284" y="2341"/>
                  <a:pt x="6326" y="2307"/>
                  <a:pt x="6321" y="2288"/>
                </a:cubicBezTo>
                <a:cubicBezTo>
                  <a:pt x="6315" y="2270"/>
                  <a:pt x="6344" y="2274"/>
                  <a:pt x="6344" y="2261"/>
                </a:cubicBezTo>
                <a:moveTo>
                  <a:pt x="6397" y="2200"/>
                </a:moveTo>
                <a:lnTo>
                  <a:pt x="6397" y="2200"/>
                </a:lnTo>
                <a:cubicBezTo>
                  <a:pt x="6399" y="2196"/>
                  <a:pt x="6400" y="2192"/>
                  <a:pt x="6400" y="2187"/>
                </a:cubicBezTo>
                <a:cubicBezTo>
                  <a:pt x="6411" y="2187"/>
                  <a:pt x="6408" y="2195"/>
                  <a:pt x="6408" y="2200"/>
                </a:cubicBezTo>
                <a:lnTo>
                  <a:pt x="6397" y="2200"/>
                </a:lnTo>
                <a:moveTo>
                  <a:pt x="6442" y="2187"/>
                </a:moveTo>
                <a:cubicBezTo>
                  <a:pt x="6442" y="2184"/>
                  <a:pt x="6448" y="2184"/>
                  <a:pt x="6448" y="2182"/>
                </a:cubicBezTo>
                <a:lnTo>
                  <a:pt x="6456" y="2182"/>
                </a:lnTo>
                <a:cubicBezTo>
                  <a:pt x="6456" y="2187"/>
                  <a:pt x="6450" y="2187"/>
                  <a:pt x="6442" y="2187"/>
                </a:cubicBezTo>
                <a:moveTo>
                  <a:pt x="6421" y="2182"/>
                </a:moveTo>
                <a:cubicBezTo>
                  <a:pt x="6413" y="2153"/>
                  <a:pt x="6453" y="2171"/>
                  <a:pt x="6456" y="2158"/>
                </a:cubicBezTo>
                <a:cubicBezTo>
                  <a:pt x="6458" y="2145"/>
                  <a:pt x="6461" y="2164"/>
                  <a:pt x="6461" y="2169"/>
                </a:cubicBezTo>
                <a:cubicBezTo>
                  <a:pt x="6461" y="2175"/>
                  <a:pt x="6448" y="2176"/>
                  <a:pt x="6440" y="2184"/>
                </a:cubicBezTo>
                <a:cubicBezTo>
                  <a:pt x="6432" y="2192"/>
                  <a:pt x="6434" y="2174"/>
                  <a:pt x="6421" y="2182"/>
                </a:cubicBezTo>
                <a:moveTo>
                  <a:pt x="6442" y="2150"/>
                </a:moveTo>
                <a:cubicBezTo>
                  <a:pt x="6442" y="2150"/>
                  <a:pt x="6434" y="2163"/>
                  <a:pt x="6442" y="2150"/>
                </a:cubicBezTo>
                <a:moveTo>
                  <a:pt x="6482" y="2158"/>
                </a:moveTo>
                <a:cubicBezTo>
                  <a:pt x="6487" y="2150"/>
                  <a:pt x="6490" y="2145"/>
                  <a:pt x="6501" y="2145"/>
                </a:cubicBezTo>
                <a:cubicBezTo>
                  <a:pt x="6511" y="2145"/>
                  <a:pt x="6490" y="2153"/>
                  <a:pt x="6482" y="2158"/>
                </a:cubicBezTo>
                <a:moveTo>
                  <a:pt x="6456" y="2145"/>
                </a:moveTo>
                <a:cubicBezTo>
                  <a:pt x="6456" y="2145"/>
                  <a:pt x="6461" y="2147"/>
                  <a:pt x="6456" y="2145"/>
                </a:cubicBezTo>
                <a:moveTo>
                  <a:pt x="6466" y="2139"/>
                </a:moveTo>
                <a:lnTo>
                  <a:pt x="6466" y="2139"/>
                </a:lnTo>
                <a:moveTo>
                  <a:pt x="7151" y="2126"/>
                </a:moveTo>
                <a:cubicBezTo>
                  <a:pt x="7009" y="2174"/>
                  <a:pt x="6855" y="2213"/>
                  <a:pt x="6731" y="2124"/>
                </a:cubicBezTo>
                <a:cubicBezTo>
                  <a:pt x="6622" y="2094"/>
                  <a:pt x="6495" y="2069"/>
                  <a:pt x="6413" y="2137"/>
                </a:cubicBezTo>
                <a:cubicBezTo>
                  <a:pt x="6371" y="2176"/>
                  <a:pt x="6336" y="2224"/>
                  <a:pt x="6294" y="2264"/>
                </a:cubicBezTo>
                <a:lnTo>
                  <a:pt x="6294" y="2264"/>
                </a:lnTo>
                <a:cubicBezTo>
                  <a:pt x="6294" y="2259"/>
                  <a:pt x="6294" y="2255"/>
                  <a:pt x="6294" y="2251"/>
                </a:cubicBezTo>
                <a:cubicBezTo>
                  <a:pt x="6294" y="2214"/>
                  <a:pt x="6301" y="2183"/>
                  <a:pt x="6318" y="2150"/>
                </a:cubicBezTo>
                <a:cubicBezTo>
                  <a:pt x="6284" y="2121"/>
                  <a:pt x="6239" y="2113"/>
                  <a:pt x="6180" y="2108"/>
                </a:cubicBezTo>
                <a:cubicBezTo>
                  <a:pt x="6122" y="2356"/>
                  <a:pt x="6083" y="2602"/>
                  <a:pt x="6035" y="2854"/>
                </a:cubicBezTo>
                <a:cubicBezTo>
                  <a:pt x="6069" y="2891"/>
                  <a:pt x="6098" y="2928"/>
                  <a:pt x="6138" y="2933"/>
                </a:cubicBezTo>
                <a:cubicBezTo>
                  <a:pt x="6194" y="2888"/>
                  <a:pt x="6217" y="2811"/>
                  <a:pt x="6225" y="2745"/>
                </a:cubicBezTo>
                <a:cubicBezTo>
                  <a:pt x="6334" y="2528"/>
                  <a:pt x="6376" y="2251"/>
                  <a:pt x="6617" y="2163"/>
                </a:cubicBezTo>
                <a:cubicBezTo>
                  <a:pt x="6765" y="2213"/>
                  <a:pt x="6950" y="2317"/>
                  <a:pt x="7133" y="2221"/>
                </a:cubicBezTo>
                <a:lnTo>
                  <a:pt x="7133" y="2221"/>
                </a:lnTo>
                <a:cubicBezTo>
                  <a:pt x="7135" y="2187"/>
                  <a:pt x="7140" y="2159"/>
                  <a:pt x="7151" y="2126"/>
                </a:cubicBezTo>
                <a:moveTo>
                  <a:pt x="5805" y="2335"/>
                </a:moveTo>
                <a:cubicBezTo>
                  <a:pt x="5791" y="2333"/>
                  <a:pt x="5810" y="2322"/>
                  <a:pt x="5805" y="2314"/>
                </a:cubicBezTo>
                <a:cubicBezTo>
                  <a:pt x="5799" y="2306"/>
                  <a:pt x="5805" y="2330"/>
                  <a:pt x="5805" y="2335"/>
                </a:cubicBezTo>
                <a:moveTo>
                  <a:pt x="5815" y="2269"/>
                </a:moveTo>
                <a:cubicBezTo>
                  <a:pt x="5815" y="2269"/>
                  <a:pt x="5818" y="2269"/>
                  <a:pt x="5815" y="2269"/>
                </a:cubicBezTo>
                <a:moveTo>
                  <a:pt x="5826" y="2237"/>
                </a:moveTo>
                <a:cubicBezTo>
                  <a:pt x="5826" y="2237"/>
                  <a:pt x="5829" y="2253"/>
                  <a:pt x="5826" y="2237"/>
                </a:cubicBezTo>
                <a:moveTo>
                  <a:pt x="5747" y="2229"/>
                </a:moveTo>
                <a:cubicBezTo>
                  <a:pt x="5760" y="2213"/>
                  <a:pt x="5760" y="2184"/>
                  <a:pt x="5791" y="2190"/>
                </a:cubicBezTo>
                <a:lnTo>
                  <a:pt x="5791" y="2190"/>
                </a:lnTo>
                <a:cubicBezTo>
                  <a:pt x="5801" y="2206"/>
                  <a:pt x="5807" y="2220"/>
                  <a:pt x="5813" y="2237"/>
                </a:cubicBezTo>
                <a:lnTo>
                  <a:pt x="5813" y="2237"/>
                </a:lnTo>
                <a:cubicBezTo>
                  <a:pt x="5802" y="2315"/>
                  <a:pt x="5780" y="2380"/>
                  <a:pt x="5741" y="2447"/>
                </a:cubicBezTo>
                <a:cubicBezTo>
                  <a:pt x="5697" y="2523"/>
                  <a:pt x="5646" y="2579"/>
                  <a:pt x="5575" y="2629"/>
                </a:cubicBezTo>
                <a:lnTo>
                  <a:pt x="5575" y="2629"/>
                </a:lnTo>
                <a:cubicBezTo>
                  <a:pt x="5556" y="2631"/>
                  <a:pt x="5541" y="2632"/>
                  <a:pt x="5522" y="2632"/>
                </a:cubicBezTo>
                <a:cubicBezTo>
                  <a:pt x="5518" y="2632"/>
                  <a:pt x="5515" y="2632"/>
                  <a:pt x="5511" y="2631"/>
                </a:cubicBezTo>
                <a:cubicBezTo>
                  <a:pt x="5514" y="2446"/>
                  <a:pt x="5596" y="2282"/>
                  <a:pt x="5747" y="2229"/>
                </a:cubicBezTo>
                <a:moveTo>
                  <a:pt x="5490" y="2264"/>
                </a:moveTo>
                <a:cubicBezTo>
                  <a:pt x="5413" y="2407"/>
                  <a:pt x="5358" y="2613"/>
                  <a:pt x="5490" y="2750"/>
                </a:cubicBezTo>
                <a:cubicBezTo>
                  <a:pt x="5577" y="2787"/>
                  <a:pt x="5657" y="2737"/>
                  <a:pt x="5744" y="2711"/>
                </a:cubicBezTo>
                <a:cubicBezTo>
                  <a:pt x="5836" y="2576"/>
                  <a:pt x="6000" y="2404"/>
                  <a:pt x="5921" y="2198"/>
                </a:cubicBezTo>
                <a:cubicBezTo>
                  <a:pt x="5860" y="2163"/>
                  <a:pt x="5815" y="2113"/>
                  <a:pt x="5733" y="2100"/>
                </a:cubicBezTo>
                <a:lnTo>
                  <a:pt x="5733" y="2100"/>
                </a:lnTo>
                <a:cubicBezTo>
                  <a:pt x="5727" y="2091"/>
                  <a:pt x="5719" y="2086"/>
                  <a:pt x="5710" y="2081"/>
                </a:cubicBezTo>
                <a:cubicBezTo>
                  <a:pt x="5705" y="2078"/>
                  <a:pt x="5701" y="2076"/>
                  <a:pt x="5696" y="2074"/>
                </a:cubicBezTo>
                <a:cubicBezTo>
                  <a:pt x="5593" y="2097"/>
                  <a:pt x="5530" y="2161"/>
                  <a:pt x="5474" y="2229"/>
                </a:cubicBezTo>
                <a:cubicBezTo>
                  <a:pt x="5482" y="2240"/>
                  <a:pt x="5477" y="2261"/>
                  <a:pt x="5490" y="2264"/>
                </a:cubicBezTo>
                <a:moveTo>
                  <a:pt x="4572" y="4081"/>
                </a:moveTo>
                <a:cubicBezTo>
                  <a:pt x="4572" y="4081"/>
                  <a:pt x="4577" y="4068"/>
                  <a:pt x="4572" y="4081"/>
                </a:cubicBezTo>
                <a:moveTo>
                  <a:pt x="4929" y="3668"/>
                </a:moveTo>
                <a:cubicBezTo>
                  <a:pt x="4929" y="3668"/>
                  <a:pt x="4947" y="3682"/>
                  <a:pt x="4929" y="3668"/>
                </a:cubicBezTo>
                <a:moveTo>
                  <a:pt x="4940" y="3645"/>
                </a:moveTo>
                <a:lnTo>
                  <a:pt x="4934" y="3655"/>
                </a:lnTo>
                <a:cubicBezTo>
                  <a:pt x="4942" y="3658"/>
                  <a:pt x="4947" y="3650"/>
                  <a:pt x="4950" y="3645"/>
                </a:cubicBezTo>
                <a:lnTo>
                  <a:pt x="4940" y="3645"/>
                </a:lnTo>
                <a:moveTo>
                  <a:pt x="4950" y="3615"/>
                </a:moveTo>
                <a:cubicBezTo>
                  <a:pt x="4953" y="3623"/>
                  <a:pt x="4937" y="3634"/>
                  <a:pt x="4950" y="3642"/>
                </a:cubicBezTo>
                <a:cubicBezTo>
                  <a:pt x="4963" y="3650"/>
                  <a:pt x="4961" y="3618"/>
                  <a:pt x="4950" y="3615"/>
                </a:cubicBezTo>
                <a:moveTo>
                  <a:pt x="4974" y="3581"/>
                </a:moveTo>
                <a:cubicBezTo>
                  <a:pt x="4953" y="3573"/>
                  <a:pt x="4963" y="3601"/>
                  <a:pt x="4953" y="3608"/>
                </a:cubicBezTo>
                <a:cubicBezTo>
                  <a:pt x="4942" y="3616"/>
                  <a:pt x="4966" y="3586"/>
                  <a:pt x="4974" y="3581"/>
                </a:cubicBezTo>
                <a:moveTo>
                  <a:pt x="4974" y="3560"/>
                </a:moveTo>
                <a:cubicBezTo>
                  <a:pt x="4974" y="3565"/>
                  <a:pt x="4974" y="3570"/>
                  <a:pt x="4979" y="3570"/>
                </a:cubicBezTo>
                <a:lnTo>
                  <a:pt x="4982" y="3570"/>
                </a:lnTo>
                <a:cubicBezTo>
                  <a:pt x="4982" y="3568"/>
                  <a:pt x="4979" y="3560"/>
                  <a:pt x="4974" y="3563"/>
                </a:cubicBezTo>
                <a:lnTo>
                  <a:pt x="4974" y="3560"/>
                </a:lnTo>
                <a:moveTo>
                  <a:pt x="4992" y="3528"/>
                </a:moveTo>
                <a:lnTo>
                  <a:pt x="4992" y="3528"/>
                </a:lnTo>
                <a:lnTo>
                  <a:pt x="4993" y="3529"/>
                </a:lnTo>
                <a:cubicBezTo>
                  <a:pt x="4993" y="3531"/>
                  <a:pt x="4991" y="3533"/>
                  <a:pt x="4991" y="3534"/>
                </a:cubicBezTo>
                <a:cubicBezTo>
                  <a:pt x="4990" y="3535"/>
                  <a:pt x="4990" y="3536"/>
                  <a:pt x="4990" y="3536"/>
                </a:cubicBezTo>
                <a:lnTo>
                  <a:pt x="5003" y="3536"/>
                </a:lnTo>
                <a:cubicBezTo>
                  <a:pt x="5003" y="3533"/>
                  <a:pt x="5003" y="3523"/>
                  <a:pt x="4992" y="3528"/>
                </a:cubicBezTo>
                <a:moveTo>
                  <a:pt x="5082" y="3488"/>
                </a:moveTo>
                <a:cubicBezTo>
                  <a:pt x="5080" y="3483"/>
                  <a:pt x="5082" y="3491"/>
                  <a:pt x="5082" y="3488"/>
                </a:cubicBezTo>
                <a:moveTo>
                  <a:pt x="5088" y="3470"/>
                </a:moveTo>
                <a:cubicBezTo>
                  <a:pt x="5088" y="3475"/>
                  <a:pt x="5088" y="3481"/>
                  <a:pt x="5093" y="3483"/>
                </a:cubicBezTo>
                <a:cubicBezTo>
                  <a:pt x="5098" y="3486"/>
                  <a:pt x="5092" y="3478"/>
                  <a:pt x="5098" y="3478"/>
                </a:cubicBezTo>
                <a:cubicBezTo>
                  <a:pt x="5103" y="3478"/>
                  <a:pt x="5096" y="3470"/>
                  <a:pt x="5088" y="3470"/>
                </a:cubicBezTo>
                <a:moveTo>
                  <a:pt x="4614" y="3454"/>
                </a:moveTo>
                <a:lnTo>
                  <a:pt x="4614" y="3454"/>
                </a:lnTo>
                <a:moveTo>
                  <a:pt x="5080" y="3430"/>
                </a:moveTo>
                <a:cubicBezTo>
                  <a:pt x="5085" y="3428"/>
                  <a:pt x="5088" y="3417"/>
                  <a:pt x="5093" y="3430"/>
                </a:cubicBezTo>
                <a:cubicBezTo>
                  <a:pt x="5098" y="3443"/>
                  <a:pt x="5080" y="3443"/>
                  <a:pt x="5080" y="3430"/>
                </a:cubicBezTo>
                <a:moveTo>
                  <a:pt x="5109" y="3391"/>
                </a:moveTo>
                <a:lnTo>
                  <a:pt x="5119" y="3391"/>
                </a:lnTo>
                <a:lnTo>
                  <a:pt x="5119" y="3385"/>
                </a:lnTo>
                <a:lnTo>
                  <a:pt x="5109" y="3385"/>
                </a:lnTo>
                <a:lnTo>
                  <a:pt x="5109" y="3391"/>
                </a:lnTo>
                <a:moveTo>
                  <a:pt x="5130" y="3367"/>
                </a:moveTo>
                <a:cubicBezTo>
                  <a:pt x="5130" y="3367"/>
                  <a:pt x="5130" y="3377"/>
                  <a:pt x="5130" y="3367"/>
                </a:cubicBezTo>
                <a:moveTo>
                  <a:pt x="5122" y="3346"/>
                </a:moveTo>
                <a:cubicBezTo>
                  <a:pt x="5122" y="3346"/>
                  <a:pt x="5138" y="3346"/>
                  <a:pt x="5122" y="3346"/>
                </a:cubicBezTo>
                <a:moveTo>
                  <a:pt x="4704" y="3338"/>
                </a:moveTo>
                <a:cubicBezTo>
                  <a:pt x="4704" y="3338"/>
                  <a:pt x="4715" y="3327"/>
                  <a:pt x="4704" y="3338"/>
                </a:cubicBezTo>
                <a:moveTo>
                  <a:pt x="4709" y="3314"/>
                </a:moveTo>
                <a:cubicBezTo>
                  <a:pt x="4709" y="3319"/>
                  <a:pt x="4701" y="3332"/>
                  <a:pt x="4709" y="3332"/>
                </a:cubicBezTo>
                <a:cubicBezTo>
                  <a:pt x="4717" y="3332"/>
                  <a:pt x="4720" y="3314"/>
                  <a:pt x="4709" y="3314"/>
                </a:cubicBezTo>
                <a:moveTo>
                  <a:pt x="5143" y="3272"/>
                </a:moveTo>
                <a:cubicBezTo>
                  <a:pt x="5143" y="3272"/>
                  <a:pt x="5143" y="3258"/>
                  <a:pt x="5143" y="3272"/>
                </a:cubicBezTo>
                <a:moveTo>
                  <a:pt x="5106" y="3195"/>
                </a:moveTo>
                <a:cubicBezTo>
                  <a:pt x="5104" y="3195"/>
                  <a:pt x="5109" y="3197"/>
                  <a:pt x="5106" y="3195"/>
                </a:cubicBezTo>
                <a:moveTo>
                  <a:pt x="5159" y="3192"/>
                </a:moveTo>
                <a:cubicBezTo>
                  <a:pt x="5162" y="3176"/>
                  <a:pt x="5162" y="3208"/>
                  <a:pt x="5159" y="3192"/>
                </a:cubicBezTo>
                <a:moveTo>
                  <a:pt x="5112" y="3168"/>
                </a:moveTo>
                <a:cubicBezTo>
                  <a:pt x="5112" y="3168"/>
                  <a:pt x="5119" y="3153"/>
                  <a:pt x="5112" y="3168"/>
                </a:cubicBezTo>
                <a:moveTo>
                  <a:pt x="5170" y="3153"/>
                </a:moveTo>
                <a:cubicBezTo>
                  <a:pt x="5170" y="3153"/>
                  <a:pt x="5186" y="3150"/>
                  <a:pt x="5170" y="3153"/>
                </a:cubicBezTo>
                <a:moveTo>
                  <a:pt x="5170" y="3153"/>
                </a:moveTo>
                <a:cubicBezTo>
                  <a:pt x="5162" y="3153"/>
                  <a:pt x="5159" y="3150"/>
                  <a:pt x="5162" y="3139"/>
                </a:cubicBezTo>
                <a:lnTo>
                  <a:pt x="5162" y="3139"/>
                </a:lnTo>
                <a:lnTo>
                  <a:pt x="5162" y="3139"/>
                </a:lnTo>
                <a:cubicBezTo>
                  <a:pt x="5164" y="3141"/>
                  <a:pt x="5166" y="3143"/>
                  <a:pt x="5168" y="3145"/>
                </a:cubicBezTo>
                <a:cubicBezTo>
                  <a:pt x="5169" y="3147"/>
                  <a:pt x="5170" y="3150"/>
                  <a:pt x="5170" y="3153"/>
                </a:cubicBezTo>
                <a:moveTo>
                  <a:pt x="5199" y="3105"/>
                </a:moveTo>
                <a:lnTo>
                  <a:pt x="5199" y="3097"/>
                </a:lnTo>
                <a:cubicBezTo>
                  <a:pt x="5191" y="3097"/>
                  <a:pt x="5191" y="3105"/>
                  <a:pt x="5199" y="3105"/>
                </a:cubicBezTo>
                <a:moveTo>
                  <a:pt x="5172" y="3092"/>
                </a:moveTo>
                <a:cubicBezTo>
                  <a:pt x="5172" y="3092"/>
                  <a:pt x="5175" y="3078"/>
                  <a:pt x="5172" y="3092"/>
                </a:cubicBezTo>
                <a:moveTo>
                  <a:pt x="4704" y="3047"/>
                </a:moveTo>
                <a:cubicBezTo>
                  <a:pt x="4704" y="3047"/>
                  <a:pt x="4715" y="3028"/>
                  <a:pt x="4704" y="3047"/>
                </a:cubicBezTo>
                <a:moveTo>
                  <a:pt x="5183" y="3010"/>
                </a:moveTo>
                <a:cubicBezTo>
                  <a:pt x="5178" y="3007"/>
                  <a:pt x="5183" y="3012"/>
                  <a:pt x="5183" y="3010"/>
                </a:cubicBezTo>
                <a:moveTo>
                  <a:pt x="5183" y="2989"/>
                </a:moveTo>
                <a:cubicBezTo>
                  <a:pt x="5183" y="2989"/>
                  <a:pt x="5186" y="2973"/>
                  <a:pt x="5183" y="2989"/>
                </a:cubicBezTo>
                <a:moveTo>
                  <a:pt x="5162" y="2838"/>
                </a:moveTo>
                <a:cubicBezTo>
                  <a:pt x="5164" y="2838"/>
                  <a:pt x="5162" y="2843"/>
                  <a:pt x="5162" y="2838"/>
                </a:cubicBezTo>
                <a:moveTo>
                  <a:pt x="4786" y="3965"/>
                </a:moveTo>
                <a:lnTo>
                  <a:pt x="4786" y="3965"/>
                </a:lnTo>
                <a:cubicBezTo>
                  <a:pt x="4793" y="3959"/>
                  <a:pt x="4800" y="3955"/>
                  <a:pt x="4808" y="3950"/>
                </a:cubicBezTo>
                <a:cubicBezTo>
                  <a:pt x="4818" y="3944"/>
                  <a:pt x="4828" y="3940"/>
                  <a:pt x="4839" y="3936"/>
                </a:cubicBezTo>
                <a:cubicBezTo>
                  <a:pt x="4826" y="3951"/>
                  <a:pt x="4807" y="3960"/>
                  <a:pt x="4807" y="3986"/>
                </a:cubicBezTo>
                <a:cubicBezTo>
                  <a:pt x="4807" y="4013"/>
                  <a:pt x="4794" y="3973"/>
                  <a:pt x="4786" y="3965"/>
                </a:cubicBezTo>
                <a:moveTo>
                  <a:pt x="4596" y="3922"/>
                </a:moveTo>
                <a:cubicBezTo>
                  <a:pt x="4596" y="3922"/>
                  <a:pt x="4601" y="3936"/>
                  <a:pt x="4596" y="3922"/>
                </a:cubicBezTo>
                <a:moveTo>
                  <a:pt x="4551" y="3925"/>
                </a:moveTo>
                <a:cubicBezTo>
                  <a:pt x="4535" y="3922"/>
                  <a:pt x="4545" y="3889"/>
                  <a:pt x="4535" y="3875"/>
                </a:cubicBezTo>
                <a:cubicBezTo>
                  <a:pt x="4524" y="3862"/>
                  <a:pt x="4545" y="3914"/>
                  <a:pt x="4551" y="3925"/>
                </a:cubicBezTo>
                <a:moveTo>
                  <a:pt x="4596" y="3875"/>
                </a:moveTo>
                <a:lnTo>
                  <a:pt x="4596" y="3875"/>
                </a:lnTo>
                <a:moveTo>
                  <a:pt x="4588" y="3832"/>
                </a:moveTo>
                <a:cubicBezTo>
                  <a:pt x="4588" y="3832"/>
                  <a:pt x="4585" y="3840"/>
                  <a:pt x="4588" y="3832"/>
                </a:cubicBezTo>
                <a:moveTo>
                  <a:pt x="4596" y="3806"/>
                </a:moveTo>
                <a:lnTo>
                  <a:pt x="4604" y="3806"/>
                </a:lnTo>
                <a:lnTo>
                  <a:pt x="4604" y="3814"/>
                </a:lnTo>
                <a:lnTo>
                  <a:pt x="4596" y="3814"/>
                </a:lnTo>
                <a:lnTo>
                  <a:pt x="4596" y="3806"/>
                </a:lnTo>
                <a:moveTo>
                  <a:pt x="4604" y="3777"/>
                </a:moveTo>
                <a:cubicBezTo>
                  <a:pt x="4604" y="3777"/>
                  <a:pt x="4609" y="3790"/>
                  <a:pt x="4604" y="3777"/>
                </a:cubicBezTo>
                <a:moveTo>
                  <a:pt x="4535" y="3803"/>
                </a:moveTo>
                <a:cubicBezTo>
                  <a:pt x="4540" y="3803"/>
                  <a:pt x="4539" y="3801"/>
                  <a:pt x="4545" y="3795"/>
                </a:cubicBezTo>
                <a:cubicBezTo>
                  <a:pt x="4550" y="3790"/>
                  <a:pt x="4532" y="3780"/>
                  <a:pt x="4540" y="3769"/>
                </a:cubicBezTo>
                <a:cubicBezTo>
                  <a:pt x="4548" y="3759"/>
                  <a:pt x="4535" y="3835"/>
                  <a:pt x="4548" y="3869"/>
                </a:cubicBezTo>
                <a:cubicBezTo>
                  <a:pt x="4527" y="3856"/>
                  <a:pt x="4535" y="3827"/>
                  <a:pt x="4535" y="3803"/>
                </a:cubicBezTo>
                <a:moveTo>
                  <a:pt x="4982" y="3745"/>
                </a:moveTo>
                <a:cubicBezTo>
                  <a:pt x="4982" y="3745"/>
                  <a:pt x="4987" y="3764"/>
                  <a:pt x="4982" y="3745"/>
                </a:cubicBezTo>
                <a:moveTo>
                  <a:pt x="4604" y="3740"/>
                </a:moveTo>
                <a:lnTo>
                  <a:pt x="4611" y="3740"/>
                </a:lnTo>
                <a:lnTo>
                  <a:pt x="4611" y="3748"/>
                </a:lnTo>
                <a:lnTo>
                  <a:pt x="4604" y="3748"/>
                </a:lnTo>
                <a:lnTo>
                  <a:pt x="4604" y="3740"/>
                </a:lnTo>
                <a:moveTo>
                  <a:pt x="4540" y="3764"/>
                </a:moveTo>
                <a:cubicBezTo>
                  <a:pt x="4537" y="3753"/>
                  <a:pt x="4547" y="3751"/>
                  <a:pt x="4545" y="3740"/>
                </a:cubicBezTo>
                <a:cubicBezTo>
                  <a:pt x="4542" y="3730"/>
                  <a:pt x="4551" y="3742"/>
                  <a:pt x="4556" y="3742"/>
                </a:cubicBezTo>
                <a:cubicBezTo>
                  <a:pt x="4561" y="3742"/>
                  <a:pt x="4556" y="3766"/>
                  <a:pt x="4540" y="3764"/>
                </a:cubicBezTo>
                <a:moveTo>
                  <a:pt x="4974" y="3742"/>
                </a:moveTo>
                <a:cubicBezTo>
                  <a:pt x="4966" y="3742"/>
                  <a:pt x="4966" y="3737"/>
                  <a:pt x="4966" y="3729"/>
                </a:cubicBezTo>
                <a:cubicBezTo>
                  <a:pt x="4966" y="3721"/>
                  <a:pt x="4974" y="3737"/>
                  <a:pt x="4974" y="3742"/>
                </a:cubicBezTo>
                <a:moveTo>
                  <a:pt x="4910" y="3727"/>
                </a:moveTo>
                <a:cubicBezTo>
                  <a:pt x="4910" y="3727"/>
                  <a:pt x="4913" y="3742"/>
                  <a:pt x="4910" y="3727"/>
                </a:cubicBezTo>
                <a:moveTo>
                  <a:pt x="4611" y="3727"/>
                </a:moveTo>
                <a:cubicBezTo>
                  <a:pt x="4611" y="3724"/>
                  <a:pt x="4611" y="3716"/>
                  <a:pt x="4622" y="3721"/>
                </a:cubicBezTo>
                <a:lnTo>
                  <a:pt x="4622" y="3727"/>
                </a:lnTo>
                <a:lnTo>
                  <a:pt x="4611" y="3727"/>
                </a:lnTo>
                <a:moveTo>
                  <a:pt x="4974" y="3721"/>
                </a:moveTo>
                <a:cubicBezTo>
                  <a:pt x="4974" y="3721"/>
                  <a:pt x="4977" y="3721"/>
                  <a:pt x="4974" y="3721"/>
                </a:cubicBezTo>
                <a:moveTo>
                  <a:pt x="4609" y="3713"/>
                </a:moveTo>
                <a:cubicBezTo>
                  <a:pt x="4609" y="3713"/>
                  <a:pt x="4611" y="3716"/>
                  <a:pt x="4609" y="3713"/>
                </a:cubicBezTo>
                <a:moveTo>
                  <a:pt x="4641" y="3703"/>
                </a:moveTo>
                <a:cubicBezTo>
                  <a:pt x="4641" y="3703"/>
                  <a:pt x="4649" y="3716"/>
                  <a:pt x="4641" y="3703"/>
                </a:cubicBezTo>
                <a:moveTo>
                  <a:pt x="4900" y="3721"/>
                </a:moveTo>
                <a:cubicBezTo>
                  <a:pt x="4897" y="3700"/>
                  <a:pt x="4913" y="3698"/>
                  <a:pt x="4929" y="3695"/>
                </a:cubicBezTo>
                <a:cubicBezTo>
                  <a:pt x="4945" y="3693"/>
                  <a:pt x="4905" y="3711"/>
                  <a:pt x="4900" y="3721"/>
                </a:cubicBezTo>
                <a:cubicBezTo>
                  <a:pt x="4895" y="3732"/>
                  <a:pt x="4899" y="3737"/>
                  <a:pt x="4889" y="3734"/>
                </a:cubicBezTo>
                <a:cubicBezTo>
                  <a:pt x="4878" y="3732"/>
                  <a:pt x="4892" y="3721"/>
                  <a:pt x="4900" y="3721"/>
                </a:cubicBezTo>
                <a:moveTo>
                  <a:pt x="5045" y="3690"/>
                </a:moveTo>
                <a:cubicBezTo>
                  <a:pt x="5045" y="3690"/>
                  <a:pt x="5032" y="3682"/>
                  <a:pt x="5045" y="3690"/>
                </a:cubicBezTo>
                <a:moveTo>
                  <a:pt x="4987" y="3684"/>
                </a:moveTo>
                <a:cubicBezTo>
                  <a:pt x="4987" y="3684"/>
                  <a:pt x="4995" y="3697"/>
                  <a:pt x="4987" y="3684"/>
                </a:cubicBezTo>
                <a:moveTo>
                  <a:pt x="5022" y="3650"/>
                </a:moveTo>
                <a:cubicBezTo>
                  <a:pt x="5022" y="3650"/>
                  <a:pt x="5022" y="3655"/>
                  <a:pt x="5022" y="3650"/>
                </a:cubicBezTo>
                <a:moveTo>
                  <a:pt x="4979" y="3650"/>
                </a:moveTo>
                <a:cubicBezTo>
                  <a:pt x="4979" y="3650"/>
                  <a:pt x="4982" y="3663"/>
                  <a:pt x="4979" y="3650"/>
                </a:cubicBezTo>
                <a:moveTo>
                  <a:pt x="4611" y="3647"/>
                </a:moveTo>
                <a:cubicBezTo>
                  <a:pt x="4611" y="3642"/>
                  <a:pt x="4617" y="3637"/>
                  <a:pt x="4614" y="3631"/>
                </a:cubicBezTo>
                <a:lnTo>
                  <a:pt x="4627" y="3631"/>
                </a:lnTo>
                <a:cubicBezTo>
                  <a:pt x="4625" y="3642"/>
                  <a:pt x="4622" y="3645"/>
                  <a:pt x="4611" y="3647"/>
                </a:cubicBezTo>
                <a:moveTo>
                  <a:pt x="4649" y="3629"/>
                </a:moveTo>
                <a:cubicBezTo>
                  <a:pt x="4649" y="3629"/>
                  <a:pt x="4651" y="3645"/>
                  <a:pt x="4649" y="3629"/>
                </a:cubicBezTo>
                <a:moveTo>
                  <a:pt x="5008" y="3621"/>
                </a:moveTo>
                <a:cubicBezTo>
                  <a:pt x="5008" y="3621"/>
                  <a:pt x="5019" y="3634"/>
                  <a:pt x="5008" y="3621"/>
                </a:cubicBezTo>
                <a:moveTo>
                  <a:pt x="4651" y="3621"/>
                </a:moveTo>
                <a:lnTo>
                  <a:pt x="4651" y="3621"/>
                </a:lnTo>
                <a:moveTo>
                  <a:pt x="4627" y="3629"/>
                </a:moveTo>
                <a:cubicBezTo>
                  <a:pt x="4625" y="3618"/>
                  <a:pt x="4630" y="3618"/>
                  <a:pt x="4630" y="3610"/>
                </a:cubicBezTo>
                <a:cubicBezTo>
                  <a:pt x="4630" y="3602"/>
                  <a:pt x="4638" y="3634"/>
                  <a:pt x="4627" y="3629"/>
                </a:cubicBezTo>
                <a:moveTo>
                  <a:pt x="4614" y="3615"/>
                </a:moveTo>
                <a:lnTo>
                  <a:pt x="4614" y="3615"/>
                </a:lnTo>
                <a:moveTo>
                  <a:pt x="4545" y="3674"/>
                </a:moveTo>
                <a:cubicBezTo>
                  <a:pt x="4561" y="3663"/>
                  <a:pt x="4548" y="3634"/>
                  <a:pt x="4561" y="3610"/>
                </a:cubicBezTo>
                <a:cubicBezTo>
                  <a:pt x="4577" y="3647"/>
                  <a:pt x="4545" y="3684"/>
                  <a:pt x="4561" y="3727"/>
                </a:cubicBezTo>
                <a:lnTo>
                  <a:pt x="4561" y="3727"/>
                </a:lnTo>
                <a:cubicBezTo>
                  <a:pt x="4558" y="3728"/>
                  <a:pt x="4554" y="3729"/>
                  <a:pt x="4551" y="3729"/>
                </a:cubicBezTo>
                <a:cubicBezTo>
                  <a:pt x="4545" y="3729"/>
                  <a:pt x="4541" y="3727"/>
                  <a:pt x="4536" y="3725"/>
                </a:cubicBezTo>
                <a:cubicBezTo>
                  <a:pt x="4536" y="3724"/>
                  <a:pt x="4535" y="3724"/>
                  <a:pt x="4535" y="3724"/>
                </a:cubicBezTo>
                <a:cubicBezTo>
                  <a:pt x="4537" y="3716"/>
                  <a:pt x="4545" y="3721"/>
                  <a:pt x="4551" y="3721"/>
                </a:cubicBezTo>
                <a:cubicBezTo>
                  <a:pt x="4556" y="3721"/>
                  <a:pt x="4561" y="3682"/>
                  <a:pt x="4545" y="3674"/>
                </a:cubicBezTo>
                <a:moveTo>
                  <a:pt x="4556" y="3615"/>
                </a:moveTo>
                <a:cubicBezTo>
                  <a:pt x="4545" y="3621"/>
                  <a:pt x="4548" y="3608"/>
                  <a:pt x="4548" y="3600"/>
                </a:cubicBezTo>
                <a:cubicBezTo>
                  <a:pt x="4548" y="3592"/>
                  <a:pt x="4559" y="3608"/>
                  <a:pt x="4556" y="3615"/>
                </a:cubicBezTo>
                <a:moveTo>
                  <a:pt x="4630" y="3600"/>
                </a:moveTo>
                <a:lnTo>
                  <a:pt x="4630" y="3600"/>
                </a:lnTo>
                <a:moveTo>
                  <a:pt x="4569" y="3970"/>
                </a:moveTo>
                <a:cubicBezTo>
                  <a:pt x="4564" y="3843"/>
                  <a:pt x="4561" y="3708"/>
                  <a:pt x="4604" y="3592"/>
                </a:cubicBezTo>
                <a:cubicBezTo>
                  <a:pt x="4582" y="3700"/>
                  <a:pt x="4582" y="3840"/>
                  <a:pt x="4569" y="3970"/>
                </a:cubicBezTo>
                <a:moveTo>
                  <a:pt x="5014" y="3586"/>
                </a:moveTo>
                <a:cubicBezTo>
                  <a:pt x="5008" y="3570"/>
                  <a:pt x="5027" y="3586"/>
                  <a:pt x="5014" y="3586"/>
                </a:cubicBezTo>
                <a:lnTo>
                  <a:pt x="5014" y="3586"/>
                </a:lnTo>
                <a:cubicBezTo>
                  <a:pt x="5014" y="3588"/>
                  <a:pt x="5014" y="3589"/>
                  <a:pt x="5014" y="3590"/>
                </a:cubicBezTo>
                <a:cubicBezTo>
                  <a:pt x="5014" y="3597"/>
                  <a:pt x="5012" y="3602"/>
                  <a:pt x="5009" y="3608"/>
                </a:cubicBezTo>
                <a:cubicBezTo>
                  <a:pt x="5005" y="3614"/>
                  <a:pt x="5001" y="3619"/>
                  <a:pt x="4995" y="3622"/>
                </a:cubicBezTo>
                <a:cubicBezTo>
                  <a:pt x="4994" y="3623"/>
                  <a:pt x="4993" y="3623"/>
                  <a:pt x="4992" y="3623"/>
                </a:cubicBezTo>
                <a:lnTo>
                  <a:pt x="4992" y="3623"/>
                </a:lnTo>
                <a:cubicBezTo>
                  <a:pt x="4994" y="3616"/>
                  <a:pt x="4996" y="3609"/>
                  <a:pt x="5000" y="3603"/>
                </a:cubicBezTo>
                <a:cubicBezTo>
                  <a:pt x="5003" y="3596"/>
                  <a:pt x="5008" y="3591"/>
                  <a:pt x="5014" y="3586"/>
                </a:cubicBezTo>
                <a:moveTo>
                  <a:pt x="5048" y="3573"/>
                </a:moveTo>
                <a:cubicBezTo>
                  <a:pt x="5035" y="3578"/>
                  <a:pt x="5045" y="3605"/>
                  <a:pt x="5027" y="3605"/>
                </a:cubicBezTo>
                <a:cubicBezTo>
                  <a:pt x="5008" y="3605"/>
                  <a:pt x="5032" y="3560"/>
                  <a:pt x="5048" y="3573"/>
                </a:cubicBezTo>
                <a:cubicBezTo>
                  <a:pt x="5064" y="3586"/>
                  <a:pt x="5055" y="3582"/>
                  <a:pt x="5061" y="3584"/>
                </a:cubicBezTo>
                <a:cubicBezTo>
                  <a:pt x="5066" y="3587"/>
                  <a:pt x="5048" y="3597"/>
                  <a:pt x="5067" y="3594"/>
                </a:cubicBezTo>
                <a:lnTo>
                  <a:pt x="5067" y="3594"/>
                </a:lnTo>
                <a:cubicBezTo>
                  <a:pt x="5060" y="3600"/>
                  <a:pt x="5056" y="3606"/>
                  <a:pt x="5052" y="3614"/>
                </a:cubicBezTo>
                <a:cubicBezTo>
                  <a:pt x="5050" y="3617"/>
                  <a:pt x="5049" y="3618"/>
                  <a:pt x="5048" y="3621"/>
                </a:cubicBezTo>
                <a:lnTo>
                  <a:pt x="5040" y="3615"/>
                </a:lnTo>
                <a:cubicBezTo>
                  <a:pt x="5035" y="3597"/>
                  <a:pt x="5053" y="3594"/>
                  <a:pt x="5048" y="3573"/>
                </a:cubicBezTo>
                <a:moveTo>
                  <a:pt x="4561" y="3586"/>
                </a:moveTo>
                <a:cubicBezTo>
                  <a:pt x="4548" y="3581"/>
                  <a:pt x="4561" y="3565"/>
                  <a:pt x="4572" y="3568"/>
                </a:cubicBezTo>
                <a:lnTo>
                  <a:pt x="4572" y="3568"/>
                </a:lnTo>
                <a:cubicBezTo>
                  <a:pt x="4574" y="3572"/>
                  <a:pt x="4574" y="3577"/>
                  <a:pt x="4574" y="3582"/>
                </a:cubicBezTo>
                <a:cubicBezTo>
                  <a:pt x="4574" y="3588"/>
                  <a:pt x="4572" y="3594"/>
                  <a:pt x="4569" y="3600"/>
                </a:cubicBezTo>
                <a:cubicBezTo>
                  <a:pt x="4567" y="3603"/>
                  <a:pt x="4566" y="3605"/>
                  <a:pt x="4564" y="3608"/>
                </a:cubicBezTo>
                <a:cubicBezTo>
                  <a:pt x="4556" y="3608"/>
                  <a:pt x="4572" y="3568"/>
                  <a:pt x="4561" y="3586"/>
                </a:cubicBezTo>
                <a:moveTo>
                  <a:pt x="4556" y="3555"/>
                </a:moveTo>
                <a:lnTo>
                  <a:pt x="4556" y="3547"/>
                </a:lnTo>
                <a:cubicBezTo>
                  <a:pt x="4564" y="3544"/>
                  <a:pt x="4564" y="3555"/>
                  <a:pt x="4564" y="3560"/>
                </a:cubicBezTo>
                <a:cubicBezTo>
                  <a:pt x="4564" y="3565"/>
                  <a:pt x="4561" y="3555"/>
                  <a:pt x="4556" y="3555"/>
                </a:cubicBezTo>
                <a:moveTo>
                  <a:pt x="4630" y="3544"/>
                </a:moveTo>
                <a:lnTo>
                  <a:pt x="4641" y="3544"/>
                </a:lnTo>
                <a:lnTo>
                  <a:pt x="4641" y="3552"/>
                </a:lnTo>
                <a:lnTo>
                  <a:pt x="4630" y="3552"/>
                </a:lnTo>
                <a:lnTo>
                  <a:pt x="4630" y="3544"/>
                </a:lnTo>
                <a:moveTo>
                  <a:pt x="5014" y="3573"/>
                </a:moveTo>
                <a:cubicBezTo>
                  <a:pt x="5019" y="3568"/>
                  <a:pt x="5019" y="3552"/>
                  <a:pt x="5027" y="3541"/>
                </a:cubicBezTo>
                <a:cubicBezTo>
                  <a:pt x="5035" y="3531"/>
                  <a:pt x="5022" y="3573"/>
                  <a:pt x="5014" y="3573"/>
                </a:cubicBezTo>
                <a:moveTo>
                  <a:pt x="5048" y="3528"/>
                </a:moveTo>
                <a:lnTo>
                  <a:pt x="5048" y="3528"/>
                </a:lnTo>
                <a:moveTo>
                  <a:pt x="5040" y="3526"/>
                </a:moveTo>
                <a:cubicBezTo>
                  <a:pt x="5035" y="3518"/>
                  <a:pt x="5040" y="3512"/>
                  <a:pt x="5043" y="3507"/>
                </a:cubicBezTo>
                <a:cubicBezTo>
                  <a:pt x="5045" y="3502"/>
                  <a:pt x="5048" y="3532"/>
                  <a:pt x="5040" y="3526"/>
                </a:cubicBezTo>
                <a:moveTo>
                  <a:pt x="4643" y="3520"/>
                </a:moveTo>
                <a:lnTo>
                  <a:pt x="4643" y="3507"/>
                </a:lnTo>
                <a:cubicBezTo>
                  <a:pt x="4654" y="3502"/>
                  <a:pt x="4654" y="3526"/>
                  <a:pt x="4643" y="3520"/>
                </a:cubicBezTo>
                <a:moveTo>
                  <a:pt x="5061" y="3528"/>
                </a:moveTo>
                <a:cubicBezTo>
                  <a:pt x="5067" y="3515"/>
                  <a:pt x="5061" y="3518"/>
                  <a:pt x="5061" y="3504"/>
                </a:cubicBezTo>
                <a:lnTo>
                  <a:pt x="5061" y="3504"/>
                </a:lnTo>
                <a:cubicBezTo>
                  <a:pt x="5064" y="3504"/>
                  <a:pt x="5066" y="3503"/>
                  <a:pt x="5068" y="3503"/>
                </a:cubicBezTo>
                <a:cubicBezTo>
                  <a:pt x="5074" y="3503"/>
                  <a:pt x="5078" y="3505"/>
                  <a:pt x="5082" y="3507"/>
                </a:cubicBezTo>
                <a:cubicBezTo>
                  <a:pt x="5074" y="3515"/>
                  <a:pt x="5061" y="3515"/>
                  <a:pt x="5080" y="3520"/>
                </a:cubicBezTo>
                <a:cubicBezTo>
                  <a:pt x="5098" y="3526"/>
                  <a:pt x="5069" y="3528"/>
                  <a:pt x="5061" y="3528"/>
                </a:cubicBezTo>
                <a:moveTo>
                  <a:pt x="4564" y="3544"/>
                </a:moveTo>
                <a:cubicBezTo>
                  <a:pt x="4559" y="3539"/>
                  <a:pt x="4569" y="3518"/>
                  <a:pt x="4564" y="3504"/>
                </a:cubicBezTo>
                <a:cubicBezTo>
                  <a:pt x="4559" y="3491"/>
                  <a:pt x="4572" y="3531"/>
                  <a:pt x="4564" y="3544"/>
                </a:cubicBezTo>
                <a:moveTo>
                  <a:pt x="4569" y="3491"/>
                </a:moveTo>
                <a:cubicBezTo>
                  <a:pt x="4569" y="3491"/>
                  <a:pt x="4572" y="3507"/>
                  <a:pt x="4569" y="3491"/>
                </a:cubicBezTo>
                <a:moveTo>
                  <a:pt x="4641" y="3486"/>
                </a:moveTo>
                <a:cubicBezTo>
                  <a:pt x="4641" y="3486"/>
                  <a:pt x="4654" y="3488"/>
                  <a:pt x="4641" y="3486"/>
                </a:cubicBezTo>
                <a:moveTo>
                  <a:pt x="4574" y="3465"/>
                </a:moveTo>
                <a:cubicBezTo>
                  <a:pt x="4569" y="3465"/>
                  <a:pt x="4574" y="3449"/>
                  <a:pt x="4572" y="3441"/>
                </a:cubicBezTo>
                <a:cubicBezTo>
                  <a:pt x="4569" y="3433"/>
                  <a:pt x="4577" y="3462"/>
                  <a:pt x="4574" y="3465"/>
                </a:cubicBezTo>
                <a:moveTo>
                  <a:pt x="4574" y="3560"/>
                </a:moveTo>
                <a:cubicBezTo>
                  <a:pt x="4569" y="3528"/>
                  <a:pt x="4585" y="3475"/>
                  <a:pt x="4590" y="3433"/>
                </a:cubicBezTo>
                <a:cubicBezTo>
                  <a:pt x="4609" y="3441"/>
                  <a:pt x="4582" y="3475"/>
                  <a:pt x="4604" y="3486"/>
                </a:cubicBezTo>
                <a:cubicBezTo>
                  <a:pt x="4572" y="3478"/>
                  <a:pt x="4590" y="3541"/>
                  <a:pt x="4574" y="3560"/>
                </a:cubicBezTo>
                <a:moveTo>
                  <a:pt x="4596" y="3422"/>
                </a:moveTo>
                <a:cubicBezTo>
                  <a:pt x="4596" y="3422"/>
                  <a:pt x="4601" y="3436"/>
                  <a:pt x="4596" y="3422"/>
                </a:cubicBezTo>
                <a:moveTo>
                  <a:pt x="4649" y="3422"/>
                </a:moveTo>
                <a:cubicBezTo>
                  <a:pt x="4643" y="3409"/>
                  <a:pt x="4661" y="3414"/>
                  <a:pt x="4664" y="3409"/>
                </a:cubicBezTo>
                <a:cubicBezTo>
                  <a:pt x="4666" y="3404"/>
                  <a:pt x="4667" y="3414"/>
                  <a:pt x="4667" y="3422"/>
                </a:cubicBezTo>
                <a:lnTo>
                  <a:pt x="4649" y="3422"/>
                </a:lnTo>
                <a:moveTo>
                  <a:pt x="5143" y="3404"/>
                </a:moveTo>
                <a:cubicBezTo>
                  <a:pt x="5143" y="3404"/>
                  <a:pt x="5151" y="3417"/>
                  <a:pt x="5143" y="3404"/>
                </a:cubicBezTo>
                <a:moveTo>
                  <a:pt x="4582" y="3396"/>
                </a:moveTo>
                <a:cubicBezTo>
                  <a:pt x="4574" y="3422"/>
                  <a:pt x="4582" y="3383"/>
                  <a:pt x="4582" y="3396"/>
                </a:cubicBezTo>
                <a:moveTo>
                  <a:pt x="4590" y="3404"/>
                </a:moveTo>
                <a:lnTo>
                  <a:pt x="4590" y="3404"/>
                </a:lnTo>
                <a:cubicBezTo>
                  <a:pt x="4592" y="3402"/>
                  <a:pt x="4593" y="3401"/>
                  <a:pt x="4595" y="3399"/>
                </a:cubicBezTo>
                <a:cubicBezTo>
                  <a:pt x="4596" y="3397"/>
                  <a:pt x="4597" y="3394"/>
                  <a:pt x="4597" y="3391"/>
                </a:cubicBezTo>
                <a:cubicBezTo>
                  <a:pt x="4597" y="3389"/>
                  <a:pt x="4596" y="3387"/>
                  <a:pt x="4596" y="3385"/>
                </a:cubicBezTo>
                <a:cubicBezTo>
                  <a:pt x="4604" y="3383"/>
                  <a:pt x="4603" y="3388"/>
                  <a:pt x="4611" y="3388"/>
                </a:cubicBezTo>
                <a:cubicBezTo>
                  <a:pt x="4618" y="3388"/>
                  <a:pt x="4604" y="3404"/>
                  <a:pt x="4590" y="3404"/>
                </a:cubicBezTo>
                <a:moveTo>
                  <a:pt x="4651" y="3391"/>
                </a:moveTo>
                <a:cubicBezTo>
                  <a:pt x="4643" y="3396"/>
                  <a:pt x="4643" y="3385"/>
                  <a:pt x="4643" y="3383"/>
                </a:cubicBezTo>
                <a:lnTo>
                  <a:pt x="4643" y="3383"/>
                </a:lnTo>
                <a:lnTo>
                  <a:pt x="4643" y="3383"/>
                </a:lnTo>
                <a:cubicBezTo>
                  <a:pt x="4645" y="3383"/>
                  <a:pt x="4646" y="3384"/>
                  <a:pt x="4647" y="3384"/>
                </a:cubicBezTo>
                <a:cubicBezTo>
                  <a:pt x="4648" y="3385"/>
                  <a:pt x="4649" y="3386"/>
                  <a:pt x="4650" y="3387"/>
                </a:cubicBezTo>
                <a:cubicBezTo>
                  <a:pt x="4651" y="3389"/>
                  <a:pt x="4651" y="3389"/>
                  <a:pt x="4651" y="3391"/>
                </a:cubicBezTo>
                <a:moveTo>
                  <a:pt x="4585" y="3383"/>
                </a:moveTo>
                <a:cubicBezTo>
                  <a:pt x="4585" y="3383"/>
                  <a:pt x="4588" y="3396"/>
                  <a:pt x="4585" y="3383"/>
                </a:cubicBezTo>
                <a:moveTo>
                  <a:pt x="4670" y="3391"/>
                </a:moveTo>
                <a:lnTo>
                  <a:pt x="4670" y="3391"/>
                </a:lnTo>
                <a:cubicBezTo>
                  <a:pt x="4669" y="3390"/>
                  <a:pt x="4669" y="3390"/>
                  <a:pt x="4669" y="3389"/>
                </a:cubicBezTo>
                <a:cubicBezTo>
                  <a:pt x="4666" y="3384"/>
                  <a:pt x="4665" y="3379"/>
                  <a:pt x="4665" y="3373"/>
                </a:cubicBezTo>
                <a:cubicBezTo>
                  <a:pt x="4665" y="3368"/>
                  <a:pt x="4666" y="3363"/>
                  <a:pt x="4669" y="3358"/>
                </a:cubicBezTo>
                <a:cubicBezTo>
                  <a:pt x="4669" y="3357"/>
                  <a:pt x="4669" y="3357"/>
                  <a:pt x="4670" y="3356"/>
                </a:cubicBezTo>
                <a:cubicBezTo>
                  <a:pt x="4680" y="3369"/>
                  <a:pt x="4670" y="3383"/>
                  <a:pt x="4670" y="3391"/>
                </a:cubicBezTo>
                <a:moveTo>
                  <a:pt x="4588" y="3361"/>
                </a:moveTo>
                <a:cubicBezTo>
                  <a:pt x="4577" y="3377"/>
                  <a:pt x="4598" y="3343"/>
                  <a:pt x="4588" y="3361"/>
                </a:cubicBezTo>
                <a:moveTo>
                  <a:pt x="5170" y="3369"/>
                </a:moveTo>
                <a:cubicBezTo>
                  <a:pt x="5159" y="3364"/>
                  <a:pt x="5172" y="3356"/>
                  <a:pt x="5172" y="3348"/>
                </a:cubicBezTo>
                <a:cubicBezTo>
                  <a:pt x="5172" y="3340"/>
                  <a:pt x="5170" y="3364"/>
                  <a:pt x="5170" y="3369"/>
                </a:cubicBezTo>
                <a:moveTo>
                  <a:pt x="4590" y="3348"/>
                </a:moveTo>
                <a:cubicBezTo>
                  <a:pt x="4590" y="3348"/>
                  <a:pt x="4596" y="3364"/>
                  <a:pt x="4590" y="3348"/>
                </a:cubicBezTo>
                <a:moveTo>
                  <a:pt x="5149" y="3343"/>
                </a:moveTo>
                <a:cubicBezTo>
                  <a:pt x="5149" y="3343"/>
                  <a:pt x="5159" y="3356"/>
                  <a:pt x="5149" y="3343"/>
                </a:cubicBezTo>
                <a:moveTo>
                  <a:pt x="4627" y="3343"/>
                </a:moveTo>
                <a:cubicBezTo>
                  <a:pt x="4627" y="3343"/>
                  <a:pt x="4630" y="3356"/>
                  <a:pt x="4627" y="3343"/>
                </a:cubicBezTo>
                <a:moveTo>
                  <a:pt x="4670" y="3348"/>
                </a:moveTo>
                <a:cubicBezTo>
                  <a:pt x="4670" y="3338"/>
                  <a:pt x="4670" y="3333"/>
                  <a:pt x="4675" y="3330"/>
                </a:cubicBezTo>
                <a:cubicBezTo>
                  <a:pt x="4680" y="3328"/>
                  <a:pt x="4683" y="3356"/>
                  <a:pt x="4670" y="3348"/>
                </a:cubicBezTo>
                <a:moveTo>
                  <a:pt x="4675" y="3303"/>
                </a:moveTo>
                <a:cubicBezTo>
                  <a:pt x="4678" y="3303"/>
                  <a:pt x="4678" y="3298"/>
                  <a:pt x="4680" y="3295"/>
                </a:cubicBezTo>
                <a:lnTo>
                  <a:pt x="4688" y="3295"/>
                </a:lnTo>
                <a:lnTo>
                  <a:pt x="4688" y="3309"/>
                </a:lnTo>
                <a:lnTo>
                  <a:pt x="4675" y="3309"/>
                </a:lnTo>
                <a:lnTo>
                  <a:pt x="4675" y="3303"/>
                </a:lnTo>
                <a:moveTo>
                  <a:pt x="4688" y="3264"/>
                </a:moveTo>
                <a:cubicBezTo>
                  <a:pt x="4688" y="3264"/>
                  <a:pt x="4691" y="3277"/>
                  <a:pt x="4688" y="3264"/>
                </a:cubicBezTo>
                <a:moveTo>
                  <a:pt x="4601" y="3324"/>
                </a:moveTo>
                <a:cubicBezTo>
                  <a:pt x="4588" y="3303"/>
                  <a:pt x="4611" y="3282"/>
                  <a:pt x="4604" y="3253"/>
                </a:cubicBezTo>
                <a:cubicBezTo>
                  <a:pt x="4617" y="3266"/>
                  <a:pt x="4604" y="3298"/>
                  <a:pt x="4601" y="3324"/>
                </a:cubicBezTo>
                <a:moveTo>
                  <a:pt x="4683" y="3250"/>
                </a:moveTo>
                <a:cubicBezTo>
                  <a:pt x="4683" y="3245"/>
                  <a:pt x="4688" y="3242"/>
                  <a:pt x="4694" y="3242"/>
                </a:cubicBezTo>
                <a:cubicBezTo>
                  <a:pt x="4699" y="3242"/>
                  <a:pt x="4691" y="3250"/>
                  <a:pt x="4683" y="3250"/>
                </a:cubicBezTo>
                <a:moveTo>
                  <a:pt x="5170" y="3227"/>
                </a:moveTo>
                <a:cubicBezTo>
                  <a:pt x="5170" y="3227"/>
                  <a:pt x="5183" y="3240"/>
                  <a:pt x="5170" y="3227"/>
                </a:cubicBezTo>
                <a:moveTo>
                  <a:pt x="4694" y="3227"/>
                </a:moveTo>
                <a:cubicBezTo>
                  <a:pt x="4694" y="3208"/>
                  <a:pt x="4701" y="3206"/>
                  <a:pt x="4694" y="3203"/>
                </a:cubicBezTo>
                <a:cubicBezTo>
                  <a:pt x="4686" y="3201"/>
                  <a:pt x="4701" y="3201"/>
                  <a:pt x="4707" y="3203"/>
                </a:cubicBezTo>
                <a:cubicBezTo>
                  <a:pt x="4712" y="3206"/>
                  <a:pt x="4717" y="3227"/>
                  <a:pt x="4694" y="3227"/>
                </a:cubicBezTo>
                <a:moveTo>
                  <a:pt x="4611" y="3213"/>
                </a:moveTo>
                <a:lnTo>
                  <a:pt x="4611" y="3213"/>
                </a:lnTo>
                <a:cubicBezTo>
                  <a:pt x="4613" y="3208"/>
                  <a:pt x="4614" y="3204"/>
                  <a:pt x="4614" y="3199"/>
                </a:cubicBezTo>
                <a:cubicBezTo>
                  <a:pt x="4614" y="3197"/>
                  <a:pt x="4614" y="3196"/>
                  <a:pt x="4614" y="3195"/>
                </a:cubicBezTo>
                <a:cubicBezTo>
                  <a:pt x="4622" y="3195"/>
                  <a:pt x="4622" y="3219"/>
                  <a:pt x="4611" y="3213"/>
                </a:cubicBezTo>
                <a:moveTo>
                  <a:pt x="4601" y="3375"/>
                </a:moveTo>
                <a:cubicBezTo>
                  <a:pt x="4614" y="3324"/>
                  <a:pt x="4617" y="3242"/>
                  <a:pt x="4643" y="3190"/>
                </a:cubicBezTo>
                <a:cubicBezTo>
                  <a:pt x="4662" y="3187"/>
                  <a:pt x="4627" y="3213"/>
                  <a:pt x="4651" y="3216"/>
                </a:cubicBezTo>
                <a:cubicBezTo>
                  <a:pt x="4617" y="3245"/>
                  <a:pt x="4630" y="3346"/>
                  <a:pt x="4601" y="3375"/>
                </a:cubicBezTo>
                <a:moveTo>
                  <a:pt x="5186" y="3168"/>
                </a:moveTo>
                <a:lnTo>
                  <a:pt x="5186" y="3163"/>
                </a:lnTo>
                <a:cubicBezTo>
                  <a:pt x="5191" y="3160"/>
                  <a:pt x="5199" y="3163"/>
                  <a:pt x="5199" y="3168"/>
                </a:cubicBezTo>
                <a:lnTo>
                  <a:pt x="5186" y="3168"/>
                </a:lnTo>
                <a:moveTo>
                  <a:pt x="4704" y="3187"/>
                </a:moveTo>
                <a:cubicBezTo>
                  <a:pt x="4694" y="3182"/>
                  <a:pt x="4707" y="3168"/>
                  <a:pt x="4704" y="3155"/>
                </a:cubicBezTo>
                <a:cubicBezTo>
                  <a:pt x="4701" y="3142"/>
                  <a:pt x="4707" y="3179"/>
                  <a:pt x="4704" y="3187"/>
                </a:cubicBezTo>
                <a:moveTo>
                  <a:pt x="4720" y="3155"/>
                </a:moveTo>
                <a:cubicBezTo>
                  <a:pt x="4720" y="3155"/>
                  <a:pt x="4728" y="3174"/>
                  <a:pt x="4720" y="3155"/>
                </a:cubicBezTo>
                <a:moveTo>
                  <a:pt x="4627" y="3168"/>
                </a:moveTo>
                <a:cubicBezTo>
                  <a:pt x="4622" y="3153"/>
                  <a:pt x="4629" y="3139"/>
                  <a:pt x="4635" y="3123"/>
                </a:cubicBezTo>
                <a:cubicBezTo>
                  <a:pt x="4640" y="3108"/>
                  <a:pt x="4635" y="3166"/>
                  <a:pt x="4627" y="3168"/>
                </a:cubicBezTo>
                <a:moveTo>
                  <a:pt x="4720" y="3134"/>
                </a:moveTo>
                <a:lnTo>
                  <a:pt x="4720" y="3134"/>
                </a:lnTo>
                <a:lnTo>
                  <a:pt x="4719" y="3133"/>
                </a:lnTo>
                <a:cubicBezTo>
                  <a:pt x="4717" y="3129"/>
                  <a:pt x="4716" y="3126"/>
                  <a:pt x="4716" y="3122"/>
                </a:cubicBezTo>
                <a:cubicBezTo>
                  <a:pt x="4716" y="3118"/>
                  <a:pt x="4717" y="3116"/>
                  <a:pt x="4719" y="3112"/>
                </a:cubicBezTo>
                <a:cubicBezTo>
                  <a:pt x="4721" y="3109"/>
                  <a:pt x="4724" y="3106"/>
                  <a:pt x="4727" y="3104"/>
                </a:cubicBezTo>
                <a:cubicBezTo>
                  <a:pt x="4728" y="3103"/>
                  <a:pt x="4729" y="3103"/>
                  <a:pt x="4731" y="3102"/>
                </a:cubicBezTo>
                <a:cubicBezTo>
                  <a:pt x="4728" y="3113"/>
                  <a:pt x="4731" y="3129"/>
                  <a:pt x="4720" y="3134"/>
                </a:cubicBezTo>
                <a:cubicBezTo>
                  <a:pt x="4709" y="3139"/>
                  <a:pt x="4720" y="3156"/>
                  <a:pt x="4707" y="3153"/>
                </a:cubicBezTo>
                <a:cubicBezTo>
                  <a:pt x="4694" y="3151"/>
                  <a:pt x="4709" y="3137"/>
                  <a:pt x="4720" y="3134"/>
                </a:cubicBezTo>
                <a:moveTo>
                  <a:pt x="4715" y="3097"/>
                </a:moveTo>
                <a:cubicBezTo>
                  <a:pt x="4715" y="3097"/>
                  <a:pt x="4731" y="3102"/>
                  <a:pt x="4715" y="3097"/>
                </a:cubicBezTo>
                <a:moveTo>
                  <a:pt x="4635" y="3113"/>
                </a:moveTo>
                <a:lnTo>
                  <a:pt x="4635" y="3113"/>
                </a:lnTo>
                <a:cubicBezTo>
                  <a:pt x="4636" y="3112"/>
                  <a:pt x="4637" y="3111"/>
                  <a:pt x="4638" y="3109"/>
                </a:cubicBezTo>
                <a:cubicBezTo>
                  <a:pt x="4641" y="3103"/>
                  <a:pt x="4643" y="3097"/>
                  <a:pt x="4643" y="3089"/>
                </a:cubicBezTo>
                <a:cubicBezTo>
                  <a:pt x="4656" y="3086"/>
                  <a:pt x="4649" y="3115"/>
                  <a:pt x="4635" y="3113"/>
                </a:cubicBezTo>
                <a:moveTo>
                  <a:pt x="4614" y="3451"/>
                </a:moveTo>
                <a:lnTo>
                  <a:pt x="4609" y="3451"/>
                </a:lnTo>
                <a:cubicBezTo>
                  <a:pt x="4609" y="3441"/>
                  <a:pt x="4614" y="3438"/>
                  <a:pt x="4625" y="3438"/>
                </a:cubicBezTo>
                <a:cubicBezTo>
                  <a:pt x="4641" y="3295"/>
                  <a:pt x="4670" y="3219"/>
                  <a:pt x="4691" y="3086"/>
                </a:cubicBezTo>
                <a:cubicBezTo>
                  <a:pt x="4709" y="3137"/>
                  <a:pt x="4670" y="3184"/>
                  <a:pt x="4675" y="3253"/>
                </a:cubicBezTo>
                <a:lnTo>
                  <a:pt x="4664" y="3253"/>
                </a:lnTo>
                <a:lnTo>
                  <a:pt x="4664" y="3253"/>
                </a:lnTo>
                <a:cubicBezTo>
                  <a:pt x="4650" y="3372"/>
                  <a:pt x="4631" y="3473"/>
                  <a:pt x="4601" y="3589"/>
                </a:cubicBezTo>
                <a:cubicBezTo>
                  <a:pt x="4590" y="3563"/>
                  <a:pt x="4611" y="3536"/>
                  <a:pt x="4590" y="3533"/>
                </a:cubicBezTo>
                <a:cubicBezTo>
                  <a:pt x="4569" y="3531"/>
                  <a:pt x="4604" y="3531"/>
                  <a:pt x="4609" y="3523"/>
                </a:cubicBezTo>
                <a:cubicBezTo>
                  <a:pt x="4614" y="3515"/>
                  <a:pt x="4617" y="3481"/>
                  <a:pt x="4614" y="3454"/>
                </a:cubicBezTo>
                <a:lnTo>
                  <a:pt x="4614" y="3451"/>
                </a:lnTo>
                <a:moveTo>
                  <a:pt x="4651" y="3065"/>
                </a:moveTo>
                <a:cubicBezTo>
                  <a:pt x="4651" y="3065"/>
                  <a:pt x="4654" y="3078"/>
                  <a:pt x="4651" y="3065"/>
                </a:cubicBezTo>
                <a:moveTo>
                  <a:pt x="4733" y="3060"/>
                </a:moveTo>
                <a:cubicBezTo>
                  <a:pt x="4733" y="3060"/>
                  <a:pt x="4731" y="3084"/>
                  <a:pt x="4733" y="3060"/>
                </a:cubicBezTo>
                <a:moveTo>
                  <a:pt x="4733" y="3047"/>
                </a:moveTo>
                <a:cubicBezTo>
                  <a:pt x="4733" y="3047"/>
                  <a:pt x="4752" y="3049"/>
                  <a:pt x="4733" y="3047"/>
                </a:cubicBezTo>
                <a:moveTo>
                  <a:pt x="4723" y="3026"/>
                </a:moveTo>
                <a:lnTo>
                  <a:pt x="4723" y="3026"/>
                </a:lnTo>
                <a:moveTo>
                  <a:pt x="4662" y="3052"/>
                </a:moveTo>
                <a:cubicBezTo>
                  <a:pt x="4643" y="3047"/>
                  <a:pt x="4664" y="3020"/>
                  <a:pt x="4664" y="3007"/>
                </a:cubicBezTo>
                <a:cubicBezTo>
                  <a:pt x="4664" y="2994"/>
                  <a:pt x="4656" y="3036"/>
                  <a:pt x="4662" y="3052"/>
                </a:cubicBezTo>
                <a:moveTo>
                  <a:pt x="4741" y="2994"/>
                </a:moveTo>
                <a:cubicBezTo>
                  <a:pt x="4744" y="2996"/>
                  <a:pt x="4756" y="2986"/>
                  <a:pt x="4746" y="2986"/>
                </a:cubicBezTo>
                <a:cubicBezTo>
                  <a:pt x="4735" y="2986"/>
                  <a:pt x="4746" y="3010"/>
                  <a:pt x="4744" y="3015"/>
                </a:cubicBezTo>
                <a:cubicBezTo>
                  <a:pt x="4741" y="3020"/>
                  <a:pt x="4741" y="2999"/>
                  <a:pt x="4741" y="2994"/>
                </a:cubicBezTo>
                <a:moveTo>
                  <a:pt x="4641" y="3190"/>
                </a:moveTo>
                <a:cubicBezTo>
                  <a:pt x="4654" y="3126"/>
                  <a:pt x="4667" y="3055"/>
                  <a:pt x="4688" y="2981"/>
                </a:cubicBezTo>
                <a:cubicBezTo>
                  <a:pt x="4694" y="3036"/>
                  <a:pt x="4656" y="3110"/>
                  <a:pt x="4667" y="3150"/>
                </a:cubicBezTo>
                <a:cubicBezTo>
                  <a:pt x="4678" y="3190"/>
                  <a:pt x="4656" y="3184"/>
                  <a:pt x="4641" y="3190"/>
                </a:cubicBezTo>
                <a:moveTo>
                  <a:pt x="4694" y="2970"/>
                </a:moveTo>
                <a:cubicBezTo>
                  <a:pt x="4683" y="2970"/>
                  <a:pt x="4687" y="2954"/>
                  <a:pt x="4701" y="2954"/>
                </a:cubicBezTo>
                <a:cubicBezTo>
                  <a:pt x="4714" y="2954"/>
                  <a:pt x="4694" y="2962"/>
                  <a:pt x="4694" y="2970"/>
                </a:cubicBezTo>
                <a:moveTo>
                  <a:pt x="4754" y="2954"/>
                </a:moveTo>
                <a:cubicBezTo>
                  <a:pt x="4754" y="2944"/>
                  <a:pt x="4760" y="2946"/>
                  <a:pt x="4768" y="2946"/>
                </a:cubicBezTo>
                <a:lnTo>
                  <a:pt x="4768" y="2946"/>
                </a:lnTo>
                <a:cubicBezTo>
                  <a:pt x="4766" y="2948"/>
                  <a:pt x="4763" y="2950"/>
                  <a:pt x="4761" y="2951"/>
                </a:cubicBezTo>
                <a:cubicBezTo>
                  <a:pt x="4758" y="2953"/>
                  <a:pt x="4757" y="2954"/>
                  <a:pt x="4754" y="2954"/>
                </a:cubicBezTo>
                <a:moveTo>
                  <a:pt x="4709" y="2946"/>
                </a:moveTo>
                <a:cubicBezTo>
                  <a:pt x="4709" y="2946"/>
                  <a:pt x="4728" y="2951"/>
                  <a:pt x="4709" y="2946"/>
                </a:cubicBezTo>
                <a:moveTo>
                  <a:pt x="4760" y="2933"/>
                </a:moveTo>
                <a:lnTo>
                  <a:pt x="4760" y="2928"/>
                </a:lnTo>
                <a:cubicBezTo>
                  <a:pt x="4768" y="2925"/>
                  <a:pt x="4768" y="2933"/>
                  <a:pt x="4768" y="2938"/>
                </a:cubicBezTo>
                <a:cubicBezTo>
                  <a:pt x="4768" y="2944"/>
                  <a:pt x="4765" y="2933"/>
                  <a:pt x="4760" y="2933"/>
                </a:cubicBezTo>
                <a:moveTo>
                  <a:pt x="4701" y="2946"/>
                </a:moveTo>
                <a:cubicBezTo>
                  <a:pt x="4683" y="2944"/>
                  <a:pt x="4701" y="2917"/>
                  <a:pt x="4709" y="2914"/>
                </a:cubicBezTo>
                <a:lnTo>
                  <a:pt x="4709" y="2914"/>
                </a:lnTo>
                <a:cubicBezTo>
                  <a:pt x="4705" y="2925"/>
                  <a:pt x="4703" y="2935"/>
                  <a:pt x="4701" y="2946"/>
                </a:cubicBezTo>
                <a:moveTo>
                  <a:pt x="4770" y="2904"/>
                </a:moveTo>
                <a:cubicBezTo>
                  <a:pt x="4770" y="2904"/>
                  <a:pt x="4768" y="2928"/>
                  <a:pt x="4770" y="2904"/>
                </a:cubicBezTo>
                <a:moveTo>
                  <a:pt x="4770" y="2893"/>
                </a:moveTo>
                <a:cubicBezTo>
                  <a:pt x="4770" y="2888"/>
                  <a:pt x="4778" y="2883"/>
                  <a:pt x="4770" y="2883"/>
                </a:cubicBezTo>
                <a:cubicBezTo>
                  <a:pt x="4762" y="2883"/>
                  <a:pt x="4777" y="2880"/>
                  <a:pt x="4783" y="2877"/>
                </a:cubicBezTo>
                <a:cubicBezTo>
                  <a:pt x="4788" y="2875"/>
                  <a:pt x="4783" y="2899"/>
                  <a:pt x="4770" y="2893"/>
                </a:cubicBezTo>
                <a:moveTo>
                  <a:pt x="4691" y="2869"/>
                </a:moveTo>
                <a:lnTo>
                  <a:pt x="4691" y="2869"/>
                </a:lnTo>
                <a:moveTo>
                  <a:pt x="4783" y="2856"/>
                </a:moveTo>
                <a:cubicBezTo>
                  <a:pt x="4783" y="2856"/>
                  <a:pt x="4773" y="2869"/>
                  <a:pt x="4783" y="2856"/>
                </a:cubicBezTo>
                <a:moveTo>
                  <a:pt x="4783" y="2848"/>
                </a:moveTo>
                <a:cubicBezTo>
                  <a:pt x="4773" y="2843"/>
                  <a:pt x="4783" y="2825"/>
                  <a:pt x="4794" y="2827"/>
                </a:cubicBezTo>
                <a:cubicBezTo>
                  <a:pt x="4805" y="2830"/>
                  <a:pt x="4783" y="2838"/>
                  <a:pt x="4783" y="2848"/>
                </a:cubicBezTo>
                <a:moveTo>
                  <a:pt x="5053" y="3385"/>
                </a:moveTo>
                <a:cubicBezTo>
                  <a:pt x="5080" y="3232"/>
                  <a:pt x="5151" y="3039"/>
                  <a:pt x="5122" y="2814"/>
                </a:cubicBezTo>
                <a:cubicBezTo>
                  <a:pt x="5143" y="2840"/>
                  <a:pt x="5122" y="2881"/>
                  <a:pt x="5146" y="2899"/>
                </a:cubicBezTo>
                <a:cubicBezTo>
                  <a:pt x="5170" y="2918"/>
                  <a:pt x="5146" y="2973"/>
                  <a:pt x="5149" y="3023"/>
                </a:cubicBezTo>
                <a:lnTo>
                  <a:pt x="5149" y="3023"/>
                </a:lnTo>
                <a:cubicBezTo>
                  <a:pt x="5147" y="3021"/>
                  <a:pt x="5146" y="3020"/>
                  <a:pt x="5145" y="3019"/>
                </a:cubicBezTo>
                <a:cubicBezTo>
                  <a:pt x="5142" y="3018"/>
                  <a:pt x="5140" y="3018"/>
                  <a:pt x="5138" y="3018"/>
                </a:cubicBezTo>
                <a:lnTo>
                  <a:pt x="5138" y="3018"/>
                </a:lnTo>
                <a:cubicBezTo>
                  <a:pt x="5149" y="3023"/>
                  <a:pt x="5151" y="3036"/>
                  <a:pt x="5149" y="3057"/>
                </a:cubicBezTo>
                <a:lnTo>
                  <a:pt x="5133" y="3057"/>
                </a:lnTo>
                <a:lnTo>
                  <a:pt x="5133" y="3026"/>
                </a:lnTo>
                <a:cubicBezTo>
                  <a:pt x="5125" y="3036"/>
                  <a:pt x="5119" y="3069"/>
                  <a:pt x="5146" y="3063"/>
                </a:cubicBezTo>
                <a:cubicBezTo>
                  <a:pt x="5172" y="3058"/>
                  <a:pt x="5119" y="3101"/>
                  <a:pt x="5146" y="3108"/>
                </a:cubicBezTo>
                <a:cubicBezTo>
                  <a:pt x="5172" y="3116"/>
                  <a:pt x="5133" y="3115"/>
                  <a:pt x="5130" y="3123"/>
                </a:cubicBezTo>
                <a:cubicBezTo>
                  <a:pt x="5127" y="3131"/>
                  <a:pt x="5138" y="3115"/>
                  <a:pt x="5146" y="3126"/>
                </a:cubicBezTo>
                <a:cubicBezTo>
                  <a:pt x="5154" y="3137"/>
                  <a:pt x="5143" y="3153"/>
                  <a:pt x="5125" y="3150"/>
                </a:cubicBezTo>
                <a:cubicBezTo>
                  <a:pt x="5106" y="3147"/>
                  <a:pt x="5135" y="3168"/>
                  <a:pt x="5133" y="3190"/>
                </a:cubicBezTo>
                <a:lnTo>
                  <a:pt x="5119" y="3190"/>
                </a:lnTo>
                <a:cubicBezTo>
                  <a:pt x="5109" y="3205"/>
                  <a:pt x="5133" y="3192"/>
                  <a:pt x="5130" y="3208"/>
                </a:cubicBezTo>
                <a:cubicBezTo>
                  <a:pt x="5127" y="3224"/>
                  <a:pt x="5096" y="3248"/>
                  <a:pt x="5104" y="3272"/>
                </a:cubicBezTo>
                <a:lnTo>
                  <a:pt x="5088" y="3272"/>
                </a:lnTo>
                <a:cubicBezTo>
                  <a:pt x="5104" y="3324"/>
                  <a:pt x="5048" y="3367"/>
                  <a:pt x="5059" y="3425"/>
                </a:cubicBezTo>
                <a:cubicBezTo>
                  <a:pt x="5048" y="3420"/>
                  <a:pt x="5045" y="3426"/>
                  <a:pt x="5043" y="3428"/>
                </a:cubicBezTo>
                <a:cubicBezTo>
                  <a:pt x="5040" y="3431"/>
                  <a:pt x="5035" y="3454"/>
                  <a:pt x="5040" y="3475"/>
                </a:cubicBezTo>
                <a:cubicBezTo>
                  <a:pt x="5045" y="3496"/>
                  <a:pt x="5030" y="3470"/>
                  <a:pt x="5027" y="3470"/>
                </a:cubicBezTo>
                <a:cubicBezTo>
                  <a:pt x="5024" y="3470"/>
                  <a:pt x="5019" y="3484"/>
                  <a:pt x="5019" y="3494"/>
                </a:cubicBezTo>
                <a:cubicBezTo>
                  <a:pt x="5019" y="3505"/>
                  <a:pt x="5019" y="3481"/>
                  <a:pt x="5027" y="3478"/>
                </a:cubicBezTo>
                <a:cubicBezTo>
                  <a:pt x="5035" y="3475"/>
                  <a:pt x="5016" y="3494"/>
                  <a:pt x="5030" y="3494"/>
                </a:cubicBezTo>
                <a:cubicBezTo>
                  <a:pt x="4987" y="3547"/>
                  <a:pt x="4979" y="3652"/>
                  <a:pt x="4913" y="3692"/>
                </a:cubicBezTo>
                <a:lnTo>
                  <a:pt x="4913" y="3692"/>
                </a:lnTo>
                <a:cubicBezTo>
                  <a:pt x="4957" y="3583"/>
                  <a:pt x="4999" y="3492"/>
                  <a:pt x="5053" y="3388"/>
                </a:cubicBezTo>
                <a:lnTo>
                  <a:pt x="5053" y="3385"/>
                </a:lnTo>
                <a:moveTo>
                  <a:pt x="5162" y="2838"/>
                </a:moveTo>
                <a:cubicBezTo>
                  <a:pt x="5159" y="2830"/>
                  <a:pt x="5146" y="2825"/>
                  <a:pt x="5151" y="2814"/>
                </a:cubicBezTo>
                <a:cubicBezTo>
                  <a:pt x="5204" y="2869"/>
                  <a:pt x="5196" y="2975"/>
                  <a:pt x="5201" y="3033"/>
                </a:cubicBezTo>
                <a:lnTo>
                  <a:pt x="5186" y="3033"/>
                </a:lnTo>
                <a:lnTo>
                  <a:pt x="5186" y="3033"/>
                </a:lnTo>
                <a:cubicBezTo>
                  <a:pt x="5188" y="3036"/>
                  <a:pt x="5189" y="3039"/>
                  <a:pt x="5191" y="3042"/>
                </a:cubicBezTo>
                <a:cubicBezTo>
                  <a:pt x="5199" y="3056"/>
                  <a:pt x="5203" y="3070"/>
                  <a:pt x="5203" y="3086"/>
                </a:cubicBezTo>
                <a:cubicBezTo>
                  <a:pt x="5203" y="3092"/>
                  <a:pt x="5202" y="3097"/>
                  <a:pt x="5201" y="3102"/>
                </a:cubicBezTo>
                <a:lnTo>
                  <a:pt x="5199" y="3102"/>
                </a:lnTo>
                <a:cubicBezTo>
                  <a:pt x="5196" y="3121"/>
                  <a:pt x="5178" y="3140"/>
                  <a:pt x="5183" y="3174"/>
                </a:cubicBezTo>
                <a:cubicBezTo>
                  <a:pt x="5188" y="3209"/>
                  <a:pt x="5175" y="3174"/>
                  <a:pt x="5164" y="3174"/>
                </a:cubicBezTo>
                <a:cubicBezTo>
                  <a:pt x="5159" y="3219"/>
                  <a:pt x="5175" y="3269"/>
                  <a:pt x="5146" y="3295"/>
                </a:cubicBezTo>
                <a:cubicBezTo>
                  <a:pt x="5117" y="3322"/>
                  <a:pt x="5151" y="3303"/>
                  <a:pt x="5159" y="3303"/>
                </a:cubicBezTo>
                <a:cubicBezTo>
                  <a:pt x="5167" y="3303"/>
                  <a:pt x="5146" y="3332"/>
                  <a:pt x="5130" y="3324"/>
                </a:cubicBezTo>
                <a:cubicBezTo>
                  <a:pt x="5114" y="3317"/>
                  <a:pt x="5137" y="3332"/>
                  <a:pt x="5143" y="3335"/>
                </a:cubicBezTo>
                <a:cubicBezTo>
                  <a:pt x="5148" y="3338"/>
                  <a:pt x="5133" y="3351"/>
                  <a:pt x="5130" y="3364"/>
                </a:cubicBezTo>
                <a:lnTo>
                  <a:pt x="5130" y="3364"/>
                </a:lnTo>
                <a:cubicBezTo>
                  <a:pt x="5132" y="3370"/>
                  <a:pt x="5133" y="3374"/>
                  <a:pt x="5133" y="3380"/>
                </a:cubicBezTo>
                <a:cubicBezTo>
                  <a:pt x="5133" y="3390"/>
                  <a:pt x="5130" y="3398"/>
                  <a:pt x="5125" y="3407"/>
                </a:cubicBezTo>
                <a:cubicBezTo>
                  <a:pt x="5122" y="3413"/>
                  <a:pt x="5117" y="3418"/>
                  <a:pt x="5112" y="3422"/>
                </a:cubicBezTo>
                <a:cubicBezTo>
                  <a:pt x="5112" y="3414"/>
                  <a:pt x="5111" y="3404"/>
                  <a:pt x="5106" y="3409"/>
                </a:cubicBezTo>
                <a:cubicBezTo>
                  <a:pt x="5100" y="3414"/>
                  <a:pt x="5117" y="3402"/>
                  <a:pt x="5112" y="3391"/>
                </a:cubicBezTo>
                <a:cubicBezTo>
                  <a:pt x="5106" y="3381"/>
                  <a:pt x="5116" y="3426"/>
                  <a:pt x="5098" y="3428"/>
                </a:cubicBezTo>
                <a:cubicBezTo>
                  <a:pt x="5079" y="3431"/>
                  <a:pt x="5111" y="3433"/>
                  <a:pt x="5119" y="3433"/>
                </a:cubicBezTo>
                <a:cubicBezTo>
                  <a:pt x="5126" y="3433"/>
                  <a:pt x="5085" y="3438"/>
                  <a:pt x="5085" y="3454"/>
                </a:cubicBezTo>
                <a:cubicBezTo>
                  <a:pt x="5085" y="3470"/>
                  <a:pt x="5106" y="3459"/>
                  <a:pt x="5112" y="3462"/>
                </a:cubicBezTo>
                <a:cubicBezTo>
                  <a:pt x="5117" y="3465"/>
                  <a:pt x="5104" y="3468"/>
                  <a:pt x="5112" y="3486"/>
                </a:cubicBezTo>
                <a:cubicBezTo>
                  <a:pt x="5119" y="3505"/>
                  <a:pt x="5098" y="3486"/>
                  <a:pt x="5104" y="3494"/>
                </a:cubicBezTo>
                <a:cubicBezTo>
                  <a:pt x="5109" y="3502"/>
                  <a:pt x="5059" y="3492"/>
                  <a:pt x="5048" y="3502"/>
                </a:cubicBezTo>
                <a:cubicBezTo>
                  <a:pt x="5037" y="3513"/>
                  <a:pt x="5067" y="3486"/>
                  <a:pt x="5080" y="3481"/>
                </a:cubicBezTo>
                <a:lnTo>
                  <a:pt x="5080" y="3481"/>
                </a:lnTo>
                <a:cubicBezTo>
                  <a:pt x="5079" y="3480"/>
                  <a:pt x="5078" y="3479"/>
                  <a:pt x="5078" y="3478"/>
                </a:cubicBezTo>
                <a:cubicBezTo>
                  <a:pt x="5075" y="3474"/>
                  <a:pt x="5075" y="3470"/>
                  <a:pt x="5075" y="3465"/>
                </a:cubicBezTo>
                <a:cubicBezTo>
                  <a:pt x="5075" y="3460"/>
                  <a:pt x="5076" y="3456"/>
                  <a:pt x="5078" y="3452"/>
                </a:cubicBezTo>
                <a:cubicBezTo>
                  <a:pt x="5079" y="3450"/>
                  <a:pt x="5081" y="3448"/>
                  <a:pt x="5082" y="3446"/>
                </a:cubicBezTo>
                <a:cubicBezTo>
                  <a:pt x="5082" y="3433"/>
                  <a:pt x="5069" y="3454"/>
                  <a:pt x="5069" y="3441"/>
                </a:cubicBezTo>
                <a:cubicBezTo>
                  <a:pt x="5069" y="3428"/>
                  <a:pt x="5072" y="3434"/>
                  <a:pt x="5080" y="3428"/>
                </a:cubicBezTo>
                <a:cubicBezTo>
                  <a:pt x="5088" y="3423"/>
                  <a:pt x="5122" y="3351"/>
                  <a:pt x="5106" y="3324"/>
                </a:cubicBezTo>
                <a:cubicBezTo>
                  <a:pt x="5170" y="3203"/>
                  <a:pt x="5191" y="2991"/>
                  <a:pt x="5151" y="2838"/>
                </a:cubicBezTo>
                <a:lnTo>
                  <a:pt x="5162" y="2838"/>
                </a:lnTo>
                <a:moveTo>
                  <a:pt x="4709" y="2904"/>
                </a:moveTo>
                <a:cubicBezTo>
                  <a:pt x="4701" y="2869"/>
                  <a:pt x="4733" y="2825"/>
                  <a:pt x="4733" y="2785"/>
                </a:cubicBezTo>
                <a:lnTo>
                  <a:pt x="4733" y="2785"/>
                </a:lnTo>
                <a:cubicBezTo>
                  <a:pt x="4735" y="2787"/>
                  <a:pt x="4737" y="2789"/>
                  <a:pt x="4739" y="2792"/>
                </a:cubicBezTo>
                <a:cubicBezTo>
                  <a:pt x="4741" y="2796"/>
                  <a:pt x="4743" y="2801"/>
                  <a:pt x="4743" y="2806"/>
                </a:cubicBezTo>
                <a:cubicBezTo>
                  <a:pt x="4743" y="2812"/>
                  <a:pt x="4741" y="2816"/>
                  <a:pt x="4739" y="2821"/>
                </a:cubicBezTo>
                <a:cubicBezTo>
                  <a:pt x="4737" y="2825"/>
                  <a:pt x="4734" y="2827"/>
                  <a:pt x="4731" y="2830"/>
                </a:cubicBezTo>
                <a:cubicBezTo>
                  <a:pt x="4741" y="2838"/>
                  <a:pt x="4744" y="2857"/>
                  <a:pt x="4723" y="2854"/>
                </a:cubicBezTo>
                <a:cubicBezTo>
                  <a:pt x="4701" y="2852"/>
                  <a:pt x="4717" y="2888"/>
                  <a:pt x="4709" y="2904"/>
                </a:cubicBezTo>
                <a:moveTo>
                  <a:pt x="5112" y="2785"/>
                </a:moveTo>
                <a:cubicBezTo>
                  <a:pt x="5112" y="2785"/>
                  <a:pt x="5109" y="2809"/>
                  <a:pt x="5112" y="2785"/>
                </a:cubicBezTo>
                <a:moveTo>
                  <a:pt x="5146" y="2790"/>
                </a:moveTo>
                <a:cubicBezTo>
                  <a:pt x="5138" y="2787"/>
                  <a:pt x="5138" y="2782"/>
                  <a:pt x="5138" y="2774"/>
                </a:cubicBezTo>
                <a:lnTo>
                  <a:pt x="5138" y="2774"/>
                </a:lnTo>
                <a:cubicBezTo>
                  <a:pt x="5140" y="2774"/>
                  <a:pt x="5141" y="2776"/>
                  <a:pt x="5142" y="2776"/>
                </a:cubicBezTo>
                <a:cubicBezTo>
                  <a:pt x="5144" y="2778"/>
                  <a:pt x="5145" y="2778"/>
                  <a:pt x="5146" y="2779"/>
                </a:cubicBezTo>
                <a:cubicBezTo>
                  <a:pt x="5147" y="2781"/>
                  <a:pt x="5147" y="2783"/>
                  <a:pt x="5147" y="2785"/>
                </a:cubicBezTo>
                <a:cubicBezTo>
                  <a:pt x="5147" y="2787"/>
                  <a:pt x="5147" y="2788"/>
                  <a:pt x="5146" y="2790"/>
                </a:cubicBezTo>
                <a:moveTo>
                  <a:pt x="4741" y="2777"/>
                </a:moveTo>
                <a:cubicBezTo>
                  <a:pt x="4741" y="2777"/>
                  <a:pt x="4741" y="2782"/>
                  <a:pt x="4741" y="2777"/>
                </a:cubicBezTo>
                <a:moveTo>
                  <a:pt x="4720" y="2790"/>
                </a:moveTo>
                <a:cubicBezTo>
                  <a:pt x="4709" y="2787"/>
                  <a:pt x="4707" y="2774"/>
                  <a:pt x="4723" y="2774"/>
                </a:cubicBezTo>
                <a:cubicBezTo>
                  <a:pt x="4738" y="2774"/>
                  <a:pt x="4720" y="2785"/>
                  <a:pt x="4720" y="2790"/>
                </a:cubicBezTo>
                <a:moveTo>
                  <a:pt x="4799" y="2772"/>
                </a:moveTo>
                <a:cubicBezTo>
                  <a:pt x="4799" y="2772"/>
                  <a:pt x="4813" y="2774"/>
                  <a:pt x="4799" y="2772"/>
                </a:cubicBezTo>
                <a:moveTo>
                  <a:pt x="4723" y="2769"/>
                </a:moveTo>
                <a:cubicBezTo>
                  <a:pt x="4723" y="2769"/>
                  <a:pt x="4723" y="2772"/>
                  <a:pt x="4723" y="2769"/>
                </a:cubicBezTo>
                <a:moveTo>
                  <a:pt x="4728" y="2758"/>
                </a:moveTo>
                <a:cubicBezTo>
                  <a:pt x="4728" y="2758"/>
                  <a:pt x="4731" y="2761"/>
                  <a:pt x="4728" y="2758"/>
                </a:cubicBezTo>
                <a:moveTo>
                  <a:pt x="4813" y="2716"/>
                </a:moveTo>
                <a:lnTo>
                  <a:pt x="4823" y="2716"/>
                </a:lnTo>
                <a:lnTo>
                  <a:pt x="4823" y="2724"/>
                </a:lnTo>
                <a:lnTo>
                  <a:pt x="4813" y="2724"/>
                </a:lnTo>
                <a:lnTo>
                  <a:pt x="4813" y="2716"/>
                </a:lnTo>
                <a:moveTo>
                  <a:pt x="4768" y="2729"/>
                </a:moveTo>
                <a:cubicBezTo>
                  <a:pt x="4754" y="2732"/>
                  <a:pt x="4754" y="2721"/>
                  <a:pt x="4760" y="2716"/>
                </a:cubicBezTo>
                <a:lnTo>
                  <a:pt x="4760" y="2716"/>
                </a:lnTo>
                <a:cubicBezTo>
                  <a:pt x="4760" y="2716"/>
                  <a:pt x="4760" y="2717"/>
                  <a:pt x="4761" y="2717"/>
                </a:cubicBezTo>
                <a:cubicBezTo>
                  <a:pt x="4762" y="2719"/>
                  <a:pt x="4765" y="2720"/>
                  <a:pt x="4766" y="2722"/>
                </a:cubicBezTo>
                <a:cubicBezTo>
                  <a:pt x="4767" y="2725"/>
                  <a:pt x="4768" y="2726"/>
                  <a:pt x="4768" y="2728"/>
                </a:cubicBezTo>
                <a:cubicBezTo>
                  <a:pt x="4768" y="2729"/>
                  <a:pt x="4768" y="2729"/>
                  <a:pt x="4768" y="2729"/>
                </a:cubicBezTo>
                <a:moveTo>
                  <a:pt x="4847" y="2708"/>
                </a:moveTo>
                <a:cubicBezTo>
                  <a:pt x="4847" y="2708"/>
                  <a:pt x="4852" y="2721"/>
                  <a:pt x="4847" y="2708"/>
                </a:cubicBezTo>
                <a:moveTo>
                  <a:pt x="4820" y="2708"/>
                </a:moveTo>
                <a:cubicBezTo>
                  <a:pt x="4820" y="2708"/>
                  <a:pt x="4820" y="2711"/>
                  <a:pt x="4820" y="2708"/>
                </a:cubicBezTo>
                <a:moveTo>
                  <a:pt x="4770" y="2708"/>
                </a:moveTo>
                <a:cubicBezTo>
                  <a:pt x="4770" y="2708"/>
                  <a:pt x="4778" y="2721"/>
                  <a:pt x="4770" y="2708"/>
                </a:cubicBezTo>
                <a:moveTo>
                  <a:pt x="4744" y="2856"/>
                </a:moveTo>
                <a:cubicBezTo>
                  <a:pt x="4768" y="2809"/>
                  <a:pt x="4773" y="2748"/>
                  <a:pt x="4794" y="2692"/>
                </a:cubicBezTo>
                <a:lnTo>
                  <a:pt x="4794" y="2692"/>
                </a:lnTo>
                <a:cubicBezTo>
                  <a:pt x="4794" y="2694"/>
                  <a:pt x="4794" y="2695"/>
                  <a:pt x="4794" y="2697"/>
                </a:cubicBezTo>
                <a:cubicBezTo>
                  <a:pt x="4794" y="2754"/>
                  <a:pt x="4781" y="2803"/>
                  <a:pt x="4752" y="2853"/>
                </a:cubicBezTo>
                <a:cubicBezTo>
                  <a:pt x="4752" y="2853"/>
                  <a:pt x="4752" y="2853"/>
                  <a:pt x="4752" y="2854"/>
                </a:cubicBezTo>
                <a:cubicBezTo>
                  <a:pt x="4757" y="2925"/>
                  <a:pt x="4717" y="3004"/>
                  <a:pt x="4707" y="3073"/>
                </a:cubicBezTo>
                <a:cubicBezTo>
                  <a:pt x="4688" y="3018"/>
                  <a:pt x="4744" y="2930"/>
                  <a:pt x="4744" y="2856"/>
                </a:cubicBezTo>
                <a:moveTo>
                  <a:pt x="4844" y="3824"/>
                </a:moveTo>
                <a:cubicBezTo>
                  <a:pt x="4783" y="3896"/>
                  <a:pt x="4770" y="4012"/>
                  <a:pt x="4662" y="4041"/>
                </a:cubicBezTo>
                <a:cubicBezTo>
                  <a:pt x="4635" y="3980"/>
                  <a:pt x="4635" y="3904"/>
                  <a:pt x="4643" y="3830"/>
                </a:cubicBezTo>
                <a:cubicBezTo>
                  <a:pt x="4638" y="3819"/>
                  <a:pt x="4627" y="3838"/>
                  <a:pt x="4625" y="3827"/>
                </a:cubicBezTo>
                <a:cubicBezTo>
                  <a:pt x="4622" y="3816"/>
                  <a:pt x="4635" y="3814"/>
                  <a:pt x="4643" y="3811"/>
                </a:cubicBezTo>
                <a:lnTo>
                  <a:pt x="4643" y="3811"/>
                </a:lnTo>
                <a:cubicBezTo>
                  <a:pt x="4652" y="3675"/>
                  <a:pt x="4669" y="3560"/>
                  <a:pt x="4701" y="3428"/>
                </a:cubicBezTo>
                <a:cubicBezTo>
                  <a:pt x="4694" y="3425"/>
                  <a:pt x="4696" y="3414"/>
                  <a:pt x="4688" y="3414"/>
                </a:cubicBezTo>
                <a:lnTo>
                  <a:pt x="4688" y="3414"/>
                </a:lnTo>
                <a:cubicBezTo>
                  <a:pt x="4691" y="3411"/>
                  <a:pt x="4692" y="3409"/>
                  <a:pt x="4695" y="3405"/>
                </a:cubicBezTo>
                <a:cubicBezTo>
                  <a:pt x="4700" y="3395"/>
                  <a:pt x="4704" y="3384"/>
                  <a:pt x="4704" y="3372"/>
                </a:cubicBezTo>
                <a:cubicBezTo>
                  <a:pt x="4696" y="3372"/>
                  <a:pt x="4701" y="3383"/>
                  <a:pt x="4691" y="3383"/>
                </a:cubicBezTo>
                <a:lnTo>
                  <a:pt x="4691" y="3383"/>
                </a:lnTo>
                <a:cubicBezTo>
                  <a:pt x="4701" y="3329"/>
                  <a:pt x="4714" y="3285"/>
                  <a:pt x="4733" y="3235"/>
                </a:cubicBezTo>
                <a:cubicBezTo>
                  <a:pt x="4733" y="3232"/>
                  <a:pt x="4728" y="3232"/>
                  <a:pt x="4723" y="3232"/>
                </a:cubicBezTo>
                <a:cubicBezTo>
                  <a:pt x="4768" y="3129"/>
                  <a:pt x="4765" y="3026"/>
                  <a:pt x="4810" y="2912"/>
                </a:cubicBezTo>
                <a:cubicBezTo>
                  <a:pt x="4810" y="2903"/>
                  <a:pt x="4805" y="2900"/>
                  <a:pt x="4794" y="2904"/>
                </a:cubicBezTo>
                <a:cubicBezTo>
                  <a:pt x="4834" y="2843"/>
                  <a:pt x="4852" y="2758"/>
                  <a:pt x="4863" y="2684"/>
                </a:cubicBezTo>
                <a:cubicBezTo>
                  <a:pt x="4892" y="2674"/>
                  <a:pt x="4963" y="2634"/>
                  <a:pt x="5000" y="2674"/>
                </a:cubicBezTo>
                <a:cubicBezTo>
                  <a:pt x="5104" y="2814"/>
                  <a:pt x="5106" y="3047"/>
                  <a:pt x="5067" y="3213"/>
                </a:cubicBezTo>
                <a:cubicBezTo>
                  <a:pt x="5027" y="3380"/>
                  <a:pt x="4950" y="3568"/>
                  <a:pt x="4884" y="3734"/>
                </a:cubicBezTo>
                <a:cubicBezTo>
                  <a:pt x="4879" y="3753"/>
                  <a:pt x="4897" y="3750"/>
                  <a:pt x="4887" y="3766"/>
                </a:cubicBezTo>
                <a:lnTo>
                  <a:pt x="4879" y="3766"/>
                </a:lnTo>
                <a:lnTo>
                  <a:pt x="4879" y="3753"/>
                </a:lnTo>
                <a:lnTo>
                  <a:pt x="4879" y="3753"/>
                </a:lnTo>
                <a:cubicBezTo>
                  <a:pt x="4872" y="3761"/>
                  <a:pt x="4866" y="3768"/>
                  <a:pt x="4862" y="3776"/>
                </a:cubicBezTo>
                <a:cubicBezTo>
                  <a:pt x="4852" y="3792"/>
                  <a:pt x="4848" y="3807"/>
                  <a:pt x="4844" y="3824"/>
                </a:cubicBezTo>
                <a:moveTo>
                  <a:pt x="4783" y="2552"/>
                </a:moveTo>
                <a:cubicBezTo>
                  <a:pt x="4783" y="2552"/>
                  <a:pt x="4799" y="2555"/>
                  <a:pt x="4783" y="2552"/>
                </a:cubicBezTo>
                <a:moveTo>
                  <a:pt x="4810" y="2549"/>
                </a:moveTo>
                <a:cubicBezTo>
                  <a:pt x="4797" y="2541"/>
                  <a:pt x="4813" y="2537"/>
                  <a:pt x="4810" y="2526"/>
                </a:cubicBezTo>
                <a:cubicBezTo>
                  <a:pt x="4807" y="2516"/>
                  <a:pt x="4807" y="2539"/>
                  <a:pt x="4810" y="2549"/>
                </a:cubicBezTo>
                <a:moveTo>
                  <a:pt x="4794" y="2515"/>
                </a:moveTo>
                <a:lnTo>
                  <a:pt x="4794" y="2515"/>
                </a:lnTo>
                <a:moveTo>
                  <a:pt x="4823" y="2497"/>
                </a:moveTo>
                <a:cubicBezTo>
                  <a:pt x="4823" y="2497"/>
                  <a:pt x="4813" y="2510"/>
                  <a:pt x="4823" y="2497"/>
                </a:cubicBezTo>
                <a:moveTo>
                  <a:pt x="4807" y="2497"/>
                </a:moveTo>
                <a:cubicBezTo>
                  <a:pt x="4797" y="2497"/>
                  <a:pt x="4805" y="2483"/>
                  <a:pt x="4805" y="2475"/>
                </a:cubicBezTo>
                <a:cubicBezTo>
                  <a:pt x="4805" y="2467"/>
                  <a:pt x="4810" y="2491"/>
                  <a:pt x="4807" y="2497"/>
                </a:cubicBezTo>
                <a:moveTo>
                  <a:pt x="5305" y="2449"/>
                </a:moveTo>
                <a:cubicBezTo>
                  <a:pt x="5318" y="2433"/>
                  <a:pt x="5318" y="2460"/>
                  <a:pt x="5305" y="2449"/>
                </a:cubicBezTo>
                <a:cubicBezTo>
                  <a:pt x="5291" y="2439"/>
                  <a:pt x="5299" y="2452"/>
                  <a:pt x="5299" y="2457"/>
                </a:cubicBezTo>
                <a:cubicBezTo>
                  <a:pt x="5299" y="2462"/>
                  <a:pt x="5294" y="2444"/>
                  <a:pt x="5305" y="2449"/>
                </a:cubicBezTo>
                <a:moveTo>
                  <a:pt x="4834" y="2465"/>
                </a:moveTo>
                <a:cubicBezTo>
                  <a:pt x="4831" y="2452"/>
                  <a:pt x="4839" y="2452"/>
                  <a:pt x="4839" y="2446"/>
                </a:cubicBezTo>
                <a:cubicBezTo>
                  <a:pt x="4839" y="2441"/>
                  <a:pt x="4839" y="2462"/>
                  <a:pt x="4839" y="2465"/>
                </a:cubicBezTo>
                <a:cubicBezTo>
                  <a:pt x="4839" y="2465"/>
                  <a:pt x="4823" y="2470"/>
                  <a:pt x="4834" y="2465"/>
                </a:cubicBezTo>
                <a:moveTo>
                  <a:pt x="4852" y="2436"/>
                </a:moveTo>
                <a:cubicBezTo>
                  <a:pt x="4852" y="2436"/>
                  <a:pt x="4860" y="2449"/>
                  <a:pt x="4852" y="2436"/>
                </a:cubicBezTo>
                <a:moveTo>
                  <a:pt x="4823" y="2446"/>
                </a:moveTo>
                <a:cubicBezTo>
                  <a:pt x="4810" y="2438"/>
                  <a:pt x="4826" y="2433"/>
                  <a:pt x="4823" y="2420"/>
                </a:cubicBezTo>
                <a:cubicBezTo>
                  <a:pt x="4820" y="2407"/>
                  <a:pt x="4823" y="2436"/>
                  <a:pt x="4823" y="2446"/>
                </a:cubicBezTo>
                <a:moveTo>
                  <a:pt x="4844" y="2417"/>
                </a:moveTo>
                <a:cubicBezTo>
                  <a:pt x="4850" y="2417"/>
                  <a:pt x="4849" y="2412"/>
                  <a:pt x="4860" y="2412"/>
                </a:cubicBezTo>
                <a:cubicBezTo>
                  <a:pt x="4870" y="2412"/>
                  <a:pt x="4839" y="2433"/>
                  <a:pt x="4844" y="2417"/>
                </a:cubicBezTo>
                <a:moveTo>
                  <a:pt x="4924" y="2377"/>
                </a:moveTo>
                <a:cubicBezTo>
                  <a:pt x="4924" y="2377"/>
                  <a:pt x="4940" y="2380"/>
                  <a:pt x="4924" y="2377"/>
                </a:cubicBezTo>
                <a:moveTo>
                  <a:pt x="4865" y="2377"/>
                </a:moveTo>
                <a:lnTo>
                  <a:pt x="4865" y="2356"/>
                </a:lnTo>
                <a:cubicBezTo>
                  <a:pt x="4879" y="2351"/>
                  <a:pt x="4879" y="2383"/>
                  <a:pt x="4865" y="2377"/>
                </a:cubicBezTo>
                <a:moveTo>
                  <a:pt x="4847" y="2536"/>
                </a:moveTo>
                <a:lnTo>
                  <a:pt x="4847" y="2536"/>
                </a:lnTo>
                <a:cubicBezTo>
                  <a:pt x="4862" y="2470"/>
                  <a:pt x="4880" y="2414"/>
                  <a:pt x="4905" y="2351"/>
                </a:cubicBezTo>
                <a:cubicBezTo>
                  <a:pt x="4903" y="2404"/>
                  <a:pt x="4873" y="2475"/>
                  <a:pt x="4847" y="2536"/>
                </a:cubicBezTo>
                <a:moveTo>
                  <a:pt x="4940" y="2354"/>
                </a:moveTo>
                <a:cubicBezTo>
                  <a:pt x="4929" y="2354"/>
                  <a:pt x="4936" y="2335"/>
                  <a:pt x="4947" y="2340"/>
                </a:cubicBezTo>
                <a:cubicBezTo>
                  <a:pt x="4957" y="2346"/>
                  <a:pt x="4940" y="2346"/>
                  <a:pt x="4940" y="2354"/>
                </a:cubicBezTo>
                <a:moveTo>
                  <a:pt x="4873" y="2351"/>
                </a:moveTo>
                <a:cubicBezTo>
                  <a:pt x="4871" y="2335"/>
                  <a:pt x="4879" y="2335"/>
                  <a:pt x="4884" y="2330"/>
                </a:cubicBezTo>
                <a:cubicBezTo>
                  <a:pt x="4889" y="2325"/>
                  <a:pt x="4887" y="2351"/>
                  <a:pt x="4873" y="2351"/>
                </a:cubicBezTo>
                <a:moveTo>
                  <a:pt x="4913" y="2346"/>
                </a:moveTo>
                <a:cubicBezTo>
                  <a:pt x="4905" y="2317"/>
                  <a:pt x="4929" y="2295"/>
                  <a:pt x="4929" y="2274"/>
                </a:cubicBezTo>
                <a:cubicBezTo>
                  <a:pt x="4929" y="2253"/>
                  <a:pt x="4937" y="2280"/>
                  <a:pt x="4942" y="2280"/>
                </a:cubicBezTo>
                <a:lnTo>
                  <a:pt x="4942" y="2280"/>
                </a:lnTo>
                <a:cubicBezTo>
                  <a:pt x="4940" y="2283"/>
                  <a:pt x="4938" y="2287"/>
                  <a:pt x="4936" y="2290"/>
                </a:cubicBezTo>
                <a:cubicBezTo>
                  <a:pt x="4925" y="2309"/>
                  <a:pt x="4918" y="2325"/>
                  <a:pt x="4913" y="2346"/>
                </a:cubicBezTo>
                <a:moveTo>
                  <a:pt x="4879" y="2269"/>
                </a:moveTo>
                <a:cubicBezTo>
                  <a:pt x="4879" y="2269"/>
                  <a:pt x="4871" y="2282"/>
                  <a:pt x="4879" y="2269"/>
                </a:cubicBezTo>
                <a:moveTo>
                  <a:pt x="4905" y="2269"/>
                </a:moveTo>
                <a:cubicBezTo>
                  <a:pt x="4897" y="2264"/>
                  <a:pt x="4900" y="2257"/>
                  <a:pt x="4905" y="2251"/>
                </a:cubicBezTo>
                <a:cubicBezTo>
                  <a:pt x="4910" y="2246"/>
                  <a:pt x="4903" y="2264"/>
                  <a:pt x="4905" y="2269"/>
                </a:cubicBezTo>
                <a:moveTo>
                  <a:pt x="4979" y="2235"/>
                </a:moveTo>
                <a:cubicBezTo>
                  <a:pt x="4979" y="2235"/>
                  <a:pt x="4979" y="2237"/>
                  <a:pt x="4979" y="2235"/>
                </a:cubicBezTo>
                <a:moveTo>
                  <a:pt x="4940" y="2269"/>
                </a:moveTo>
                <a:cubicBezTo>
                  <a:pt x="4942" y="2248"/>
                  <a:pt x="4947" y="2248"/>
                  <a:pt x="4953" y="2229"/>
                </a:cubicBezTo>
                <a:cubicBezTo>
                  <a:pt x="4958" y="2211"/>
                  <a:pt x="4953" y="2269"/>
                  <a:pt x="4940" y="2269"/>
                </a:cubicBezTo>
                <a:moveTo>
                  <a:pt x="4974" y="2174"/>
                </a:moveTo>
                <a:cubicBezTo>
                  <a:pt x="4974" y="2163"/>
                  <a:pt x="4979" y="2169"/>
                  <a:pt x="4987" y="2169"/>
                </a:cubicBezTo>
                <a:lnTo>
                  <a:pt x="4974" y="2174"/>
                </a:lnTo>
                <a:moveTo>
                  <a:pt x="5014" y="2150"/>
                </a:moveTo>
                <a:cubicBezTo>
                  <a:pt x="5014" y="2150"/>
                  <a:pt x="5016" y="2153"/>
                  <a:pt x="5014" y="2150"/>
                </a:cubicBezTo>
                <a:moveTo>
                  <a:pt x="4992" y="2139"/>
                </a:moveTo>
                <a:cubicBezTo>
                  <a:pt x="4990" y="2139"/>
                  <a:pt x="4990" y="2134"/>
                  <a:pt x="4990" y="2131"/>
                </a:cubicBezTo>
                <a:cubicBezTo>
                  <a:pt x="4990" y="2129"/>
                  <a:pt x="4995" y="2134"/>
                  <a:pt x="5000" y="2137"/>
                </a:cubicBezTo>
                <a:lnTo>
                  <a:pt x="4992" y="2137"/>
                </a:lnTo>
                <a:lnTo>
                  <a:pt x="4992" y="2139"/>
                </a:lnTo>
                <a:moveTo>
                  <a:pt x="5048" y="2118"/>
                </a:moveTo>
                <a:lnTo>
                  <a:pt x="5048" y="2118"/>
                </a:lnTo>
                <a:moveTo>
                  <a:pt x="4969" y="2108"/>
                </a:moveTo>
                <a:cubicBezTo>
                  <a:pt x="4969" y="2108"/>
                  <a:pt x="4977" y="2121"/>
                  <a:pt x="4969" y="2108"/>
                </a:cubicBezTo>
                <a:moveTo>
                  <a:pt x="5000" y="2124"/>
                </a:moveTo>
                <a:cubicBezTo>
                  <a:pt x="4987" y="2118"/>
                  <a:pt x="5000" y="2105"/>
                  <a:pt x="5003" y="2097"/>
                </a:cubicBezTo>
                <a:cubicBezTo>
                  <a:pt x="5006" y="2089"/>
                  <a:pt x="5000" y="2118"/>
                  <a:pt x="5000" y="2124"/>
                </a:cubicBezTo>
                <a:moveTo>
                  <a:pt x="5008" y="2089"/>
                </a:moveTo>
                <a:cubicBezTo>
                  <a:pt x="5008" y="2089"/>
                  <a:pt x="5000" y="2102"/>
                  <a:pt x="5008" y="2089"/>
                </a:cubicBezTo>
                <a:moveTo>
                  <a:pt x="5019" y="2069"/>
                </a:moveTo>
                <a:cubicBezTo>
                  <a:pt x="5019" y="2069"/>
                  <a:pt x="5032" y="2072"/>
                  <a:pt x="5019" y="2069"/>
                </a:cubicBezTo>
                <a:moveTo>
                  <a:pt x="5027" y="2053"/>
                </a:moveTo>
                <a:cubicBezTo>
                  <a:pt x="5027" y="2053"/>
                  <a:pt x="5019" y="2056"/>
                  <a:pt x="5027" y="2053"/>
                </a:cubicBezTo>
                <a:moveTo>
                  <a:pt x="5032" y="2040"/>
                </a:moveTo>
                <a:lnTo>
                  <a:pt x="5032" y="2040"/>
                </a:lnTo>
                <a:moveTo>
                  <a:pt x="5014" y="1998"/>
                </a:moveTo>
                <a:cubicBezTo>
                  <a:pt x="5014" y="1998"/>
                  <a:pt x="5030" y="2000"/>
                  <a:pt x="5014" y="1998"/>
                </a:cubicBezTo>
                <a:moveTo>
                  <a:pt x="4953" y="2393"/>
                </a:moveTo>
                <a:cubicBezTo>
                  <a:pt x="4990" y="2338"/>
                  <a:pt x="4979" y="2288"/>
                  <a:pt x="5022" y="2232"/>
                </a:cubicBezTo>
                <a:cubicBezTo>
                  <a:pt x="5022" y="2219"/>
                  <a:pt x="5008" y="2221"/>
                  <a:pt x="5014" y="2208"/>
                </a:cubicBezTo>
                <a:cubicBezTo>
                  <a:pt x="5019" y="2195"/>
                  <a:pt x="5045" y="2179"/>
                  <a:pt x="5030" y="2169"/>
                </a:cubicBezTo>
                <a:cubicBezTo>
                  <a:pt x="5112" y="2016"/>
                  <a:pt x="5175" y="1863"/>
                  <a:pt x="5241" y="1715"/>
                </a:cubicBezTo>
                <a:cubicBezTo>
                  <a:pt x="5281" y="1648"/>
                  <a:pt x="5342" y="1558"/>
                  <a:pt x="5405" y="1463"/>
                </a:cubicBezTo>
                <a:cubicBezTo>
                  <a:pt x="5418" y="1442"/>
                  <a:pt x="5424" y="1402"/>
                  <a:pt x="5448" y="1373"/>
                </a:cubicBezTo>
                <a:cubicBezTo>
                  <a:pt x="5471" y="1344"/>
                  <a:pt x="5548" y="1310"/>
                  <a:pt x="5498" y="1236"/>
                </a:cubicBezTo>
                <a:lnTo>
                  <a:pt x="5498" y="1236"/>
                </a:lnTo>
                <a:cubicBezTo>
                  <a:pt x="5492" y="1232"/>
                  <a:pt x="5488" y="1230"/>
                  <a:pt x="5482" y="1227"/>
                </a:cubicBezTo>
                <a:cubicBezTo>
                  <a:pt x="5468" y="1218"/>
                  <a:pt x="5455" y="1211"/>
                  <a:pt x="5440" y="1204"/>
                </a:cubicBezTo>
                <a:lnTo>
                  <a:pt x="5440" y="1204"/>
                </a:lnTo>
                <a:cubicBezTo>
                  <a:pt x="5433" y="1203"/>
                  <a:pt x="5427" y="1202"/>
                  <a:pt x="5421" y="1202"/>
                </a:cubicBezTo>
                <a:cubicBezTo>
                  <a:pt x="5406" y="1202"/>
                  <a:pt x="5392" y="1205"/>
                  <a:pt x="5379" y="1212"/>
                </a:cubicBezTo>
                <a:lnTo>
                  <a:pt x="5379" y="1212"/>
                </a:lnTo>
                <a:cubicBezTo>
                  <a:pt x="5310" y="1309"/>
                  <a:pt x="5256" y="1394"/>
                  <a:pt x="5197" y="1498"/>
                </a:cubicBezTo>
                <a:cubicBezTo>
                  <a:pt x="5050" y="1752"/>
                  <a:pt x="4949" y="1980"/>
                  <a:pt x="4860" y="2258"/>
                </a:cubicBezTo>
                <a:lnTo>
                  <a:pt x="4860" y="2258"/>
                </a:lnTo>
                <a:cubicBezTo>
                  <a:pt x="4811" y="2356"/>
                  <a:pt x="4782" y="2444"/>
                  <a:pt x="4765" y="2552"/>
                </a:cubicBezTo>
                <a:cubicBezTo>
                  <a:pt x="4733" y="2576"/>
                  <a:pt x="4696" y="2597"/>
                  <a:pt x="4691" y="2645"/>
                </a:cubicBezTo>
                <a:lnTo>
                  <a:pt x="4691" y="2645"/>
                </a:lnTo>
                <a:cubicBezTo>
                  <a:pt x="4695" y="2646"/>
                  <a:pt x="4698" y="2648"/>
                  <a:pt x="4702" y="2650"/>
                </a:cubicBezTo>
                <a:cubicBezTo>
                  <a:pt x="4709" y="2654"/>
                  <a:pt x="4714" y="2658"/>
                  <a:pt x="4720" y="2663"/>
                </a:cubicBezTo>
                <a:cubicBezTo>
                  <a:pt x="4717" y="2671"/>
                  <a:pt x="4723" y="2671"/>
                  <a:pt x="4723" y="2682"/>
                </a:cubicBezTo>
                <a:lnTo>
                  <a:pt x="4723" y="2682"/>
                </a:lnTo>
                <a:cubicBezTo>
                  <a:pt x="4640" y="2979"/>
                  <a:pt x="4584" y="3234"/>
                  <a:pt x="4535" y="3539"/>
                </a:cubicBezTo>
                <a:cubicBezTo>
                  <a:pt x="4514" y="3679"/>
                  <a:pt x="4495" y="3851"/>
                  <a:pt x="4548" y="4007"/>
                </a:cubicBezTo>
                <a:cubicBezTo>
                  <a:pt x="4556" y="4018"/>
                  <a:pt x="4561" y="3999"/>
                  <a:pt x="4564" y="4010"/>
                </a:cubicBezTo>
                <a:cubicBezTo>
                  <a:pt x="4598" y="4089"/>
                  <a:pt x="4641" y="4176"/>
                  <a:pt x="4754" y="4160"/>
                </a:cubicBezTo>
                <a:cubicBezTo>
                  <a:pt x="4992" y="4039"/>
                  <a:pt x="5056" y="3711"/>
                  <a:pt x="5151" y="3486"/>
                </a:cubicBezTo>
                <a:lnTo>
                  <a:pt x="5146" y="3486"/>
                </a:lnTo>
                <a:cubicBezTo>
                  <a:pt x="5151" y="3475"/>
                  <a:pt x="5157" y="3470"/>
                  <a:pt x="5170" y="3475"/>
                </a:cubicBezTo>
                <a:lnTo>
                  <a:pt x="5170" y="3475"/>
                </a:lnTo>
                <a:cubicBezTo>
                  <a:pt x="5176" y="3421"/>
                  <a:pt x="5188" y="3375"/>
                  <a:pt x="5209" y="3324"/>
                </a:cubicBezTo>
                <a:cubicBezTo>
                  <a:pt x="5257" y="3134"/>
                  <a:pt x="5281" y="2713"/>
                  <a:pt x="5043" y="2621"/>
                </a:cubicBezTo>
                <a:lnTo>
                  <a:pt x="5043" y="2621"/>
                </a:lnTo>
                <a:cubicBezTo>
                  <a:pt x="5143" y="2606"/>
                  <a:pt x="5225" y="2578"/>
                  <a:pt x="5313" y="2528"/>
                </a:cubicBezTo>
                <a:cubicBezTo>
                  <a:pt x="5315" y="2510"/>
                  <a:pt x="5313" y="2497"/>
                  <a:pt x="5305" y="2491"/>
                </a:cubicBezTo>
                <a:cubicBezTo>
                  <a:pt x="5297" y="2486"/>
                  <a:pt x="5360" y="2465"/>
                  <a:pt x="5360" y="2441"/>
                </a:cubicBezTo>
                <a:cubicBezTo>
                  <a:pt x="5360" y="2417"/>
                  <a:pt x="5328" y="2446"/>
                  <a:pt x="5326" y="2441"/>
                </a:cubicBezTo>
                <a:cubicBezTo>
                  <a:pt x="5323" y="2436"/>
                  <a:pt x="5344" y="2441"/>
                  <a:pt x="5344" y="2428"/>
                </a:cubicBezTo>
                <a:cubicBezTo>
                  <a:pt x="5209" y="2430"/>
                  <a:pt x="5072" y="2491"/>
                  <a:pt x="4924" y="2491"/>
                </a:cubicBezTo>
                <a:cubicBezTo>
                  <a:pt x="4926" y="2446"/>
                  <a:pt x="4963" y="2426"/>
                  <a:pt x="4953" y="2391"/>
                </a:cubicBezTo>
                <a:cubicBezTo>
                  <a:pt x="4942" y="2357"/>
                  <a:pt x="4953" y="2380"/>
                  <a:pt x="4953" y="2391"/>
                </a:cubicBezTo>
                <a:lnTo>
                  <a:pt x="4953" y="2393"/>
                </a:lnTo>
                <a:moveTo>
                  <a:pt x="3424" y="2634"/>
                </a:moveTo>
                <a:cubicBezTo>
                  <a:pt x="3424" y="2629"/>
                  <a:pt x="3429" y="2629"/>
                  <a:pt x="3424" y="2634"/>
                </a:cubicBezTo>
                <a:moveTo>
                  <a:pt x="3730" y="2581"/>
                </a:moveTo>
                <a:lnTo>
                  <a:pt x="3736" y="2581"/>
                </a:lnTo>
                <a:lnTo>
                  <a:pt x="3736" y="2573"/>
                </a:lnTo>
                <a:lnTo>
                  <a:pt x="3730" y="2573"/>
                </a:lnTo>
                <a:lnTo>
                  <a:pt x="3730" y="2581"/>
                </a:lnTo>
                <a:moveTo>
                  <a:pt x="3445" y="2560"/>
                </a:moveTo>
                <a:cubicBezTo>
                  <a:pt x="3442" y="2581"/>
                  <a:pt x="3424" y="2602"/>
                  <a:pt x="3429" y="2623"/>
                </a:cubicBezTo>
                <a:cubicBezTo>
                  <a:pt x="3429" y="2602"/>
                  <a:pt x="3455" y="2573"/>
                  <a:pt x="3445" y="2560"/>
                </a:cubicBezTo>
                <a:moveTo>
                  <a:pt x="4021" y="2541"/>
                </a:moveTo>
                <a:cubicBezTo>
                  <a:pt x="4024" y="2528"/>
                  <a:pt x="4014" y="2560"/>
                  <a:pt x="4021" y="2541"/>
                </a:cubicBezTo>
                <a:moveTo>
                  <a:pt x="3461" y="2528"/>
                </a:moveTo>
                <a:cubicBezTo>
                  <a:pt x="3463" y="2534"/>
                  <a:pt x="3444" y="2549"/>
                  <a:pt x="3455" y="2557"/>
                </a:cubicBezTo>
                <a:cubicBezTo>
                  <a:pt x="3465" y="2565"/>
                  <a:pt x="3479" y="2534"/>
                  <a:pt x="3461" y="2528"/>
                </a:cubicBezTo>
                <a:moveTo>
                  <a:pt x="4021" y="2510"/>
                </a:moveTo>
                <a:cubicBezTo>
                  <a:pt x="4021" y="2520"/>
                  <a:pt x="4013" y="2534"/>
                  <a:pt x="4024" y="2534"/>
                </a:cubicBezTo>
                <a:cubicBezTo>
                  <a:pt x="4034" y="2534"/>
                  <a:pt x="4027" y="2499"/>
                  <a:pt x="4021" y="2510"/>
                </a:cubicBezTo>
                <a:moveTo>
                  <a:pt x="3712" y="2510"/>
                </a:moveTo>
                <a:cubicBezTo>
                  <a:pt x="3709" y="2510"/>
                  <a:pt x="3712" y="2518"/>
                  <a:pt x="3712" y="2510"/>
                </a:cubicBezTo>
                <a:moveTo>
                  <a:pt x="3469" y="2510"/>
                </a:moveTo>
                <a:cubicBezTo>
                  <a:pt x="3469" y="2510"/>
                  <a:pt x="3479" y="2504"/>
                  <a:pt x="3469" y="2510"/>
                </a:cubicBezTo>
                <a:moveTo>
                  <a:pt x="4021" y="2507"/>
                </a:moveTo>
                <a:cubicBezTo>
                  <a:pt x="4021" y="2507"/>
                  <a:pt x="4021" y="2494"/>
                  <a:pt x="4021" y="2507"/>
                </a:cubicBezTo>
                <a:moveTo>
                  <a:pt x="3717" y="2499"/>
                </a:moveTo>
                <a:cubicBezTo>
                  <a:pt x="3717" y="2499"/>
                  <a:pt x="3728" y="2486"/>
                  <a:pt x="3717" y="2499"/>
                </a:cubicBezTo>
                <a:moveTo>
                  <a:pt x="3490" y="2491"/>
                </a:moveTo>
                <a:cubicBezTo>
                  <a:pt x="3479" y="2486"/>
                  <a:pt x="3468" y="2499"/>
                  <a:pt x="3479" y="2504"/>
                </a:cubicBezTo>
                <a:cubicBezTo>
                  <a:pt x="3489" y="2510"/>
                  <a:pt x="3487" y="2497"/>
                  <a:pt x="3490" y="2491"/>
                </a:cubicBezTo>
                <a:moveTo>
                  <a:pt x="4024" y="2470"/>
                </a:moveTo>
                <a:lnTo>
                  <a:pt x="4024" y="2486"/>
                </a:lnTo>
                <a:cubicBezTo>
                  <a:pt x="4024" y="2483"/>
                  <a:pt x="4024" y="2481"/>
                  <a:pt x="4027" y="2483"/>
                </a:cubicBezTo>
                <a:cubicBezTo>
                  <a:pt x="4029" y="2486"/>
                  <a:pt x="4027" y="2470"/>
                  <a:pt x="4024" y="2470"/>
                </a:cubicBezTo>
                <a:moveTo>
                  <a:pt x="3500" y="2454"/>
                </a:moveTo>
                <a:cubicBezTo>
                  <a:pt x="3503" y="2465"/>
                  <a:pt x="3489" y="2465"/>
                  <a:pt x="3492" y="2478"/>
                </a:cubicBezTo>
                <a:cubicBezTo>
                  <a:pt x="3494" y="2491"/>
                  <a:pt x="3508" y="2457"/>
                  <a:pt x="3500" y="2454"/>
                </a:cubicBezTo>
                <a:moveTo>
                  <a:pt x="3736" y="2452"/>
                </a:moveTo>
                <a:lnTo>
                  <a:pt x="3717" y="2470"/>
                </a:lnTo>
                <a:cubicBezTo>
                  <a:pt x="3728" y="2465"/>
                  <a:pt x="3741" y="2467"/>
                  <a:pt x="3736" y="2452"/>
                </a:cubicBezTo>
                <a:moveTo>
                  <a:pt x="3757" y="2452"/>
                </a:moveTo>
                <a:cubicBezTo>
                  <a:pt x="3757" y="2452"/>
                  <a:pt x="3762" y="2441"/>
                  <a:pt x="3757" y="2452"/>
                </a:cubicBezTo>
                <a:moveTo>
                  <a:pt x="3736" y="2452"/>
                </a:moveTo>
                <a:cubicBezTo>
                  <a:pt x="3752" y="2454"/>
                  <a:pt x="3749" y="2444"/>
                  <a:pt x="3752" y="2441"/>
                </a:cubicBezTo>
                <a:cubicBezTo>
                  <a:pt x="3754" y="2438"/>
                  <a:pt x="3744" y="2446"/>
                  <a:pt x="3736" y="2452"/>
                </a:cubicBezTo>
                <a:moveTo>
                  <a:pt x="3789" y="2428"/>
                </a:moveTo>
                <a:lnTo>
                  <a:pt x="3781" y="2428"/>
                </a:lnTo>
                <a:lnTo>
                  <a:pt x="3781" y="2433"/>
                </a:lnTo>
                <a:cubicBezTo>
                  <a:pt x="3789" y="2441"/>
                  <a:pt x="3789" y="2430"/>
                  <a:pt x="3789" y="2428"/>
                </a:cubicBezTo>
                <a:moveTo>
                  <a:pt x="3789" y="2428"/>
                </a:moveTo>
                <a:cubicBezTo>
                  <a:pt x="3789" y="2428"/>
                  <a:pt x="3789" y="2415"/>
                  <a:pt x="3789" y="2428"/>
                </a:cubicBezTo>
                <a:moveTo>
                  <a:pt x="3712" y="2454"/>
                </a:moveTo>
                <a:cubicBezTo>
                  <a:pt x="3725" y="2459"/>
                  <a:pt x="3723" y="2444"/>
                  <a:pt x="3736" y="2446"/>
                </a:cubicBezTo>
                <a:cubicBezTo>
                  <a:pt x="3749" y="2449"/>
                  <a:pt x="3728" y="2441"/>
                  <a:pt x="3736" y="2430"/>
                </a:cubicBezTo>
                <a:cubicBezTo>
                  <a:pt x="3744" y="2420"/>
                  <a:pt x="3728" y="2420"/>
                  <a:pt x="3723" y="2417"/>
                </a:cubicBezTo>
                <a:cubicBezTo>
                  <a:pt x="3717" y="2415"/>
                  <a:pt x="3723" y="2430"/>
                  <a:pt x="3723" y="2441"/>
                </a:cubicBezTo>
                <a:lnTo>
                  <a:pt x="3723" y="2441"/>
                </a:lnTo>
                <a:cubicBezTo>
                  <a:pt x="3720" y="2441"/>
                  <a:pt x="3719" y="2441"/>
                  <a:pt x="3717" y="2441"/>
                </a:cubicBezTo>
                <a:cubicBezTo>
                  <a:pt x="3709" y="2441"/>
                  <a:pt x="3701" y="2442"/>
                  <a:pt x="3695" y="2446"/>
                </a:cubicBezTo>
                <a:cubicBezTo>
                  <a:pt x="3692" y="2448"/>
                  <a:pt x="3690" y="2449"/>
                  <a:pt x="3688" y="2452"/>
                </a:cubicBezTo>
                <a:cubicBezTo>
                  <a:pt x="3688" y="2459"/>
                  <a:pt x="3712" y="2433"/>
                  <a:pt x="3712" y="2454"/>
                </a:cubicBezTo>
                <a:moveTo>
                  <a:pt x="3744" y="2404"/>
                </a:moveTo>
                <a:cubicBezTo>
                  <a:pt x="3744" y="2404"/>
                  <a:pt x="3757" y="2393"/>
                  <a:pt x="3744" y="2404"/>
                </a:cubicBezTo>
                <a:moveTo>
                  <a:pt x="3791" y="2393"/>
                </a:moveTo>
                <a:lnTo>
                  <a:pt x="3791" y="2393"/>
                </a:lnTo>
                <a:lnTo>
                  <a:pt x="3791" y="2393"/>
                </a:lnTo>
                <a:cubicBezTo>
                  <a:pt x="3789" y="2393"/>
                  <a:pt x="3788" y="2394"/>
                  <a:pt x="3786" y="2395"/>
                </a:cubicBezTo>
                <a:cubicBezTo>
                  <a:pt x="3784" y="2396"/>
                  <a:pt x="3783" y="2398"/>
                  <a:pt x="3782" y="2399"/>
                </a:cubicBezTo>
                <a:cubicBezTo>
                  <a:pt x="3781" y="2401"/>
                  <a:pt x="3781" y="2402"/>
                  <a:pt x="3781" y="2404"/>
                </a:cubicBezTo>
                <a:lnTo>
                  <a:pt x="3781" y="2404"/>
                </a:lnTo>
                <a:cubicBezTo>
                  <a:pt x="3789" y="2407"/>
                  <a:pt x="3791" y="2404"/>
                  <a:pt x="3791" y="2393"/>
                </a:cubicBezTo>
                <a:moveTo>
                  <a:pt x="3839" y="2393"/>
                </a:moveTo>
                <a:lnTo>
                  <a:pt x="3839" y="2393"/>
                </a:lnTo>
                <a:cubicBezTo>
                  <a:pt x="3831" y="2393"/>
                  <a:pt x="3834" y="2396"/>
                  <a:pt x="3839" y="2396"/>
                </a:cubicBezTo>
                <a:lnTo>
                  <a:pt x="3839" y="2393"/>
                </a:lnTo>
                <a:moveTo>
                  <a:pt x="3791" y="2396"/>
                </a:moveTo>
                <a:cubicBezTo>
                  <a:pt x="3791" y="2396"/>
                  <a:pt x="3791" y="2383"/>
                  <a:pt x="3791" y="2396"/>
                </a:cubicBezTo>
                <a:moveTo>
                  <a:pt x="3812" y="2377"/>
                </a:moveTo>
                <a:cubicBezTo>
                  <a:pt x="3805" y="2377"/>
                  <a:pt x="3805" y="2381"/>
                  <a:pt x="3805" y="2383"/>
                </a:cubicBezTo>
                <a:cubicBezTo>
                  <a:pt x="3805" y="2386"/>
                  <a:pt x="3812" y="2380"/>
                  <a:pt x="3812" y="2377"/>
                </a:cubicBezTo>
                <a:moveTo>
                  <a:pt x="3807" y="2351"/>
                </a:moveTo>
                <a:lnTo>
                  <a:pt x="3807" y="2351"/>
                </a:lnTo>
                <a:moveTo>
                  <a:pt x="3855" y="2348"/>
                </a:moveTo>
                <a:cubicBezTo>
                  <a:pt x="3839" y="2348"/>
                  <a:pt x="3830" y="2351"/>
                  <a:pt x="3828" y="2367"/>
                </a:cubicBezTo>
                <a:cubicBezTo>
                  <a:pt x="3825" y="2383"/>
                  <a:pt x="3844" y="2351"/>
                  <a:pt x="3855" y="2348"/>
                </a:cubicBezTo>
                <a:moveTo>
                  <a:pt x="3842" y="2340"/>
                </a:moveTo>
                <a:lnTo>
                  <a:pt x="3847" y="2340"/>
                </a:lnTo>
                <a:lnTo>
                  <a:pt x="3847" y="2330"/>
                </a:lnTo>
                <a:lnTo>
                  <a:pt x="3842" y="2330"/>
                </a:lnTo>
                <a:lnTo>
                  <a:pt x="3842" y="2340"/>
                </a:lnTo>
                <a:moveTo>
                  <a:pt x="3860" y="2330"/>
                </a:moveTo>
                <a:cubicBezTo>
                  <a:pt x="3860" y="2330"/>
                  <a:pt x="3865" y="2343"/>
                  <a:pt x="3860" y="2330"/>
                </a:cubicBezTo>
                <a:moveTo>
                  <a:pt x="3881" y="2319"/>
                </a:moveTo>
                <a:lnTo>
                  <a:pt x="3894" y="2319"/>
                </a:lnTo>
                <a:lnTo>
                  <a:pt x="3894" y="2330"/>
                </a:lnTo>
                <a:lnTo>
                  <a:pt x="3881" y="2330"/>
                </a:lnTo>
                <a:lnTo>
                  <a:pt x="3881" y="2319"/>
                </a:lnTo>
                <a:moveTo>
                  <a:pt x="3860" y="2330"/>
                </a:moveTo>
                <a:cubicBezTo>
                  <a:pt x="3873" y="2330"/>
                  <a:pt x="3865" y="2311"/>
                  <a:pt x="3855" y="2314"/>
                </a:cubicBezTo>
                <a:cubicBezTo>
                  <a:pt x="3844" y="2317"/>
                  <a:pt x="3860" y="2319"/>
                  <a:pt x="3860" y="2330"/>
                </a:cubicBezTo>
                <a:moveTo>
                  <a:pt x="3894" y="2311"/>
                </a:moveTo>
                <a:cubicBezTo>
                  <a:pt x="3894" y="2311"/>
                  <a:pt x="3897" y="2301"/>
                  <a:pt x="3894" y="2311"/>
                </a:cubicBezTo>
                <a:moveTo>
                  <a:pt x="3873" y="2306"/>
                </a:moveTo>
                <a:lnTo>
                  <a:pt x="3873" y="2306"/>
                </a:lnTo>
                <a:moveTo>
                  <a:pt x="3987" y="2195"/>
                </a:moveTo>
                <a:lnTo>
                  <a:pt x="3987" y="2195"/>
                </a:lnTo>
                <a:moveTo>
                  <a:pt x="3987" y="2195"/>
                </a:moveTo>
                <a:cubicBezTo>
                  <a:pt x="3987" y="2195"/>
                  <a:pt x="3979" y="2195"/>
                  <a:pt x="3987" y="2195"/>
                </a:cubicBezTo>
                <a:moveTo>
                  <a:pt x="3966" y="2862"/>
                </a:moveTo>
                <a:cubicBezTo>
                  <a:pt x="3966" y="2862"/>
                  <a:pt x="3966" y="2864"/>
                  <a:pt x="3966" y="2862"/>
                </a:cubicBezTo>
                <a:moveTo>
                  <a:pt x="3601" y="2605"/>
                </a:moveTo>
                <a:cubicBezTo>
                  <a:pt x="3601" y="2605"/>
                  <a:pt x="3606" y="2623"/>
                  <a:pt x="3601" y="2605"/>
                </a:cubicBezTo>
                <a:moveTo>
                  <a:pt x="3609" y="2597"/>
                </a:moveTo>
                <a:cubicBezTo>
                  <a:pt x="3609" y="2597"/>
                  <a:pt x="3622" y="2600"/>
                  <a:pt x="3609" y="2597"/>
                </a:cubicBezTo>
                <a:moveTo>
                  <a:pt x="3643" y="2584"/>
                </a:moveTo>
                <a:lnTo>
                  <a:pt x="3651" y="2584"/>
                </a:lnTo>
                <a:lnTo>
                  <a:pt x="3651" y="2597"/>
                </a:lnTo>
                <a:lnTo>
                  <a:pt x="3643" y="2597"/>
                </a:lnTo>
                <a:lnTo>
                  <a:pt x="3643" y="2584"/>
                </a:lnTo>
                <a:moveTo>
                  <a:pt x="3638" y="2597"/>
                </a:moveTo>
                <a:cubicBezTo>
                  <a:pt x="3635" y="2584"/>
                  <a:pt x="3619" y="2587"/>
                  <a:pt x="3619" y="2576"/>
                </a:cubicBezTo>
                <a:cubicBezTo>
                  <a:pt x="3619" y="2566"/>
                  <a:pt x="3643" y="2584"/>
                  <a:pt x="3638" y="2597"/>
                </a:cubicBezTo>
                <a:moveTo>
                  <a:pt x="3638" y="2563"/>
                </a:moveTo>
                <a:lnTo>
                  <a:pt x="3643" y="2563"/>
                </a:lnTo>
                <a:lnTo>
                  <a:pt x="3643" y="2571"/>
                </a:lnTo>
                <a:lnTo>
                  <a:pt x="3638" y="2571"/>
                </a:lnTo>
                <a:lnTo>
                  <a:pt x="3638" y="2563"/>
                </a:lnTo>
                <a:moveTo>
                  <a:pt x="3643" y="2534"/>
                </a:moveTo>
                <a:lnTo>
                  <a:pt x="3643" y="2534"/>
                </a:lnTo>
                <a:moveTo>
                  <a:pt x="3360" y="2515"/>
                </a:moveTo>
                <a:lnTo>
                  <a:pt x="3365" y="2515"/>
                </a:lnTo>
                <a:lnTo>
                  <a:pt x="3365" y="2526"/>
                </a:lnTo>
                <a:lnTo>
                  <a:pt x="3360" y="2526"/>
                </a:lnTo>
                <a:lnTo>
                  <a:pt x="3360" y="2515"/>
                </a:lnTo>
                <a:moveTo>
                  <a:pt x="3619" y="2515"/>
                </a:moveTo>
                <a:lnTo>
                  <a:pt x="3638" y="2515"/>
                </a:lnTo>
                <a:cubicBezTo>
                  <a:pt x="3643" y="2528"/>
                  <a:pt x="3625" y="2518"/>
                  <a:pt x="3619" y="2518"/>
                </a:cubicBezTo>
                <a:lnTo>
                  <a:pt x="3619" y="2515"/>
                </a:lnTo>
                <a:moveTo>
                  <a:pt x="3659" y="2507"/>
                </a:moveTo>
                <a:lnTo>
                  <a:pt x="3659" y="2507"/>
                </a:lnTo>
                <a:moveTo>
                  <a:pt x="3672" y="2507"/>
                </a:moveTo>
                <a:cubicBezTo>
                  <a:pt x="3672" y="2499"/>
                  <a:pt x="3683" y="2499"/>
                  <a:pt x="3688" y="2499"/>
                </a:cubicBezTo>
                <a:cubicBezTo>
                  <a:pt x="3693" y="2499"/>
                  <a:pt x="3683" y="2507"/>
                  <a:pt x="3672" y="2507"/>
                </a:cubicBezTo>
                <a:moveTo>
                  <a:pt x="3664" y="2494"/>
                </a:moveTo>
                <a:cubicBezTo>
                  <a:pt x="3664" y="2494"/>
                  <a:pt x="3656" y="2504"/>
                  <a:pt x="3664" y="2494"/>
                </a:cubicBezTo>
                <a:moveTo>
                  <a:pt x="3638" y="2502"/>
                </a:moveTo>
                <a:cubicBezTo>
                  <a:pt x="3648" y="2518"/>
                  <a:pt x="3643" y="2486"/>
                  <a:pt x="3651" y="2475"/>
                </a:cubicBezTo>
                <a:cubicBezTo>
                  <a:pt x="3659" y="2465"/>
                  <a:pt x="3645" y="2502"/>
                  <a:pt x="3643" y="2515"/>
                </a:cubicBezTo>
                <a:cubicBezTo>
                  <a:pt x="3640" y="2528"/>
                  <a:pt x="3635" y="2515"/>
                  <a:pt x="3638" y="2502"/>
                </a:cubicBezTo>
                <a:moveTo>
                  <a:pt x="4024" y="2452"/>
                </a:moveTo>
                <a:lnTo>
                  <a:pt x="4024" y="2452"/>
                </a:lnTo>
                <a:moveTo>
                  <a:pt x="3712" y="2462"/>
                </a:moveTo>
                <a:cubicBezTo>
                  <a:pt x="3704" y="2459"/>
                  <a:pt x="3696" y="2473"/>
                  <a:pt x="3704" y="2473"/>
                </a:cubicBezTo>
                <a:cubicBezTo>
                  <a:pt x="3712" y="2473"/>
                  <a:pt x="3691" y="2460"/>
                  <a:pt x="3678" y="2465"/>
                </a:cubicBezTo>
                <a:cubicBezTo>
                  <a:pt x="3664" y="2471"/>
                  <a:pt x="3687" y="2467"/>
                  <a:pt x="3685" y="2478"/>
                </a:cubicBezTo>
                <a:cubicBezTo>
                  <a:pt x="3682" y="2489"/>
                  <a:pt x="3675" y="2475"/>
                  <a:pt x="3664" y="2475"/>
                </a:cubicBezTo>
                <a:lnTo>
                  <a:pt x="3664" y="2475"/>
                </a:lnTo>
                <a:cubicBezTo>
                  <a:pt x="3701" y="2429"/>
                  <a:pt x="3739" y="2394"/>
                  <a:pt x="3789" y="2362"/>
                </a:cubicBezTo>
                <a:cubicBezTo>
                  <a:pt x="3802" y="2375"/>
                  <a:pt x="3778" y="2375"/>
                  <a:pt x="3778" y="2383"/>
                </a:cubicBezTo>
                <a:cubicBezTo>
                  <a:pt x="3778" y="2391"/>
                  <a:pt x="3780" y="2388"/>
                  <a:pt x="3783" y="2388"/>
                </a:cubicBezTo>
                <a:cubicBezTo>
                  <a:pt x="3785" y="2388"/>
                  <a:pt x="3794" y="2359"/>
                  <a:pt x="3805" y="2346"/>
                </a:cubicBezTo>
                <a:cubicBezTo>
                  <a:pt x="3815" y="2333"/>
                  <a:pt x="3847" y="2330"/>
                  <a:pt x="3842" y="2309"/>
                </a:cubicBezTo>
                <a:cubicBezTo>
                  <a:pt x="3836" y="2288"/>
                  <a:pt x="3868" y="2277"/>
                  <a:pt x="3881" y="2277"/>
                </a:cubicBezTo>
                <a:cubicBezTo>
                  <a:pt x="3894" y="2277"/>
                  <a:pt x="3873" y="2272"/>
                  <a:pt x="3873" y="2264"/>
                </a:cubicBezTo>
                <a:cubicBezTo>
                  <a:pt x="3873" y="2256"/>
                  <a:pt x="3894" y="2272"/>
                  <a:pt x="3897" y="2264"/>
                </a:cubicBezTo>
                <a:cubicBezTo>
                  <a:pt x="3924" y="2322"/>
                  <a:pt x="3860" y="2362"/>
                  <a:pt x="3844" y="2399"/>
                </a:cubicBezTo>
                <a:lnTo>
                  <a:pt x="3839" y="2399"/>
                </a:lnTo>
                <a:lnTo>
                  <a:pt x="3839" y="2399"/>
                </a:lnTo>
                <a:cubicBezTo>
                  <a:pt x="3806" y="2421"/>
                  <a:pt x="3782" y="2447"/>
                  <a:pt x="3762" y="2482"/>
                </a:cubicBezTo>
                <a:cubicBezTo>
                  <a:pt x="3760" y="2485"/>
                  <a:pt x="3759" y="2488"/>
                  <a:pt x="3757" y="2491"/>
                </a:cubicBezTo>
                <a:cubicBezTo>
                  <a:pt x="3744" y="2491"/>
                  <a:pt x="3735" y="2486"/>
                  <a:pt x="3730" y="2491"/>
                </a:cubicBezTo>
                <a:cubicBezTo>
                  <a:pt x="3724" y="2497"/>
                  <a:pt x="3712" y="2534"/>
                  <a:pt x="3696" y="2539"/>
                </a:cubicBezTo>
                <a:cubicBezTo>
                  <a:pt x="3680" y="2544"/>
                  <a:pt x="3709" y="2542"/>
                  <a:pt x="3696" y="2555"/>
                </a:cubicBezTo>
                <a:cubicBezTo>
                  <a:pt x="3683" y="2569"/>
                  <a:pt x="3688" y="2541"/>
                  <a:pt x="3683" y="2541"/>
                </a:cubicBezTo>
                <a:cubicBezTo>
                  <a:pt x="3678" y="2541"/>
                  <a:pt x="3659" y="2547"/>
                  <a:pt x="3659" y="2563"/>
                </a:cubicBezTo>
                <a:lnTo>
                  <a:pt x="3675" y="2563"/>
                </a:lnTo>
                <a:lnTo>
                  <a:pt x="3675" y="2563"/>
                </a:lnTo>
                <a:cubicBezTo>
                  <a:pt x="3675" y="2564"/>
                  <a:pt x="3675" y="2565"/>
                  <a:pt x="3675" y="2566"/>
                </a:cubicBezTo>
                <a:cubicBezTo>
                  <a:pt x="3675" y="2568"/>
                  <a:pt x="3674" y="2570"/>
                  <a:pt x="3673" y="2572"/>
                </a:cubicBezTo>
                <a:cubicBezTo>
                  <a:pt x="3671" y="2574"/>
                  <a:pt x="3671" y="2576"/>
                  <a:pt x="3669" y="2577"/>
                </a:cubicBezTo>
                <a:cubicBezTo>
                  <a:pt x="3667" y="2578"/>
                  <a:pt x="3664" y="2579"/>
                  <a:pt x="3662" y="2579"/>
                </a:cubicBezTo>
                <a:cubicBezTo>
                  <a:pt x="3661" y="2579"/>
                  <a:pt x="3660" y="2579"/>
                  <a:pt x="3659" y="2579"/>
                </a:cubicBezTo>
                <a:cubicBezTo>
                  <a:pt x="3664" y="2565"/>
                  <a:pt x="3648" y="2573"/>
                  <a:pt x="3643" y="2568"/>
                </a:cubicBezTo>
                <a:lnTo>
                  <a:pt x="3643" y="2568"/>
                </a:lnTo>
                <a:cubicBezTo>
                  <a:pt x="3643" y="2567"/>
                  <a:pt x="3644" y="2567"/>
                  <a:pt x="3644" y="2566"/>
                </a:cubicBezTo>
                <a:cubicBezTo>
                  <a:pt x="3661" y="2536"/>
                  <a:pt x="3683" y="2515"/>
                  <a:pt x="3712" y="2497"/>
                </a:cubicBezTo>
                <a:lnTo>
                  <a:pt x="3712" y="2497"/>
                </a:lnTo>
                <a:cubicBezTo>
                  <a:pt x="3704" y="2493"/>
                  <a:pt x="3696" y="2491"/>
                  <a:pt x="3688" y="2491"/>
                </a:cubicBezTo>
                <a:cubicBezTo>
                  <a:pt x="3687" y="2491"/>
                  <a:pt x="3686" y="2491"/>
                  <a:pt x="3685" y="2491"/>
                </a:cubicBezTo>
                <a:cubicBezTo>
                  <a:pt x="3696" y="2483"/>
                  <a:pt x="3712" y="2486"/>
                  <a:pt x="3712" y="2459"/>
                </a:cubicBezTo>
                <a:lnTo>
                  <a:pt x="3712" y="2462"/>
                </a:lnTo>
                <a:moveTo>
                  <a:pt x="3545" y="2383"/>
                </a:moveTo>
                <a:cubicBezTo>
                  <a:pt x="3574" y="2354"/>
                  <a:pt x="3596" y="2303"/>
                  <a:pt x="3633" y="2293"/>
                </a:cubicBezTo>
                <a:cubicBezTo>
                  <a:pt x="3625" y="2280"/>
                  <a:pt x="3633" y="2280"/>
                  <a:pt x="3638" y="2269"/>
                </a:cubicBezTo>
                <a:cubicBezTo>
                  <a:pt x="3688" y="2243"/>
                  <a:pt x="3736" y="2169"/>
                  <a:pt x="3805" y="2139"/>
                </a:cubicBezTo>
                <a:cubicBezTo>
                  <a:pt x="3818" y="2139"/>
                  <a:pt x="3820" y="2153"/>
                  <a:pt x="3834" y="2150"/>
                </a:cubicBezTo>
                <a:cubicBezTo>
                  <a:pt x="3847" y="2147"/>
                  <a:pt x="3839" y="2139"/>
                  <a:pt x="3847" y="2147"/>
                </a:cubicBezTo>
                <a:cubicBezTo>
                  <a:pt x="3879" y="2069"/>
                  <a:pt x="3778" y="2048"/>
                  <a:pt x="3730" y="2019"/>
                </a:cubicBezTo>
                <a:lnTo>
                  <a:pt x="3730" y="2019"/>
                </a:lnTo>
                <a:cubicBezTo>
                  <a:pt x="3730" y="2019"/>
                  <a:pt x="3729" y="2020"/>
                  <a:pt x="3728" y="2020"/>
                </a:cubicBezTo>
                <a:cubicBezTo>
                  <a:pt x="3713" y="2029"/>
                  <a:pt x="3697" y="2033"/>
                  <a:pt x="3679" y="2033"/>
                </a:cubicBezTo>
                <a:cubicBezTo>
                  <a:pt x="3674" y="2033"/>
                  <a:pt x="3670" y="2033"/>
                  <a:pt x="3664" y="2032"/>
                </a:cubicBezTo>
                <a:cubicBezTo>
                  <a:pt x="3503" y="2171"/>
                  <a:pt x="3336" y="2383"/>
                  <a:pt x="3307" y="2629"/>
                </a:cubicBezTo>
                <a:lnTo>
                  <a:pt x="3307" y="2629"/>
                </a:lnTo>
                <a:cubicBezTo>
                  <a:pt x="3311" y="2634"/>
                  <a:pt x="3315" y="2639"/>
                  <a:pt x="3318" y="2645"/>
                </a:cubicBezTo>
                <a:cubicBezTo>
                  <a:pt x="3331" y="2668"/>
                  <a:pt x="3338" y="2690"/>
                  <a:pt x="3339" y="2716"/>
                </a:cubicBezTo>
                <a:cubicBezTo>
                  <a:pt x="3349" y="2719"/>
                  <a:pt x="3357" y="2724"/>
                  <a:pt x="3352" y="2735"/>
                </a:cubicBezTo>
                <a:lnTo>
                  <a:pt x="3352" y="2735"/>
                </a:lnTo>
                <a:cubicBezTo>
                  <a:pt x="3377" y="2748"/>
                  <a:pt x="3399" y="2759"/>
                  <a:pt x="3426" y="2769"/>
                </a:cubicBezTo>
                <a:cubicBezTo>
                  <a:pt x="3651" y="2729"/>
                  <a:pt x="3744" y="2515"/>
                  <a:pt x="3897" y="2385"/>
                </a:cubicBezTo>
                <a:cubicBezTo>
                  <a:pt x="3887" y="2549"/>
                  <a:pt x="3847" y="2711"/>
                  <a:pt x="3913" y="2838"/>
                </a:cubicBezTo>
                <a:cubicBezTo>
                  <a:pt x="3939" y="2843"/>
                  <a:pt x="3939" y="2862"/>
                  <a:pt x="3958" y="2875"/>
                </a:cubicBezTo>
                <a:cubicBezTo>
                  <a:pt x="3977" y="2888"/>
                  <a:pt x="3974" y="2867"/>
                  <a:pt x="3990" y="2875"/>
                </a:cubicBezTo>
                <a:cubicBezTo>
                  <a:pt x="4006" y="2883"/>
                  <a:pt x="4000" y="2867"/>
                  <a:pt x="4014" y="2864"/>
                </a:cubicBezTo>
                <a:cubicBezTo>
                  <a:pt x="4027" y="2862"/>
                  <a:pt x="4007" y="2798"/>
                  <a:pt x="3984" y="2787"/>
                </a:cubicBezTo>
                <a:cubicBezTo>
                  <a:pt x="3960" y="2777"/>
                  <a:pt x="3995" y="2788"/>
                  <a:pt x="3995" y="2777"/>
                </a:cubicBezTo>
                <a:cubicBezTo>
                  <a:pt x="3995" y="2767"/>
                  <a:pt x="3990" y="2758"/>
                  <a:pt x="3990" y="2745"/>
                </a:cubicBezTo>
                <a:lnTo>
                  <a:pt x="4000" y="2745"/>
                </a:lnTo>
                <a:cubicBezTo>
                  <a:pt x="3979" y="2682"/>
                  <a:pt x="4008" y="2600"/>
                  <a:pt x="4021" y="2515"/>
                </a:cubicBezTo>
                <a:lnTo>
                  <a:pt x="4021" y="2515"/>
                </a:lnTo>
                <a:cubicBezTo>
                  <a:pt x="4014" y="2502"/>
                  <a:pt x="4013" y="2467"/>
                  <a:pt x="4024" y="2459"/>
                </a:cubicBezTo>
                <a:cubicBezTo>
                  <a:pt x="4034" y="2452"/>
                  <a:pt x="4024" y="2473"/>
                  <a:pt x="4027" y="2473"/>
                </a:cubicBezTo>
                <a:cubicBezTo>
                  <a:pt x="4024" y="2356"/>
                  <a:pt x="4096" y="2224"/>
                  <a:pt x="3987" y="2192"/>
                </a:cubicBezTo>
                <a:cubicBezTo>
                  <a:pt x="3995" y="2190"/>
                  <a:pt x="3995" y="2206"/>
                  <a:pt x="3990" y="2203"/>
                </a:cubicBezTo>
                <a:cubicBezTo>
                  <a:pt x="3984" y="2200"/>
                  <a:pt x="3986" y="2211"/>
                  <a:pt x="3984" y="2211"/>
                </a:cubicBezTo>
                <a:cubicBezTo>
                  <a:pt x="3981" y="2211"/>
                  <a:pt x="3958" y="2150"/>
                  <a:pt x="3913" y="2161"/>
                </a:cubicBezTo>
                <a:cubicBezTo>
                  <a:pt x="3757" y="2330"/>
                  <a:pt x="3622" y="2518"/>
                  <a:pt x="3424" y="2655"/>
                </a:cubicBezTo>
                <a:lnTo>
                  <a:pt x="3424" y="2642"/>
                </a:lnTo>
                <a:cubicBezTo>
                  <a:pt x="3418" y="2645"/>
                  <a:pt x="3418" y="2650"/>
                  <a:pt x="3413" y="2647"/>
                </a:cubicBezTo>
                <a:lnTo>
                  <a:pt x="3413" y="2647"/>
                </a:lnTo>
                <a:cubicBezTo>
                  <a:pt x="3435" y="2580"/>
                  <a:pt x="3459" y="2526"/>
                  <a:pt x="3495" y="2464"/>
                </a:cubicBezTo>
                <a:cubicBezTo>
                  <a:pt x="3511" y="2436"/>
                  <a:pt x="3526" y="2412"/>
                  <a:pt x="3545" y="2385"/>
                </a:cubicBezTo>
                <a:lnTo>
                  <a:pt x="3545" y="2385"/>
                </a:lnTo>
                <a:cubicBezTo>
                  <a:pt x="3545" y="2393"/>
                  <a:pt x="3540" y="2399"/>
                  <a:pt x="3540" y="2396"/>
                </a:cubicBezTo>
                <a:cubicBezTo>
                  <a:pt x="3540" y="2393"/>
                  <a:pt x="3545" y="2391"/>
                  <a:pt x="3545" y="2385"/>
                </a:cubicBezTo>
                <a:lnTo>
                  <a:pt x="3545" y="2383"/>
                </a:lnTo>
                <a:moveTo>
                  <a:pt x="3151" y="2737"/>
                </a:moveTo>
                <a:cubicBezTo>
                  <a:pt x="3151" y="2737"/>
                  <a:pt x="3154" y="2721"/>
                  <a:pt x="3151" y="2737"/>
                </a:cubicBezTo>
                <a:moveTo>
                  <a:pt x="3305" y="2541"/>
                </a:moveTo>
                <a:cubicBezTo>
                  <a:pt x="3305" y="2539"/>
                  <a:pt x="3307" y="2547"/>
                  <a:pt x="3305" y="2541"/>
                </a:cubicBezTo>
                <a:moveTo>
                  <a:pt x="3442" y="2446"/>
                </a:moveTo>
                <a:cubicBezTo>
                  <a:pt x="3431" y="2444"/>
                  <a:pt x="3431" y="2460"/>
                  <a:pt x="3424" y="2449"/>
                </a:cubicBezTo>
                <a:cubicBezTo>
                  <a:pt x="3416" y="2439"/>
                  <a:pt x="3447" y="2459"/>
                  <a:pt x="3442" y="2446"/>
                </a:cubicBezTo>
                <a:moveTo>
                  <a:pt x="3582" y="2171"/>
                </a:moveTo>
                <a:lnTo>
                  <a:pt x="3593" y="2171"/>
                </a:lnTo>
                <a:lnTo>
                  <a:pt x="3593" y="2163"/>
                </a:lnTo>
                <a:lnTo>
                  <a:pt x="3582" y="2163"/>
                </a:lnTo>
                <a:lnTo>
                  <a:pt x="3582" y="2171"/>
                </a:lnTo>
                <a:moveTo>
                  <a:pt x="3601" y="2121"/>
                </a:moveTo>
                <a:cubicBezTo>
                  <a:pt x="3601" y="2121"/>
                  <a:pt x="3622" y="2121"/>
                  <a:pt x="3601" y="2121"/>
                </a:cubicBezTo>
                <a:moveTo>
                  <a:pt x="2720" y="1794"/>
                </a:moveTo>
                <a:cubicBezTo>
                  <a:pt x="2715" y="1794"/>
                  <a:pt x="2722" y="1797"/>
                  <a:pt x="2720" y="1794"/>
                </a:cubicBezTo>
                <a:moveTo>
                  <a:pt x="3072" y="1617"/>
                </a:moveTo>
                <a:lnTo>
                  <a:pt x="3072" y="1630"/>
                </a:lnTo>
                <a:cubicBezTo>
                  <a:pt x="3082" y="1638"/>
                  <a:pt x="3082" y="1614"/>
                  <a:pt x="3072" y="1617"/>
                </a:cubicBezTo>
                <a:moveTo>
                  <a:pt x="3082" y="1593"/>
                </a:moveTo>
                <a:cubicBezTo>
                  <a:pt x="3082" y="1593"/>
                  <a:pt x="3088" y="1580"/>
                  <a:pt x="3082" y="1593"/>
                </a:cubicBezTo>
                <a:moveTo>
                  <a:pt x="2696" y="1392"/>
                </a:moveTo>
                <a:lnTo>
                  <a:pt x="2696" y="1392"/>
                </a:lnTo>
                <a:moveTo>
                  <a:pt x="2696" y="1392"/>
                </a:moveTo>
                <a:cubicBezTo>
                  <a:pt x="2696" y="1392"/>
                  <a:pt x="2688" y="1392"/>
                  <a:pt x="2696" y="1392"/>
                </a:cubicBezTo>
                <a:moveTo>
                  <a:pt x="2762" y="1389"/>
                </a:moveTo>
                <a:cubicBezTo>
                  <a:pt x="2762" y="1384"/>
                  <a:pt x="2765" y="1392"/>
                  <a:pt x="2762" y="1389"/>
                </a:cubicBezTo>
                <a:moveTo>
                  <a:pt x="2746" y="1389"/>
                </a:moveTo>
                <a:lnTo>
                  <a:pt x="2746" y="1389"/>
                </a:lnTo>
                <a:cubicBezTo>
                  <a:pt x="2745" y="1388"/>
                  <a:pt x="2745" y="1387"/>
                  <a:pt x="2744" y="1387"/>
                </a:cubicBezTo>
                <a:cubicBezTo>
                  <a:pt x="2741" y="1385"/>
                  <a:pt x="2737" y="1385"/>
                  <a:pt x="2734" y="1385"/>
                </a:cubicBezTo>
                <a:cubicBezTo>
                  <a:pt x="2730" y="1385"/>
                  <a:pt x="2728" y="1385"/>
                  <a:pt x="2725" y="1387"/>
                </a:cubicBezTo>
                <a:cubicBezTo>
                  <a:pt x="2722" y="1388"/>
                  <a:pt x="2721" y="1390"/>
                  <a:pt x="2720" y="1392"/>
                </a:cubicBezTo>
                <a:cubicBezTo>
                  <a:pt x="2736" y="1392"/>
                  <a:pt x="2738" y="1402"/>
                  <a:pt x="2746" y="1389"/>
                </a:cubicBezTo>
                <a:moveTo>
                  <a:pt x="3971" y="1379"/>
                </a:moveTo>
                <a:lnTo>
                  <a:pt x="3971" y="1384"/>
                </a:lnTo>
                <a:cubicBezTo>
                  <a:pt x="3977" y="1384"/>
                  <a:pt x="3984" y="1381"/>
                  <a:pt x="3979" y="1376"/>
                </a:cubicBezTo>
                <a:lnTo>
                  <a:pt x="3971" y="1376"/>
                </a:lnTo>
                <a:lnTo>
                  <a:pt x="3971" y="1379"/>
                </a:lnTo>
                <a:moveTo>
                  <a:pt x="3971" y="1376"/>
                </a:moveTo>
                <a:lnTo>
                  <a:pt x="3971" y="1376"/>
                </a:lnTo>
                <a:cubicBezTo>
                  <a:pt x="3958" y="1376"/>
                  <a:pt x="3958" y="1379"/>
                  <a:pt x="3961" y="1384"/>
                </a:cubicBezTo>
                <a:lnTo>
                  <a:pt x="3971" y="1379"/>
                </a:lnTo>
                <a:lnTo>
                  <a:pt x="3971" y="1376"/>
                </a:lnTo>
                <a:moveTo>
                  <a:pt x="2712" y="1379"/>
                </a:moveTo>
                <a:cubicBezTo>
                  <a:pt x="2712" y="1379"/>
                  <a:pt x="2715" y="1365"/>
                  <a:pt x="2712" y="1379"/>
                </a:cubicBezTo>
                <a:moveTo>
                  <a:pt x="2654" y="1376"/>
                </a:moveTo>
                <a:cubicBezTo>
                  <a:pt x="2654" y="1381"/>
                  <a:pt x="2648" y="1389"/>
                  <a:pt x="2656" y="1389"/>
                </a:cubicBezTo>
                <a:cubicBezTo>
                  <a:pt x="2664" y="1389"/>
                  <a:pt x="2656" y="1381"/>
                  <a:pt x="2659" y="1384"/>
                </a:cubicBezTo>
                <a:cubicBezTo>
                  <a:pt x="2662" y="1387"/>
                  <a:pt x="2659" y="1376"/>
                  <a:pt x="2654" y="1376"/>
                </a:cubicBezTo>
                <a:moveTo>
                  <a:pt x="3442" y="1376"/>
                </a:moveTo>
                <a:cubicBezTo>
                  <a:pt x="3442" y="1376"/>
                  <a:pt x="3450" y="1363"/>
                  <a:pt x="3442" y="1376"/>
                </a:cubicBezTo>
                <a:moveTo>
                  <a:pt x="3847" y="1371"/>
                </a:moveTo>
                <a:cubicBezTo>
                  <a:pt x="3847" y="1371"/>
                  <a:pt x="3847" y="1357"/>
                  <a:pt x="3847" y="1371"/>
                </a:cubicBezTo>
                <a:moveTo>
                  <a:pt x="2966" y="1371"/>
                </a:moveTo>
                <a:lnTo>
                  <a:pt x="2966" y="1371"/>
                </a:lnTo>
                <a:moveTo>
                  <a:pt x="2961" y="1368"/>
                </a:moveTo>
                <a:cubicBezTo>
                  <a:pt x="2955" y="1368"/>
                  <a:pt x="2942" y="1365"/>
                  <a:pt x="2945" y="1376"/>
                </a:cubicBezTo>
                <a:cubicBezTo>
                  <a:pt x="2947" y="1387"/>
                  <a:pt x="2961" y="1376"/>
                  <a:pt x="2961" y="1368"/>
                </a:cubicBezTo>
                <a:moveTo>
                  <a:pt x="3887" y="1368"/>
                </a:moveTo>
                <a:cubicBezTo>
                  <a:pt x="3887" y="1368"/>
                  <a:pt x="3881" y="1368"/>
                  <a:pt x="3887" y="1368"/>
                </a:cubicBezTo>
                <a:moveTo>
                  <a:pt x="3871" y="1368"/>
                </a:moveTo>
                <a:cubicBezTo>
                  <a:pt x="3871" y="1363"/>
                  <a:pt x="3873" y="1365"/>
                  <a:pt x="3871" y="1368"/>
                </a:cubicBezTo>
                <a:moveTo>
                  <a:pt x="3384" y="1365"/>
                </a:moveTo>
                <a:cubicBezTo>
                  <a:pt x="3384" y="1379"/>
                  <a:pt x="3391" y="1379"/>
                  <a:pt x="3402" y="1379"/>
                </a:cubicBezTo>
                <a:cubicBezTo>
                  <a:pt x="3412" y="1379"/>
                  <a:pt x="3400" y="1371"/>
                  <a:pt x="3400" y="1365"/>
                </a:cubicBezTo>
                <a:lnTo>
                  <a:pt x="3384" y="1365"/>
                </a:lnTo>
                <a:moveTo>
                  <a:pt x="3006" y="1368"/>
                </a:moveTo>
                <a:cubicBezTo>
                  <a:pt x="3006" y="1368"/>
                  <a:pt x="3006" y="1363"/>
                  <a:pt x="3006" y="1368"/>
                </a:cubicBezTo>
                <a:moveTo>
                  <a:pt x="2773" y="1365"/>
                </a:moveTo>
                <a:lnTo>
                  <a:pt x="2762" y="1365"/>
                </a:lnTo>
                <a:lnTo>
                  <a:pt x="2762" y="1371"/>
                </a:lnTo>
                <a:cubicBezTo>
                  <a:pt x="2770" y="1376"/>
                  <a:pt x="2770" y="1368"/>
                  <a:pt x="2773" y="1365"/>
                </a:cubicBezTo>
                <a:moveTo>
                  <a:pt x="2275" y="1368"/>
                </a:moveTo>
                <a:cubicBezTo>
                  <a:pt x="2275" y="1368"/>
                  <a:pt x="2289" y="1357"/>
                  <a:pt x="2275" y="1368"/>
                </a:cubicBezTo>
                <a:moveTo>
                  <a:pt x="2323" y="1365"/>
                </a:moveTo>
                <a:cubicBezTo>
                  <a:pt x="2323" y="1365"/>
                  <a:pt x="2331" y="1349"/>
                  <a:pt x="2323" y="1365"/>
                </a:cubicBezTo>
                <a:moveTo>
                  <a:pt x="3842" y="1357"/>
                </a:moveTo>
                <a:cubicBezTo>
                  <a:pt x="3826" y="1357"/>
                  <a:pt x="3812" y="1351"/>
                  <a:pt x="3797" y="1365"/>
                </a:cubicBezTo>
                <a:cubicBezTo>
                  <a:pt x="3781" y="1378"/>
                  <a:pt x="3839" y="1376"/>
                  <a:pt x="3842" y="1357"/>
                </a:cubicBezTo>
                <a:moveTo>
                  <a:pt x="3789" y="1357"/>
                </a:moveTo>
                <a:cubicBezTo>
                  <a:pt x="3783" y="1357"/>
                  <a:pt x="3789" y="1363"/>
                  <a:pt x="3789" y="1357"/>
                </a:cubicBezTo>
                <a:moveTo>
                  <a:pt x="3757" y="1355"/>
                </a:moveTo>
                <a:cubicBezTo>
                  <a:pt x="3762" y="1357"/>
                  <a:pt x="3775" y="1365"/>
                  <a:pt x="3775" y="1355"/>
                </a:cubicBezTo>
                <a:cubicBezTo>
                  <a:pt x="3775" y="1344"/>
                  <a:pt x="3762" y="1344"/>
                  <a:pt x="3757" y="1355"/>
                </a:cubicBezTo>
                <a:moveTo>
                  <a:pt x="3749" y="1355"/>
                </a:moveTo>
                <a:cubicBezTo>
                  <a:pt x="3744" y="1355"/>
                  <a:pt x="3749" y="1357"/>
                  <a:pt x="3749" y="1355"/>
                </a:cubicBezTo>
                <a:moveTo>
                  <a:pt x="3728" y="1355"/>
                </a:moveTo>
                <a:cubicBezTo>
                  <a:pt x="3725" y="1355"/>
                  <a:pt x="3728" y="1357"/>
                  <a:pt x="3728" y="1355"/>
                </a:cubicBezTo>
                <a:moveTo>
                  <a:pt x="3416" y="1352"/>
                </a:moveTo>
                <a:cubicBezTo>
                  <a:pt x="3416" y="1357"/>
                  <a:pt x="3415" y="1362"/>
                  <a:pt x="3410" y="1357"/>
                </a:cubicBezTo>
                <a:cubicBezTo>
                  <a:pt x="3404" y="1351"/>
                  <a:pt x="3410" y="1371"/>
                  <a:pt x="3416" y="1376"/>
                </a:cubicBezTo>
                <a:cubicBezTo>
                  <a:pt x="3421" y="1381"/>
                  <a:pt x="3429" y="1355"/>
                  <a:pt x="3416" y="1352"/>
                </a:cubicBezTo>
                <a:moveTo>
                  <a:pt x="3339" y="1355"/>
                </a:moveTo>
                <a:cubicBezTo>
                  <a:pt x="3339" y="1355"/>
                  <a:pt x="3349" y="1342"/>
                  <a:pt x="3339" y="1355"/>
                </a:cubicBezTo>
                <a:moveTo>
                  <a:pt x="3310" y="1355"/>
                </a:moveTo>
                <a:cubicBezTo>
                  <a:pt x="3310" y="1355"/>
                  <a:pt x="3312" y="1342"/>
                  <a:pt x="3310" y="1355"/>
                </a:cubicBezTo>
                <a:moveTo>
                  <a:pt x="3265" y="1352"/>
                </a:moveTo>
                <a:cubicBezTo>
                  <a:pt x="3265" y="1357"/>
                  <a:pt x="3257" y="1354"/>
                  <a:pt x="3257" y="1357"/>
                </a:cubicBezTo>
                <a:cubicBezTo>
                  <a:pt x="3257" y="1359"/>
                  <a:pt x="3278" y="1355"/>
                  <a:pt x="3265" y="1352"/>
                </a:cubicBezTo>
                <a:moveTo>
                  <a:pt x="2505" y="1355"/>
                </a:moveTo>
                <a:cubicBezTo>
                  <a:pt x="2505" y="1355"/>
                  <a:pt x="2513" y="1342"/>
                  <a:pt x="2505" y="1355"/>
                </a:cubicBezTo>
                <a:moveTo>
                  <a:pt x="2397" y="1355"/>
                </a:moveTo>
                <a:cubicBezTo>
                  <a:pt x="2397" y="1355"/>
                  <a:pt x="2397" y="1344"/>
                  <a:pt x="2397" y="1355"/>
                </a:cubicBezTo>
                <a:moveTo>
                  <a:pt x="2368" y="1352"/>
                </a:moveTo>
                <a:cubicBezTo>
                  <a:pt x="2371" y="1355"/>
                  <a:pt x="2367" y="1362"/>
                  <a:pt x="2373" y="1365"/>
                </a:cubicBezTo>
                <a:cubicBezTo>
                  <a:pt x="2378" y="1367"/>
                  <a:pt x="2381" y="1363"/>
                  <a:pt x="2381" y="1355"/>
                </a:cubicBezTo>
                <a:lnTo>
                  <a:pt x="2368" y="1355"/>
                </a:lnTo>
                <a:lnTo>
                  <a:pt x="2368" y="1352"/>
                </a:lnTo>
                <a:moveTo>
                  <a:pt x="3688" y="1355"/>
                </a:moveTo>
                <a:cubicBezTo>
                  <a:pt x="3683" y="1352"/>
                  <a:pt x="3672" y="1346"/>
                  <a:pt x="3672" y="1357"/>
                </a:cubicBezTo>
                <a:cubicBezTo>
                  <a:pt x="3672" y="1367"/>
                  <a:pt x="3685" y="1360"/>
                  <a:pt x="3688" y="1355"/>
                </a:cubicBezTo>
                <a:moveTo>
                  <a:pt x="3437" y="1357"/>
                </a:moveTo>
                <a:lnTo>
                  <a:pt x="3442" y="1357"/>
                </a:lnTo>
                <a:lnTo>
                  <a:pt x="3442" y="1352"/>
                </a:lnTo>
                <a:lnTo>
                  <a:pt x="3437" y="1352"/>
                </a:lnTo>
                <a:lnTo>
                  <a:pt x="3437" y="1357"/>
                </a:lnTo>
                <a:moveTo>
                  <a:pt x="3400" y="1355"/>
                </a:moveTo>
                <a:cubicBezTo>
                  <a:pt x="3400" y="1355"/>
                  <a:pt x="3405" y="1342"/>
                  <a:pt x="3400" y="1355"/>
                </a:cubicBezTo>
                <a:moveTo>
                  <a:pt x="3897" y="1347"/>
                </a:moveTo>
                <a:lnTo>
                  <a:pt x="3897" y="1357"/>
                </a:lnTo>
                <a:lnTo>
                  <a:pt x="3908" y="1357"/>
                </a:lnTo>
                <a:cubicBezTo>
                  <a:pt x="3908" y="1355"/>
                  <a:pt x="3910" y="1355"/>
                  <a:pt x="3910" y="1347"/>
                </a:cubicBezTo>
                <a:lnTo>
                  <a:pt x="3897" y="1347"/>
                </a:lnTo>
                <a:moveTo>
                  <a:pt x="2961" y="1352"/>
                </a:moveTo>
                <a:cubicBezTo>
                  <a:pt x="2961" y="1347"/>
                  <a:pt x="2966" y="1355"/>
                  <a:pt x="2961" y="1352"/>
                </a:cubicBezTo>
                <a:moveTo>
                  <a:pt x="2699" y="1357"/>
                </a:moveTo>
                <a:cubicBezTo>
                  <a:pt x="2699" y="1357"/>
                  <a:pt x="2707" y="1371"/>
                  <a:pt x="2699" y="1357"/>
                </a:cubicBezTo>
                <a:moveTo>
                  <a:pt x="2683" y="1360"/>
                </a:moveTo>
                <a:cubicBezTo>
                  <a:pt x="2667" y="1357"/>
                  <a:pt x="2661" y="1359"/>
                  <a:pt x="2656" y="1373"/>
                </a:cubicBezTo>
                <a:cubicBezTo>
                  <a:pt x="2650" y="1386"/>
                  <a:pt x="2670" y="1383"/>
                  <a:pt x="2683" y="1381"/>
                </a:cubicBezTo>
                <a:cubicBezTo>
                  <a:pt x="2696" y="1378"/>
                  <a:pt x="2719" y="1384"/>
                  <a:pt x="2722" y="1360"/>
                </a:cubicBezTo>
                <a:cubicBezTo>
                  <a:pt x="2724" y="1336"/>
                  <a:pt x="2722" y="1357"/>
                  <a:pt x="2720" y="1347"/>
                </a:cubicBezTo>
                <a:cubicBezTo>
                  <a:pt x="2717" y="1336"/>
                  <a:pt x="2693" y="1342"/>
                  <a:pt x="2667" y="1347"/>
                </a:cubicBezTo>
                <a:cubicBezTo>
                  <a:pt x="2640" y="1352"/>
                  <a:pt x="2680" y="1360"/>
                  <a:pt x="2683" y="1355"/>
                </a:cubicBezTo>
                <a:lnTo>
                  <a:pt x="2683" y="1360"/>
                </a:lnTo>
                <a:cubicBezTo>
                  <a:pt x="2685" y="1360"/>
                  <a:pt x="2688" y="1365"/>
                  <a:pt x="2683" y="1368"/>
                </a:cubicBezTo>
                <a:lnTo>
                  <a:pt x="2683" y="1360"/>
                </a:lnTo>
                <a:moveTo>
                  <a:pt x="2738" y="1352"/>
                </a:moveTo>
                <a:lnTo>
                  <a:pt x="2746" y="1352"/>
                </a:lnTo>
                <a:cubicBezTo>
                  <a:pt x="2746" y="1334"/>
                  <a:pt x="2735" y="1342"/>
                  <a:pt x="2722" y="1342"/>
                </a:cubicBezTo>
                <a:cubicBezTo>
                  <a:pt x="2708" y="1342"/>
                  <a:pt x="2733" y="1360"/>
                  <a:pt x="2744" y="1368"/>
                </a:cubicBezTo>
                <a:cubicBezTo>
                  <a:pt x="2754" y="1376"/>
                  <a:pt x="2738" y="1355"/>
                  <a:pt x="2738" y="1352"/>
                </a:cubicBezTo>
                <a:cubicBezTo>
                  <a:pt x="2738" y="1349"/>
                  <a:pt x="2733" y="1352"/>
                  <a:pt x="2733" y="1347"/>
                </a:cubicBezTo>
                <a:lnTo>
                  <a:pt x="2733" y="1347"/>
                </a:lnTo>
                <a:lnTo>
                  <a:pt x="2733" y="1347"/>
                </a:lnTo>
                <a:cubicBezTo>
                  <a:pt x="2734" y="1347"/>
                  <a:pt x="2735" y="1347"/>
                  <a:pt x="2736" y="1348"/>
                </a:cubicBezTo>
                <a:cubicBezTo>
                  <a:pt x="2737" y="1348"/>
                  <a:pt x="2737" y="1348"/>
                  <a:pt x="2738" y="1349"/>
                </a:cubicBezTo>
                <a:cubicBezTo>
                  <a:pt x="2739" y="1349"/>
                  <a:pt x="2738" y="1351"/>
                  <a:pt x="2738" y="1352"/>
                </a:cubicBezTo>
                <a:moveTo>
                  <a:pt x="3894" y="1339"/>
                </a:moveTo>
                <a:cubicBezTo>
                  <a:pt x="3894" y="1339"/>
                  <a:pt x="3897" y="1326"/>
                  <a:pt x="3894" y="1339"/>
                </a:cubicBezTo>
                <a:moveTo>
                  <a:pt x="3873" y="1334"/>
                </a:moveTo>
                <a:cubicBezTo>
                  <a:pt x="3873" y="1344"/>
                  <a:pt x="3873" y="1352"/>
                  <a:pt x="3881" y="1352"/>
                </a:cubicBezTo>
                <a:cubicBezTo>
                  <a:pt x="3889" y="1352"/>
                  <a:pt x="3887" y="1334"/>
                  <a:pt x="3873" y="1334"/>
                </a:cubicBezTo>
                <a:moveTo>
                  <a:pt x="3818" y="1339"/>
                </a:moveTo>
                <a:cubicBezTo>
                  <a:pt x="3818" y="1339"/>
                  <a:pt x="3826" y="1326"/>
                  <a:pt x="3818" y="1339"/>
                </a:cubicBezTo>
                <a:moveTo>
                  <a:pt x="3749" y="1339"/>
                </a:moveTo>
                <a:cubicBezTo>
                  <a:pt x="3749" y="1339"/>
                  <a:pt x="3754" y="1326"/>
                  <a:pt x="3749" y="1339"/>
                </a:cubicBezTo>
                <a:moveTo>
                  <a:pt x="3312" y="1339"/>
                </a:moveTo>
                <a:lnTo>
                  <a:pt x="3312" y="1339"/>
                </a:lnTo>
                <a:moveTo>
                  <a:pt x="3855" y="1334"/>
                </a:moveTo>
                <a:cubicBezTo>
                  <a:pt x="3855" y="1334"/>
                  <a:pt x="3860" y="1320"/>
                  <a:pt x="3855" y="1334"/>
                </a:cubicBezTo>
                <a:moveTo>
                  <a:pt x="3831" y="1334"/>
                </a:moveTo>
                <a:cubicBezTo>
                  <a:pt x="3831" y="1334"/>
                  <a:pt x="3834" y="1318"/>
                  <a:pt x="3831" y="1334"/>
                </a:cubicBezTo>
                <a:moveTo>
                  <a:pt x="3778" y="1331"/>
                </a:moveTo>
                <a:cubicBezTo>
                  <a:pt x="3770" y="1342"/>
                  <a:pt x="3791" y="1342"/>
                  <a:pt x="3791" y="1334"/>
                </a:cubicBezTo>
                <a:lnTo>
                  <a:pt x="3778" y="1334"/>
                </a:lnTo>
                <a:lnTo>
                  <a:pt x="3778" y="1331"/>
                </a:lnTo>
                <a:moveTo>
                  <a:pt x="3842" y="1331"/>
                </a:moveTo>
                <a:cubicBezTo>
                  <a:pt x="3844" y="1334"/>
                  <a:pt x="3842" y="1342"/>
                  <a:pt x="3847" y="1342"/>
                </a:cubicBezTo>
                <a:lnTo>
                  <a:pt x="3847" y="1342"/>
                </a:lnTo>
                <a:lnTo>
                  <a:pt x="3847" y="1342"/>
                </a:lnTo>
                <a:cubicBezTo>
                  <a:pt x="3847" y="1341"/>
                  <a:pt x="3847" y="1340"/>
                  <a:pt x="3848" y="1339"/>
                </a:cubicBezTo>
                <a:cubicBezTo>
                  <a:pt x="3848" y="1338"/>
                  <a:pt x="3849" y="1337"/>
                  <a:pt x="3850" y="1337"/>
                </a:cubicBezTo>
                <a:cubicBezTo>
                  <a:pt x="3850" y="1336"/>
                  <a:pt x="3851" y="1336"/>
                  <a:pt x="3852" y="1336"/>
                </a:cubicBezTo>
                <a:lnTo>
                  <a:pt x="3852" y="1336"/>
                </a:lnTo>
                <a:cubicBezTo>
                  <a:pt x="3852" y="1336"/>
                  <a:pt x="3851" y="1335"/>
                  <a:pt x="3851" y="1334"/>
                </a:cubicBezTo>
                <a:cubicBezTo>
                  <a:pt x="3850" y="1333"/>
                  <a:pt x="3849" y="1331"/>
                  <a:pt x="3848" y="1331"/>
                </a:cubicBezTo>
                <a:cubicBezTo>
                  <a:pt x="3846" y="1330"/>
                  <a:pt x="3846" y="1330"/>
                  <a:pt x="3845" y="1330"/>
                </a:cubicBezTo>
                <a:cubicBezTo>
                  <a:pt x="3843" y="1330"/>
                  <a:pt x="3843" y="1331"/>
                  <a:pt x="3842" y="1331"/>
                </a:cubicBezTo>
                <a:moveTo>
                  <a:pt x="3778" y="1331"/>
                </a:moveTo>
                <a:cubicBezTo>
                  <a:pt x="3775" y="1331"/>
                  <a:pt x="3775" y="1334"/>
                  <a:pt x="3778" y="1334"/>
                </a:cubicBezTo>
                <a:lnTo>
                  <a:pt x="3778" y="1331"/>
                </a:lnTo>
                <a:moveTo>
                  <a:pt x="3691" y="1334"/>
                </a:moveTo>
                <a:cubicBezTo>
                  <a:pt x="3691" y="1334"/>
                  <a:pt x="3696" y="1318"/>
                  <a:pt x="3691" y="1334"/>
                </a:cubicBezTo>
                <a:moveTo>
                  <a:pt x="3476" y="1334"/>
                </a:moveTo>
                <a:lnTo>
                  <a:pt x="3476" y="1334"/>
                </a:lnTo>
                <a:moveTo>
                  <a:pt x="3442" y="1334"/>
                </a:moveTo>
                <a:cubicBezTo>
                  <a:pt x="3442" y="1334"/>
                  <a:pt x="3447" y="1320"/>
                  <a:pt x="3442" y="1334"/>
                </a:cubicBezTo>
                <a:moveTo>
                  <a:pt x="3249" y="1334"/>
                </a:moveTo>
                <a:cubicBezTo>
                  <a:pt x="3246" y="1331"/>
                  <a:pt x="3249" y="1336"/>
                  <a:pt x="3249" y="1334"/>
                </a:cubicBezTo>
                <a:moveTo>
                  <a:pt x="3230" y="1334"/>
                </a:moveTo>
                <a:cubicBezTo>
                  <a:pt x="3230" y="1334"/>
                  <a:pt x="3230" y="1320"/>
                  <a:pt x="3230" y="1334"/>
                </a:cubicBezTo>
                <a:moveTo>
                  <a:pt x="3548" y="1331"/>
                </a:moveTo>
                <a:cubicBezTo>
                  <a:pt x="3548" y="1331"/>
                  <a:pt x="3556" y="1315"/>
                  <a:pt x="3548" y="1331"/>
                </a:cubicBezTo>
                <a:moveTo>
                  <a:pt x="3379" y="1331"/>
                </a:moveTo>
                <a:cubicBezTo>
                  <a:pt x="3379" y="1331"/>
                  <a:pt x="3379" y="1318"/>
                  <a:pt x="3379" y="1331"/>
                </a:cubicBezTo>
                <a:moveTo>
                  <a:pt x="2778" y="1318"/>
                </a:moveTo>
                <a:cubicBezTo>
                  <a:pt x="2778" y="1326"/>
                  <a:pt x="2770" y="1323"/>
                  <a:pt x="2773" y="1331"/>
                </a:cubicBezTo>
                <a:lnTo>
                  <a:pt x="2783" y="1331"/>
                </a:lnTo>
                <a:lnTo>
                  <a:pt x="2783" y="1331"/>
                </a:lnTo>
                <a:cubicBezTo>
                  <a:pt x="2783" y="1330"/>
                  <a:pt x="2783" y="1330"/>
                  <a:pt x="2783" y="1330"/>
                </a:cubicBezTo>
                <a:cubicBezTo>
                  <a:pt x="2783" y="1327"/>
                  <a:pt x="2783" y="1324"/>
                  <a:pt x="2781" y="1322"/>
                </a:cubicBezTo>
                <a:cubicBezTo>
                  <a:pt x="2779" y="1320"/>
                  <a:pt x="2779" y="1319"/>
                  <a:pt x="2778" y="1318"/>
                </a:cubicBezTo>
                <a:moveTo>
                  <a:pt x="3736" y="1318"/>
                </a:moveTo>
                <a:cubicBezTo>
                  <a:pt x="3736" y="1318"/>
                  <a:pt x="3749" y="1312"/>
                  <a:pt x="3736" y="1318"/>
                </a:cubicBezTo>
                <a:moveTo>
                  <a:pt x="3715" y="1315"/>
                </a:moveTo>
                <a:lnTo>
                  <a:pt x="3715" y="1315"/>
                </a:lnTo>
                <a:cubicBezTo>
                  <a:pt x="3714" y="1316"/>
                  <a:pt x="3713" y="1317"/>
                  <a:pt x="3712" y="1319"/>
                </a:cubicBezTo>
                <a:cubicBezTo>
                  <a:pt x="3710" y="1322"/>
                  <a:pt x="3709" y="1325"/>
                  <a:pt x="3709" y="1328"/>
                </a:cubicBezTo>
                <a:cubicBezTo>
                  <a:pt x="3715" y="1328"/>
                  <a:pt x="3715" y="1323"/>
                  <a:pt x="3715" y="1315"/>
                </a:cubicBezTo>
                <a:moveTo>
                  <a:pt x="3643" y="1326"/>
                </a:moveTo>
                <a:lnTo>
                  <a:pt x="3651" y="1326"/>
                </a:lnTo>
                <a:lnTo>
                  <a:pt x="3651" y="1315"/>
                </a:lnTo>
                <a:lnTo>
                  <a:pt x="3643" y="1315"/>
                </a:lnTo>
                <a:lnTo>
                  <a:pt x="3643" y="1326"/>
                </a:lnTo>
                <a:moveTo>
                  <a:pt x="3752" y="1305"/>
                </a:moveTo>
                <a:cubicBezTo>
                  <a:pt x="3744" y="1312"/>
                  <a:pt x="3752" y="1310"/>
                  <a:pt x="3752" y="1318"/>
                </a:cubicBezTo>
                <a:cubicBezTo>
                  <a:pt x="3752" y="1326"/>
                  <a:pt x="3765" y="1302"/>
                  <a:pt x="3752" y="1305"/>
                </a:cubicBezTo>
                <a:moveTo>
                  <a:pt x="2884" y="3018"/>
                </a:moveTo>
                <a:cubicBezTo>
                  <a:pt x="2884" y="3018"/>
                  <a:pt x="2892" y="3031"/>
                  <a:pt x="2884" y="3018"/>
                </a:cubicBezTo>
                <a:moveTo>
                  <a:pt x="3297" y="2592"/>
                </a:moveTo>
                <a:lnTo>
                  <a:pt x="3297" y="2592"/>
                </a:lnTo>
                <a:moveTo>
                  <a:pt x="3376" y="2541"/>
                </a:moveTo>
                <a:lnTo>
                  <a:pt x="3376" y="2528"/>
                </a:lnTo>
                <a:cubicBezTo>
                  <a:pt x="3387" y="2526"/>
                  <a:pt x="3387" y="2549"/>
                  <a:pt x="3376" y="2541"/>
                </a:cubicBezTo>
                <a:moveTo>
                  <a:pt x="3360" y="2502"/>
                </a:moveTo>
                <a:lnTo>
                  <a:pt x="3371" y="2502"/>
                </a:lnTo>
                <a:lnTo>
                  <a:pt x="3371" y="2510"/>
                </a:lnTo>
                <a:lnTo>
                  <a:pt x="3360" y="2510"/>
                </a:lnTo>
                <a:lnTo>
                  <a:pt x="3360" y="2502"/>
                </a:lnTo>
                <a:moveTo>
                  <a:pt x="3363" y="2422"/>
                </a:moveTo>
                <a:cubicBezTo>
                  <a:pt x="3363" y="2422"/>
                  <a:pt x="3371" y="2438"/>
                  <a:pt x="3363" y="2422"/>
                </a:cubicBezTo>
                <a:moveTo>
                  <a:pt x="3373" y="2399"/>
                </a:moveTo>
                <a:cubicBezTo>
                  <a:pt x="3376" y="2399"/>
                  <a:pt x="3376" y="2396"/>
                  <a:pt x="3376" y="2393"/>
                </a:cubicBezTo>
                <a:cubicBezTo>
                  <a:pt x="3376" y="2391"/>
                  <a:pt x="3384" y="2399"/>
                  <a:pt x="3379" y="2407"/>
                </a:cubicBezTo>
                <a:lnTo>
                  <a:pt x="3373" y="2407"/>
                </a:lnTo>
                <a:lnTo>
                  <a:pt x="3373" y="2399"/>
                </a:lnTo>
                <a:moveTo>
                  <a:pt x="3392" y="2372"/>
                </a:moveTo>
                <a:lnTo>
                  <a:pt x="3400" y="2372"/>
                </a:lnTo>
                <a:lnTo>
                  <a:pt x="3400" y="2383"/>
                </a:lnTo>
                <a:lnTo>
                  <a:pt x="3392" y="2383"/>
                </a:lnTo>
                <a:lnTo>
                  <a:pt x="3392" y="2372"/>
                </a:lnTo>
                <a:moveTo>
                  <a:pt x="3474" y="2274"/>
                </a:moveTo>
                <a:cubicBezTo>
                  <a:pt x="3474" y="2274"/>
                  <a:pt x="3476" y="2288"/>
                  <a:pt x="3474" y="2274"/>
                </a:cubicBezTo>
                <a:moveTo>
                  <a:pt x="2640" y="2187"/>
                </a:moveTo>
                <a:cubicBezTo>
                  <a:pt x="2640" y="2174"/>
                  <a:pt x="2648" y="2169"/>
                  <a:pt x="2646" y="2150"/>
                </a:cubicBezTo>
                <a:cubicBezTo>
                  <a:pt x="2643" y="2131"/>
                  <a:pt x="2654" y="2187"/>
                  <a:pt x="2640" y="2187"/>
                </a:cubicBezTo>
                <a:moveTo>
                  <a:pt x="2683" y="2124"/>
                </a:moveTo>
                <a:cubicBezTo>
                  <a:pt x="2683" y="2124"/>
                  <a:pt x="2688" y="2139"/>
                  <a:pt x="2683" y="2124"/>
                </a:cubicBezTo>
                <a:moveTo>
                  <a:pt x="2696" y="2066"/>
                </a:moveTo>
                <a:cubicBezTo>
                  <a:pt x="2685" y="2066"/>
                  <a:pt x="2693" y="2053"/>
                  <a:pt x="2696" y="2048"/>
                </a:cubicBezTo>
                <a:cubicBezTo>
                  <a:pt x="2699" y="2043"/>
                  <a:pt x="2696" y="2061"/>
                  <a:pt x="2696" y="2066"/>
                </a:cubicBezTo>
                <a:moveTo>
                  <a:pt x="2656" y="2126"/>
                </a:moveTo>
                <a:cubicBezTo>
                  <a:pt x="2648" y="2094"/>
                  <a:pt x="2667" y="2074"/>
                  <a:pt x="2672" y="2043"/>
                </a:cubicBezTo>
                <a:lnTo>
                  <a:pt x="2672" y="2043"/>
                </a:lnTo>
                <a:cubicBezTo>
                  <a:pt x="2672" y="2042"/>
                  <a:pt x="2672" y="2042"/>
                  <a:pt x="2672" y="2042"/>
                </a:cubicBezTo>
                <a:cubicBezTo>
                  <a:pt x="2673" y="2042"/>
                  <a:pt x="2674" y="2042"/>
                  <a:pt x="2675" y="2042"/>
                </a:cubicBezTo>
                <a:cubicBezTo>
                  <a:pt x="2676" y="2042"/>
                  <a:pt x="2677" y="2041"/>
                  <a:pt x="2678" y="2042"/>
                </a:cubicBezTo>
                <a:cubicBezTo>
                  <a:pt x="2679" y="2042"/>
                  <a:pt x="2679" y="2042"/>
                  <a:pt x="2680" y="2044"/>
                </a:cubicBezTo>
                <a:cubicBezTo>
                  <a:pt x="2680" y="2044"/>
                  <a:pt x="2680" y="2045"/>
                  <a:pt x="2680" y="2045"/>
                </a:cubicBezTo>
                <a:cubicBezTo>
                  <a:pt x="2685" y="2072"/>
                  <a:pt x="2659" y="2097"/>
                  <a:pt x="2656" y="2126"/>
                </a:cubicBezTo>
                <a:moveTo>
                  <a:pt x="2699" y="2021"/>
                </a:moveTo>
                <a:cubicBezTo>
                  <a:pt x="2701" y="2016"/>
                  <a:pt x="2707" y="2012"/>
                  <a:pt x="2707" y="2005"/>
                </a:cubicBezTo>
                <a:cubicBezTo>
                  <a:pt x="2707" y="1997"/>
                  <a:pt x="2709" y="2021"/>
                  <a:pt x="2699" y="2021"/>
                </a:cubicBezTo>
                <a:moveTo>
                  <a:pt x="2675" y="1990"/>
                </a:moveTo>
                <a:lnTo>
                  <a:pt x="2675" y="1990"/>
                </a:lnTo>
                <a:moveTo>
                  <a:pt x="2712" y="1987"/>
                </a:moveTo>
                <a:cubicBezTo>
                  <a:pt x="2707" y="1987"/>
                  <a:pt x="2709" y="1979"/>
                  <a:pt x="2707" y="1971"/>
                </a:cubicBezTo>
                <a:cubicBezTo>
                  <a:pt x="2704" y="1963"/>
                  <a:pt x="2715" y="1976"/>
                  <a:pt x="2715" y="1982"/>
                </a:cubicBezTo>
                <a:cubicBezTo>
                  <a:pt x="2715" y="1987"/>
                  <a:pt x="2712" y="1982"/>
                  <a:pt x="2712" y="1987"/>
                </a:cubicBezTo>
                <a:moveTo>
                  <a:pt x="2693" y="1992"/>
                </a:moveTo>
                <a:cubicBezTo>
                  <a:pt x="2680" y="1987"/>
                  <a:pt x="2685" y="1981"/>
                  <a:pt x="2685" y="1968"/>
                </a:cubicBezTo>
                <a:cubicBezTo>
                  <a:pt x="2685" y="1954"/>
                  <a:pt x="2696" y="1990"/>
                  <a:pt x="2693" y="1992"/>
                </a:cubicBezTo>
                <a:moveTo>
                  <a:pt x="2693" y="1953"/>
                </a:moveTo>
                <a:cubicBezTo>
                  <a:pt x="2693" y="1953"/>
                  <a:pt x="2693" y="1955"/>
                  <a:pt x="2693" y="1953"/>
                </a:cubicBezTo>
                <a:moveTo>
                  <a:pt x="2699" y="1913"/>
                </a:moveTo>
                <a:lnTo>
                  <a:pt x="2699" y="1913"/>
                </a:lnTo>
                <a:lnTo>
                  <a:pt x="2699" y="1912"/>
                </a:lnTo>
                <a:cubicBezTo>
                  <a:pt x="2701" y="1909"/>
                  <a:pt x="2701" y="1907"/>
                  <a:pt x="2701" y="1904"/>
                </a:cubicBezTo>
                <a:cubicBezTo>
                  <a:pt x="2701" y="1903"/>
                  <a:pt x="2701" y="1903"/>
                  <a:pt x="2701" y="1902"/>
                </a:cubicBezTo>
                <a:cubicBezTo>
                  <a:pt x="2712" y="1902"/>
                  <a:pt x="2712" y="1910"/>
                  <a:pt x="2707" y="1913"/>
                </a:cubicBezTo>
                <a:lnTo>
                  <a:pt x="2699" y="1913"/>
                </a:lnTo>
                <a:moveTo>
                  <a:pt x="2707" y="1889"/>
                </a:moveTo>
                <a:cubicBezTo>
                  <a:pt x="2707" y="1889"/>
                  <a:pt x="2701" y="1913"/>
                  <a:pt x="2707" y="1889"/>
                </a:cubicBezTo>
                <a:moveTo>
                  <a:pt x="2725" y="1886"/>
                </a:moveTo>
                <a:cubicBezTo>
                  <a:pt x="2725" y="1886"/>
                  <a:pt x="2733" y="1900"/>
                  <a:pt x="2725" y="1886"/>
                </a:cubicBezTo>
                <a:moveTo>
                  <a:pt x="2699" y="1871"/>
                </a:moveTo>
                <a:cubicBezTo>
                  <a:pt x="2699" y="1871"/>
                  <a:pt x="2701" y="1873"/>
                  <a:pt x="2699" y="1871"/>
                </a:cubicBezTo>
                <a:moveTo>
                  <a:pt x="2738" y="1844"/>
                </a:moveTo>
                <a:cubicBezTo>
                  <a:pt x="2738" y="1844"/>
                  <a:pt x="2744" y="1844"/>
                  <a:pt x="2738" y="1844"/>
                </a:cubicBezTo>
                <a:moveTo>
                  <a:pt x="2707" y="1849"/>
                </a:moveTo>
                <a:cubicBezTo>
                  <a:pt x="2701" y="1826"/>
                  <a:pt x="2712" y="1807"/>
                  <a:pt x="2715" y="1770"/>
                </a:cubicBezTo>
                <a:lnTo>
                  <a:pt x="2733" y="1786"/>
                </a:lnTo>
                <a:cubicBezTo>
                  <a:pt x="2730" y="1812"/>
                  <a:pt x="2712" y="1823"/>
                  <a:pt x="2707" y="1849"/>
                </a:cubicBezTo>
                <a:moveTo>
                  <a:pt x="2757" y="1736"/>
                </a:moveTo>
                <a:cubicBezTo>
                  <a:pt x="2752" y="1728"/>
                  <a:pt x="2762" y="1729"/>
                  <a:pt x="2762" y="1722"/>
                </a:cubicBezTo>
                <a:cubicBezTo>
                  <a:pt x="2762" y="1714"/>
                  <a:pt x="2765" y="1744"/>
                  <a:pt x="2757" y="1736"/>
                </a:cubicBezTo>
                <a:moveTo>
                  <a:pt x="2998" y="1625"/>
                </a:moveTo>
                <a:cubicBezTo>
                  <a:pt x="2998" y="1625"/>
                  <a:pt x="3000" y="1625"/>
                  <a:pt x="2998" y="1625"/>
                </a:cubicBezTo>
                <a:moveTo>
                  <a:pt x="2762" y="1611"/>
                </a:moveTo>
                <a:cubicBezTo>
                  <a:pt x="2757" y="1603"/>
                  <a:pt x="2757" y="1588"/>
                  <a:pt x="2762" y="1585"/>
                </a:cubicBezTo>
                <a:lnTo>
                  <a:pt x="2775" y="1585"/>
                </a:lnTo>
                <a:lnTo>
                  <a:pt x="2775" y="1585"/>
                </a:lnTo>
                <a:cubicBezTo>
                  <a:pt x="2767" y="1622"/>
                  <a:pt x="2758" y="1653"/>
                  <a:pt x="2744" y="1688"/>
                </a:cubicBezTo>
                <a:cubicBezTo>
                  <a:pt x="2759" y="1688"/>
                  <a:pt x="2749" y="1720"/>
                  <a:pt x="2736" y="1725"/>
                </a:cubicBezTo>
                <a:cubicBezTo>
                  <a:pt x="2722" y="1730"/>
                  <a:pt x="2738" y="1754"/>
                  <a:pt x="2736" y="1765"/>
                </a:cubicBezTo>
                <a:cubicBezTo>
                  <a:pt x="2733" y="1775"/>
                  <a:pt x="2722" y="1752"/>
                  <a:pt x="2720" y="1741"/>
                </a:cubicBezTo>
                <a:cubicBezTo>
                  <a:pt x="2717" y="1730"/>
                  <a:pt x="2722" y="1741"/>
                  <a:pt x="2736" y="1741"/>
                </a:cubicBezTo>
                <a:cubicBezTo>
                  <a:pt x="2749" y="1741"/>
                  <a:pt x="2722" y="1720"/>
                  <a:pt x="2725" y="1704"/>
                </a:cubicBezTo>
                <a:lnTo>
                  <a:pt x="2738" y="1704"/>
                </a:lnTo>
                <a:cubicBezTo>
                  <a:pt x="2725" y="1675"/>
                  <a:pt x="2759" y="1638"/>
                  <a:pt x="2746" y="1609"/>
                </a:cubicBezTo>
                <a:cubicBezTo>
                  <a:pt x="2733" y="1580"/>
                  <a:pt x="2757" y="1611"/>
                  <a:pt x="2762" y="1606"/>
                </a:cubicBezTo>
                <a:lnTo>
                  <a:pt x="2762" y="1611"/>
                </a:lnTo>
                <a:moveTo>
                  <a:pt x="3019" y="1553"/>
                </a:moveTo>
                <a:lnTo>
                  <a:pt x="3024" y="1553"/>
                </a:lnTo>
                <a:lnTo>
                  <a:pt x="3024" y="1561"/>
                </a:lnTo>
                <a:lnTo>
                  <a:pt x="3019" y="1561"/>
                </a:lnTo>
                <a:lnTo>
                  <a:pt x="3019" y="1553"/>
                </a:lnTo>
                <a:moveTo>
                  <a:pt x="2826" y="1548"/>
                </a:moveTo>
                <a:cubicBezTo>
                  <a:pt x="2826" y="1548"/>
                  <a:pt x="2831" y="1566"/>
                  <a:pt x="2826" y="1548"/>
                </a:cubicBezTo>
                <a:moveTo>
                  <a:pt x="2773" y="1558"/>
                </a:moveTo>
                <a:cubicBezTo>
                  <a:pt x="2770" y="1553"/>
                  <a:pt x="2775" y="1548"/>
                  <a:pt x="2775" y="1543"/>
                </a:cubicBezTo>
                <a:cubicBezTo>
                  <a:pt x="2775" y="1537"/>
                  <a:pt x="2786" y="1566"/>
                  <a:pt x="2773" y="1558"/>
                </a:cubicBezTo>
                <a:moveTo>
                  <a:pt x="2775" y="1527"/>
                </a:moveTo>
                <a:cubicBezTo>
                  <a:pt x="2778" y="1521"/>
                  <a:pt x="2783" y="1521"/>
                  <a:pt x="2791" y="1521"/>
                </a:cubicBezTo>
                <a:cubicBezTo>
                  <a:pt x="2799" y="1521"/>
                  <a:pt x="2789" y="1540"/>
                  <a:pt x="2778" y="1540"/>
                </a:cubicBezTo>
                <a:lnTo>
                  <a:pt x="2778" y="1540"/>
                </a:lnTo>
                <a:cubicBezTo>
                  <a:pt x="2776" y="1536"/>
                  <a:pt x="2775" y="1533"/>
                  <a:pt x="2775" y="1529"/>
                </a:cubicBezTo>
                <a:cubicBezTo>
                  <a:pt x="2775" y="1528"/>
                  <a:pt x="2775" y="1527"/>
                  <a:pt x="2775" y="1527"/>
                </a:cubicBezTo>
                <a:moveTo>
                  <a:pt x="2775" y="1508"/>
                </a:moveTo>
                <a:cubicBezTo>
                  <a:pt x="2775" y="1508"/>
                  <a:pt x="2778" y="1513"/>
                  <a:pt x="2775" y="1508"/>
                </a:cubicBezTo>
                <a:moveTo>
                  <a:pt x="2812" y="1529"/>
                </a:moveTo>
                <a:cubicBezTo>
                  <a:pt x="2791" y="1527"/>
                  <a:pt x="2809" y="1513"/>
                  <a:pt x="2812" y="1503"/>
                </a:cubicBezTo>
                <a:cubicBezTo>
                  <a:pt x="2814" y="1492"/>
                  <a:pt x="2802" y="1516"/>
                  <a:pt x="2812" y="1529"/>
                </a:cubicBezTo>
                <a:moveTo>
                  <a:pt x="2818" y="1474"/>
                </a:moveTo>
                <a:cubicBezTo>
                  <a:pt x="2818" y="1474"/>
                  <a:pt x="2828" y="1490"/>
                  <a:pt x="2818" y="1474"/>
                </a:cubicBezTo>
                <a:moveTo>
                  <a:pt x="2802" y="1479"/>
                </a:moveTo>
                <a:cubicBezTo>
                  <a:pt x="2797" y="1479"/>
                  <a:pt x="2797" y="1474"/>
                  <a:pt x="2797" y="1466"/>
                </a:cubicBezTo>
                <a:lnTo>
                  <a:pt x="2797" y="1466"/>
                </a:lnTo>
                <a:cubicBezTo>
                  <a:pt x="2798" y="1467"/>
                  <a:pt x="2798" y="1468"/>
                  <a:pt x="2799" y="1469"/>
                </a:cubicBezTo>
                <a:cubicBezTo>
                  <a:pt x="2801" y="1472"/>
                  <a:pt x="2802" y="1475"/>
                  <a:pt x="2802" y="1479"/>
                </a:cubicBezTo>
                <a:moveTo>
                  <a:pt x="2802" y="1453"/>
                </a:moveTo>
                <a:cubicBezTo>
                  <a:pt x="2802" y="1453"/>
                  <a:pt x="2810" y="1469"/>
                  <a:pt x="2802" y="1453"/>
                </a:cubicBezTo>
                <a:moveTo>
                  <a:pt x="2897" y="1431"/>
                </a:moveTo>
                <a:lnTo>
                  <a:pt x="2897" y="1431"/>
                </a:lnTo>
                <a:cubicBezTo>
                  <a:pt x="2911" y="1433"/>
                  <a:pt x="2923" y="1434"/>
                  <a:pt x="2937" y="1434"/>
                </a:cubicBezTo>
                <a:cubicBezTo>
                  <a:pt x="2956" y="1434"/>
                  <a:pt x="2973" y="1433"/>
                  <a:pt x="2992" y="1429"/>
                </a:cubicBezTo>
                <a:cubicBezTo>
                  <a:pt x="2926" y="1614"/>
                  <a:pt x="2865" y="1834"/>
                  <a:pt x="2757" y="1987"/>
                </a:cubicBezTo>
                <a:cubicBezTo>
                  <a:pt x="2773" y="1974"/>
                  <a:pt x="2762" y="1950"/>
                  <a:pt x="2783" y="1939"/>
                </a:cubicBezTo>
                <a:cubicBezTo>
                  <a:pt x="2762" y="1897"/>
                  <a:pt x="2804" y="1834"/>
                  <a:pt x="2797" y="1807"/>
                </a:cubicBezTo>
                <a:lnTo>
                  <a:pt x="2804" y="1807"/>
                </a:lnTo>
                <a:cubicBezTo>
                  <a:pt x="2789" y="1722"/>
                  <a:pt x="2849" y="1656"/>
                  <a:pt x="2839" y="1601"/>
                </a:cubicBezTo>
                <a:lnTo>
                  <a:pt x="2839" y="1601"/>
                </a:lnTo>
                <a:cubicBezTo>
                  <a:pt x="2845" y="1595"/>
                  <a:pt x="2848" y="1588"/>
                  <a:pt x="2853" y="1581"/>
                </a:cubicBezTo>
                <a:cubicBezTo>
                  <a:pt x="2862" y="1563"/>
                  <a:pt x="2868" y="1546"/>
                  <a:pt x="2868" y="1526"/>
                </a:cubicBezTo>
                <a:cubicBezTo>
                  <a:pt x="2868" y="1514"/>
                  <a:pt x="2866" y="1504"/>
                  <a:pt x="2863" y="1492"/>
                </a:cubicBezTo>
                <a:lnTo>
                  <a:pt x="2863" y="1492"/>
                </a:lnTo>
                <a:cubicBezTo>
                  <a:pt x="2871" y="1484"/>
                  <a:pt x="2876" y="1475"/>
                  <a:pt x="2883" y="1465"/>
                </a:cubicBezTo>
                <a:cubicBezTo>
                  <a:pt x="2889" y="1453"/>
                  <a:pt x="2894" y="1444"/>
                  <a:pt x="2897" y="1431"/>
                </a:cubicBezTo>
                <a:moveTo>
                  <a:pt x="3281" y="1405"/>
                </a:moveTo>
                <a:cubicBezTo>
                  <a:pt x="3281" y="1405"/>
                  <a:pt x="3305" y="1410"/>
                  <a:pt x="3281" y="1405"/>
                </a:cubicBezTo>
                <a:moveTo>
                  <a:pt x="4000" y="1402"/>
                </a:moveTo>
                <a:lnTo>
                  <a:pt x="4000" y="1402"/>
                </a:lnTo>
                <a:moveTo>
                  <a:pt x="3598" y="1402"/>
                </a:moveTo>
                <a:cubicBezTo>
                  <a:pt x="3598" y="1402"/>
                  <a:pt x="3622" y="1405"/>
                  <a:pt x="3598" y="1402"/>
                </a:cubicBezTo>
                <a:moveTo>
                  <a:pt x="3323" y="1402"/>
                </a:moveTo>
                <a:lnTo>
                  <a:pt x="3323" y="1402"/>
                </a:lnTo>
                <a:moveTo>
                  <a:pt x="2926" y="1402"/>
                </a:moveTo>
                <a:lnTo>
                  <a:pt x="2926" y="1402"/>
                </a:lnTo>
                <a:moveTo>
                  <a:pt x="4027" y="1400"/>
                </a:moveTo>
                <a:cubicBezTo>
                  <a:pt x="4021" y="1400"/>
                  <a:pt x="4024" y="1392"/>
                  <a:pt x="4027" y="1400"/>
                </a:cubicBezTo>
                <a:moveTo>
                  <a:pt x="3431" y="1400"/>
                </a:moveTo>
                <a:cubicBezTo>
                  <a:pt x="3431" y="1400"/>
                  <a:pt x="3450" y="1402"/>
                  <a:pt x="3431" y="1400"/>
                </a:cubicBezTo>
                <a:moveTo>
                  <a:pt x="2966" y="1400"/>
                </a:moveTo>
                <a:cubicBezTo>
                  <a:pt x="2971" y="1387"/>
                  <a:pt x="2987" y="1402"/>
                  <a:pt x="2966" y="1400"/>
                </a:cubicBezTo>
                <a:moveTo>
                  <a:pt x="4011" y="1392"/>
                </a:moveTo>
                <a:cubicBezTo>
                  <a:pt x="4011" y="1392"/>
                  <a:pt x="4021" y="1410"/>
                  <a:pt x="4011" y="1392"/>
                </a:cubicBezTo>
                <a:moveTo>
                  <a:pt x="3908" y="1389"/>
                </a:moveTo>
                <a:cubicBezTo>
                  <a:pt x="3908" y="1389"/>
                  <a:pt x="3910" y="1402"/>
                  <a:pt x="3908" y="1389"/>
                </a:cubicBezTo>
                <a:moveTo>
                  <a:pt x="3794" y="1387"/>
                </a:moveTo>
                <a:lnTo>
                  <a:pt x="3794" y="1387"/>
                </a:lnTo>
                <a:moveTo>
                  <a:pt x="3775" y="1379"/>
                </a:moveTo>
                <a:cubicBezTo>
                  <a:pt x="3775" y="1387"/>
                  <a:pt x="3762" y="1379"/>
                  <a:pt x="3754" y="1384"/>
                </a:cubicBezTo>
                <a:cubicBezTo>
                  <a:pt x="3746" y="1389"/>
                  <a:pt x="3768" y="1379"/>
                  <a:pt x="3775" y="1379"/>
                </a:cubicBezTo>
                <a:moveTo>
                  <a:pt x="3196" y="1384"/>
                </a:moveTo>
                <a:cubicBezTo>
                  <a:pt x="3196" y="1371"/>
                  <a:pt x="3214" y="1387"/>
                  <a:pt x="3196" y="1384"/>
                </a:cubicBezTo>
                <a:moveTo>
                  <a:pt x="3736" y="1384"/>
                </a:moveTo>
                <a:cubicBezTo>
                  <a:pt x="3736" y="1373"/>
                  <a:pt x="3744" y="1373"/>
                  <a:pt x="3752" y="1379"/>
                </a:cubicBezTo>
                <a:lnTo>
                  <a:pt x="3752" y="1379"/>
                </a:lnTo>
                <a:cubicBezTo>
                  <a:pt x="3751" y="1379"/>
                  <a:pt x="3751" y="1380"/>
                  <a:pt x="3751" y="1380"/>
                </a:cubicBezTo>
                <a:cubicBezTo>
                  <a:pt x="3750" y="1382"/>
                  <a:pt x="3749" y="1383"/>
                  <a:pt x="3747" y="1384"/>
                </a:cubicBezTo>
                <a:cubicBezTo>
                  <a:pt x="3745" y="1385"/>
                  <a:pt x="3744" y="1386"/>
                  <a:pt x="3742" y="1386"/>
                </a:cubicBezTo>
                <a:cubicBezTo>
                  <a:pt x="3740" y="1386"/>
                  <a:pt x="3738" y="1385"/>
                  <a:pt x="3736" y="1384"/>
                </a:cubicBezTo>
                <a:moveTo>
                  <a:pt x="3717" y="1379"/>
                </a:moveTo>
                <a:cubicBezTo>
                  <a:pt x="3717" y="1387"/>
                  <a:pt x="3688" y="1386"/>
                  <a:pt x="3696" y="1373"/>
                </a:cubicBezTo>
                <a:cubicBezTo>
                  <a:pt x="3704" y="1359"/>
                  <a:pt x="3704" y="1384"/>
                  <a:pt x="3717" y="1379"/>
                </a:cubicBezTo>
                <a:moveTo>
                  <a:pt x="3162" y="1387"/>
                </a:moveTo>
                <a:cubicBezTo>
                  <a:pt x="3154" y="1371"/>
                  <a:pt x="3178" y="1387"/>
                  <a:pt x="3178" y="1373"/>
                </a:cubicBezTo>
                <a:lnTo>
                  <a:pt x="3183" y="1379"/>
                </a:lnTo>
                <a:lnTo>
                  <a:pt x="3183" y="1387"/>
                </a:lnTo>
                <a:cubicBezTo>
                  <a:pt x="3175" y="1384"/>
                  <a:pt x="3175" y="1384"/>
                  <a:pt x="3162" y="1387"/>
                </a:cubicBezTo>
                <a:moveTo>
                  <a:pt x="3588" y="1373"/>
                </a:moveTo>
                <a:cubicBezTo>
                  <a:pt x="3588" y="1373"/>
                  <a:pt x="3580" y="1387"/>
                  <a:pt x="3588" y="1373"/>
                </a:cubicBezTo>
                <a:moveTo>
                  <a:pt x="3553" y="1371"/>
                </a:moveTo>
                <a:lnTo>
                  <a:pt x="3553" y="1371"/>
                </a:lnTo>
                <a:cubicBezTo>
                  <a:pt x="3559" y="1373"/>
                  <a:pt x="3565" y="1374"/>
                  <a:pt x="3572" y="1374"/>
                </a:cubicBezTo>
                <a:cubicBezTo>
                  <a:pt x="3574" y="1374"/>
                  <a:pt x="3577" y="1374"/>
                  <a:pt x="3580" y="1373"/>
                </a:cubicBezTo>
                <a:cubicBezTo>
                  <a:pt x="3540" y="1392"/>
                  <a:pt x="3490" y="1371"/>
                  <a:pt x="3553" y="1371"/>
                </a:cubicBezTo>
                <a:moveTo>
                  <a:pt x="3201" y="1373"/>
                </a:moveTo>
                <a:cubicBezTo>
                  <a:pt x="3201" y="1373"/>
                  <a:pt x="3222" y="1379"/>
                  <a:pt x="3201" y="1373"/>
                </a:cubicBezTo>
                <a:moveTo>
                  <a:pt x="3918" y="1371"/>
                </a:moveTo>
                <a:cubicBezTo>
                  <a:pt x="3913" y="1371"/>
                  <a:pt x="3912" y="1365"/>
                  <a:pt x="3918" y="1371"/>
                </a:cubicBezTo>
                <a:moveTo>
                  <a:pt x="3736" y="1365"/>
                </a:moveTo>
                <a:cubicBezTo>
                  <a:pt x="3736" y="1365"/>
                  <a:pt x="3709" y="1363"/>
                  <a:pt x="3736" y="1365"/>
                </a:cubicBezTo>
                <a:moveTo>
                  <a:pt x="3278" y="1384"/>
                </a:moveTo>
                <a:cubicBezTo>
                  <a:pt x="3286" y="1371"/>
                  <a:pt x="3310" y="1360"/>
                  <a:pt x="3318" y="1384"/>
                </a:cubicBezTo>
                <a:cubicBezTo>
                  <a:pt x="3326" y="1408"/>
                  <a:pt x="3297" y="1387"/>
                  <a:pt x="3278" y="1384"/>
                </a:cubicBezTo>
                <a:moveTo>
                  <a:pt x="3217" y="1384"/>
                </a:moveTo>
                <a:cubicBezTo>
                  <a:pt x="3215" y="1373"/>
                  <a:pt x="3220" y="1373"/>
                  <a:pt x="3220" y="1365"/>
                </a:cubicBezTo>
                <a:lnTo>
                  <a:pt x="3220" y="1365"/>
                </a:lnTo>
                <a:cubicBezTo>
                  <a:pt x="3223" y="1368"/>
                  <a:pt x="3225" y="1369"/>
                  <a:pt x="3228" y="1371"/>
                </a:cubicBezTo>
                <a:cubicBezTo>
                  <a:pt x="3239" y="1377"/>
                  <a:pt x="3249" y="1380"/>
                  <a:pt x="3260" y="1380"/>
                </a:cubicBezTo>
                <a:cubicBezTo>
                  <a:pt x="3265" y="1380"/>
                  <a:pt x="3268" y="1379"/>
                  <a:pt x="3273" y="1379"/>
                </a:cubicBezTo>
                <a:cubicBezTo>
                  <a:pt x="3265" y="1392"/>
                  <a:pt x="3241" y="1376"/>
                  <a:pt x="3217" y="1384"/>
                </a:cubicBezTo>
                <a:moveTo>
                  <a:pt x="3609" y="1373"/>
                </a:moveTo>
                <a:cubicBezTo>
                  <a:pt x="3622" y="1349"/>
                  <a:pt x="3651" y="1392"/>
                  <a:pt x="3659" y="1363"/>
                </a:cubicBezTo>
                <a:cubicBezTo>
                  <a:pt x="3667" y="1334"/>
                  <a:pt x="3664" y="1384"/>
                  <a:pt x="3683" y="1373"/>
                </a:cubicBezTo>
                <a:lnTo>
                  <a:pt x="3683" y="1373"/>
                </a:lnTo>
                <a:cubicBezTo>
                  <a:pt x="3671" y="1379"/>
                  <a:pt x="3659" y="1381"/>
                  <a:pt x="3646" y="1381"/>
                </a:cubicBezTo>
                <a:cubicBezTo>
                  <a:pt x="3632" y="1381"/>
                  <a:pt x="3621" y="1379"/>
                  <a:pt x="3609" y="1373"/>
                </a:cubicBezTo>
                <a:moveTo>
                  <a:pt x="4056" y="1365"/>
                </a:moveTo>
                <a:lnTo>
                  <a:pt x="4040" y="1365"/>
                </a:lnTo>
                <a:cubicBezTo>
                  <a:pt x="4043" y="1355"/>
                  <a:pt x="4056" y="1365"/>
                  <a:pt x="4056" y="1368"/>
                </a:cubicBezTo>
                <a:cubicBezTo>
                  <a:pt x="4056" y="1371"/>
                  <a:pt x="4064" y="1386"/>
                  <a:pt x="4077" y="1381"/>
                </a:cubicBezTo>
                <a:cubicBezTo>
                  <a:pt x="4090" y="1375"/>
                  <a:pt x="4066" y="1402"/>
                  <a:pt x="4088" y="1402"/>
                </a:cubicBezTo>
                <a:cubicBezTo>
                  <a:pt x="4061" y="1416"/>
                  <a:pt x="4066" y="1381"/>
                  <a:pt x="4053" y="1381"/>
                </a:cubicBezTo>
                <a:cubicBezTo>
                  <a:pt x="4040" y="1381"/>
                  <a:pt x="4066" y="1379"/>
                  <a:pt x="4056" y="1368"/>
                </a:cubicBezTo>
                <a:lnTo>
                  <a:pt x="4056" y="1365"/>
                </a:lnTo>
                <a:moveTo>
                  <a:pt x="3543" y="1365"/>
                </a:moveTo>
                <a:lnTo>
                  <a:pt x="3543" y="1365"/>
                </a:lnTo>
                <a:moveTo>
                  <a:pt x="2593" y="1368"/>
                </a:moveTo>
                <a:cubicBezTo>
                  <a:pt x="2593" y="1368"/>
                  <a:pt x="2593" y="1371"/>
                  <a:pt x="2593" y="1368"/>
                </a:cubicBezTo>
                <a:moveTo>
                  <a:pt x="3085" y="1365"/>
                </a:moveTo>
                <a:cubicBezTo>
                  <a:pt x="3085" y="1365"/>
                  <a:pt x="3088" y="1365"/>
                  <a:pt x="3085" y="1365"/>
                </a:cubicBezTo>
                <a:moveTo>
                  <a:pt x="2815" y="1371"/>
                </a:moveTo>
                <a:cubicBezTo>
                  <a:pt x="2826" y="1371"/>
                  <a:pt x="2828" y="1365"/>
                  <a:pt x="2831" y="1357"/>
                </a:cubicBezTo>
                <a:cubicBezTo>
                  <a:pt x="2834" y="1349"/>
                  <a:pt x="2826" y="1379"/>
                  <a:pt x="2831" y="1392"/>
                </a:cubicBezTo>
                <a:lnTo>
                  <a:pt x="2831" y="1392"/>
                </a:lnTo>
                <a:cubicBezTo>
                  <a:pt x="2831" y="1392"/>
                  <a:pt x="2831" y="1392"/>
                  <a:pt x="2830" y="1392"/>
                </a:cubicBezTo>
                <a:cubicBezTo>
                  <a:pt x="2827" y="1394"/>
                  <a:pt x="2823" y="1395"/>
                  <a:pt x="2819" y="1395"/>
                </a:cubicBezTo>
                <a:cubicBezTo>
                  <a:pt x="2816" y="1395"/>
                  <a:pt x="2815" y="1395"/>
                  <a:pt x="2812" y="1394"/>
                </a:cubicBezTo>
                <a:cubicBezTo>
                  <a:pt x="2810" y="1381"/>
                  <a:pt x="2818" y="1389"/>
                  <a:pt x="2823" y="1392"/>
                </a:cubicBezTo>
                <a:cubicBezTo>
                  <a:pt x="2828" y="1394"/>
                  <a:pt x="2812" y="1384"/>
                  <a:pt x="2815" y="1371"/>
                </a:cubicBezTo>
                <a:moveTo>
                  <a:pt x="2614" y="1355"/>
                </a:moveTo>
                <a:cubicBezTo>
                  <a:pt x="2614" y="1355"/>
                  <a:pt x="2588" y="1352"/>
                  <a:pt x="2614" y="1355"/>
                </a:cubicBezTo>
                <a:moveTo>
                  <a:pt x="2775" y="1352"/>
                </a:moveTo>
                <a:cubicBezTo>
                  <a:pt x="2775" y="1352"/>
                  <a:pt x="2791" y="1355"/>
                  <a:pt x="2775" y="1352"/>
                </a:cubicBezTo>
                <a:moveTo>
                  <a:pt x="3990" y="1349"/>
                </a:moveTo>
                <a:cubicBezTo>
                  <a:pt x="4003" y="1344"/>
                  <a:pt x="4008" y="1344"/>
                  <a:pt x="4016" y="1352"/>
                </a:cubicBezTo>
                <a:cubicBezTo>
                  <a:pt x="4024" y="1360"/>
                  <a:pt x="3987" y="1363"/>
                  <a:pt x="3990" y="1349"/>
                </a:cubicBezTo>
                <a:moveTo>
                  <a:pt x="3090" y="1328"/>
                </a:moveTo>
                <a:cubicBezTo>
                  <a:pt x="3101" y="1331"/>
                  <a:pt x="3100" y="1323"/>
                  <a:pt x="3111" y="1326"/>
                </a:cubicBezTo>
                <a:cubicBezTo>
                  <a:pt x="3121" y="1328"/>
                  <a:pt x="3102" y="1349"/>
                  <a:pt x="3095" y="1349"/>
                </a:cubicBezTo>
                <a:cubicBezTo>
                  <a:pt x="3087" y="1349"/>
                  <a:pt x="3088" y="1339"/>
                  <a:pt x="3090" y="1328"/>
                </a:cubicBezTo>
                <a:moveTo>
                  <a:pt x="3006" y="1368"/>
                </a:moveTo>
                <a:lnTo>
                  <a:pt x="3000" y="1368"/>
                </a:lnTo>
                <a:cubicBezTo>
                  <a:pt x="2995" y="1368"/>
                  <a:pt x="2995" y="1379"/>
                  <a:pt x="2995" y="1387"/>
                </a:cubicBezTo>
                <a:lnTo>
                  <a:pt x="2995" y="1387"/>
                </a:lnTo>
                <a:cubicBezTo>
                  <a:pt x="2987" y="1386"/>
                  <a:pt x="2979" y="1385"/>
                  <a:pt x="2971" y="1385"/>
                </a:cubicBezTo>
                <a:cubicBezTo>
                  <a:pt x="2947" y="1385"/>
                  <a:pt x="2928" y="1388"/>
                  <a:pt x="2905" y="1394"/>
                </a:cubicBezTo>
                <a:lnTo>
                  <a:pt x="2905" y="1394"/>
                </a:lnTo>
                <a:cubicBezTo>
                  <a:pt x="2911" y="1375"/>
                  <a:pt x="2918" y="1360"/>
                  <a:pt x="2926" y="1342"/>
                </a:cubicBezTo>
                <a:cubicBezTo>
                  <a:pt x="2939" y="1347"/>
                  <a:pt x="2934" y="1357"/>
                  <a:pt x="2953" y="1352"/>
                </a:cubicBezTo>
                <a:cubicBezTo>
                  <a:pt x="2971" y="1347"/>
                  <a:pt x="2944" y="1342"/>
                  <a:pt x="2939" y="1342"/>
                </a:cubicBezTo>
                <a:cubicBezTo>
                  <a:pt x="2933" y="1342"/>
                  <a:pt x="2995" y="1326"/>
                  <a:pt x="3024" y="1331"/>
                </a:cubicBezTo>
                <a:cubicBezTo>
                  <a:pt x="3053" y="1336"/>
                  <a:pt x="3032" y="1328"/>
                  <a:pt x="3024" y="1331"/>
                </a:cubicBezTo>
                <a:cubicBezTo>
                  <a:pt x="3016" y="1334"/>
                  <a:pt x="3021" y="1339"/>
                  <a:pt x="3021" y="1342"/>
                </a:cubicBezTo>
                <a:lnTo>
                  <a:pt x="3000" y="1342"/>
                </a:lnTo>
                <a:cubicBezTo>
                  <a:pt x="3006" y="1357"/>
                  <a:pt x="3011" y="1344"/>
                  <a:pt x="3024" y="1347"/>
                </a:cubicBezTo>
                <a:cubicBezTo>
                  <a:pt x="3037" y="1349"/>
                  <a:pt x="3024" y="1405"/>
                  <a:pt x="2984" y="1408"/>
                </a:cubicBezTo>
                <a:cubicBezTo>
                  <a:pt x="2992" y="1394"/>
                  <a:pt x="2987" y="1394"/>
                  <a:pt x="3000" y="1397"/>
                </a:cubicBezTo>
                <a:cubicBezTo>
                  <a:pt x="3013" y="1400"/>
                  <a:pt x="2995" y="1386"/>
                  <a:pt x="2998" y="1373"/>
                </a:cubicBezTo>
                <a:cubicBezTo>
                  <a:pt x="3000" y="1359"/>
                  <a:pt x="3006" y="1373"/>
                  <a:pt x="3006" y="1371"/>
                </a:cubicBezTo>
                <a:lnTo>
                  <a:pt x="3006" y="1368"/>
                </a:lnTo>
                <a:moveTo>
                  <a:pt x="3918" y="1328"/>
                </a:moveTo>
                <a:cubicBezTo>
                  <a:pt x="3918" y="1328"/>
                  <a:pt x="3934" y="1331"/>
                  <a:pt x="3918" y="1328"/>
                </a:cubicBezTo>
                <a:moveTo>
                  <a:pt x="2934" y="1328"/>
                </a:moveTo>
                <a:cubicBezTo>
                  <a:pt x="2934" y="1328"/>
                  <a:pt x="2955" y="1331"/>
                  <a:pt x="2934" y="1328"/>
                </a:cubicBezTo>
                <a:moveTo>
                  <a:pt x="2918" y="1328"/>
                </a:moveTo>
                <a:cubicBezTo>
                  <a:pt x="2918" y="1328"/>
                  <a:pt x="2934" y="1331"/>
                  <a:pt x="2918" y="1328"/>
                </a:cubicBezTo>
                <a:moveTo>
                  <a:pt x="2998" y="1320"/>
                </a:moveTo>
                <a:cubicBezTo>
                  <a:pt x="2998" y="1320"/>
                  <a:pt x="3000" y="1326"/>
                  <a:pt x="2998" y="1320"/>
                </a:cubicBezTo>
                <a:moveTo>
                  <a:pt x="2836" y="1334"/>
                </a:moveTo>
                <a:cubicBezTo>
                  <a:pt x="2823" y="1328"/>
                  <a:pt x="2842" y="1318"/>
                  <a:pt x="2852" y="1318"/>
                </a:cubicBezTo>
                <a:lnTo>
                  <a:pt x="2852" y="1318"/>
                </a:lnTo>
                <a:cubicBezTo>
                  <a:pt x="2850" y="1320"/>
                  <a:pt x="2848" y="1322"/>
                  <a:pt x="2847" y="1324"/>
                </a:cubicBezTo>
                <a:cubicBezTo>
                  <a:pt x="2846" y="1326"/>
                  <a:pt x="2845" y="1328"/>
                  <a:pt x="2844" y="1331"/>
                </a:cubicBezTo>
                <a:cubicBezTo>
                  <a:pt x="2842" y="1331"/>
                  <a:pt x="2836" y="1331"/>
                  <a:pt x="2836" y="1334"/>
                </a:cubicBezTo>
                <a:moveTo>
                  <a:pt x="3101" y="1318"/>
                </a:moveTo>
                <a:lnTo>
                  <a:pt x="3101" y="1318"/>
                </a:lnTo>
                <a:moveTo>
                  <a:pt x="3807" y="1315"/>
                </a:moveTo>
                <a:cubicBezTo>
                  <a:pt x="3807" y="1315"/>
                  <a:pt x="3807" y="1318"/>
                  <a:pt x="3807" y="1315"/>
                </a:cubicBezTo>
                <a:moveTo>
                  <a:pt x="3672" y="1312"/>
                </a:moveTo>
                <a:cubicBezTo>
                  <a:pt x="3672" y="1312"/>
                  <a:pt x="3675" y="1326"/>
                  <a:pt x="3672" y="1312"/>
                </a:cubicBezTo>
                <a:moveTo>
                  <a:pt x="3630" y="1312"/>
                </a:moveTo>
                <a:cubicBezTo>
                  <a:pt x="3630" y="1312"/>
                  <a:pt x="3630" y="1315"/>
                  <a:pt x="3630" y="1312"/>
                </a:cubicBezTo>
                <a:moveTo>
                  <a:pt x="3701" y="1307"/>
                </a:moveTo>
                <a:cubicBezTo>
                  <a:pt x="3701" y="1307"/>
                  <a:pt x="3717" y="1312"/>
                  <a:pt x="3701" y="1307"/>
                </a:cubicBezTo>
                <a:moveTo>
                  <a:pt x="3561" y="1307"/>
                </a:moveTo>
                <a:cubicBezTo>
                  <a:pt x="3561" y="1307"/>
                  <a:pt x="3580" y="1312"/>
                  <a:pt x="3561" y="1307"/>
                </a:cubicBezTo>
                <a:moveTo>
                  <a:pt x="3455" y="1307"/>
                </a:moveTo>
                <a:cubicBezTo>
                  <a:pt x="3455" y="1307"/>
                  <a:pt x="3461" y="1307"/>
                  <a:pt x="3455" y="1307"/>
                </a:cubicBezTo>
                <a:moveTo>
                  <a:pt x="3442" y="1307"/>
                </a:moveTo>
                <a:cubicBezTo>
                  <a:pt x="3442" y="1307"/>
                  <a:pt x="3447" y="1307"/>
                  <a:pt x="3442" y="1307"/>
                </a:cubicBezTo>
                <a:moveTo>
                  <a:pt x="3318" y="1307"/>
                </a:moveTo>
                <a:cubicBezTo>
                  <a:pt x="3318" y="1307"/>
                  <a:pt x="3320" y="1320"/>
                  <a:pt x="3318" y="1307"/>
                </a:cubicBezTo>
                <a:moveTo>
                  <a:pt x="3500" y="1307"/>
                </a:moveTo>
                <a:cubicBezTo>
                  <a:pt x="3500" y="1299"/>
                  <a:pt x="3508" y="1299"/>
                  <a:pt x="3519" y="1299"/>
                </a:cubicBezTo>
                <a:lnTo>
                  <a:pt x="3519" y="1299"/>
                </a:lnTo>
                <a:cubicBezTo>
                  <a:pt x="3517" y="1301"/>
                  <a:pt x="3515" y="1303"/>
                  <a:pt x="3513" y="1304"/>
                </a:cubicBezTo>
                <a:cubicBezTo>
                  <a:pt x="3509" y="1306"/>
                  <a:pt x="3506" y="1307"/>
                  <a:pt x="3502" y="1307"/>
                </a:cubicBezTo>
                <a:cubicBezTo>
                  <a:pt x="3502" y="1307"/>
                  <a:pt x="3501" y="1307"/>
                  <a:pt x="3500" y="1307"/>
                </a:cubicBezTo>
                <a:moveTo>
                  <a:pt x="3117" y="1267"/>
                </a:moveTo>
                <a:lnTo>
                  <a:pt x="3117" y="1267"/>
                </a:lnTo>
                <a:moveTo>
                  <a:pt x="2857" y="1267"/>
                </a:moveTo>
                <a:cubicBezTo>
                  <a:pt x="2844" y="1262"/>
                  <a:pt x="2857" y="1254"/>
                  <a:pt x="2863" y="1252"/>
                </a:cubicBezTo>
                <a:cubicBezTo>
                  <a:pt x="2868" y="1249"/>
                  <a:pt x="2857" y="1262"/>
                  <a:pt x="2857" y="1267"/>
                </a:cubicBezTo>
                <a:moveTo>
                  <a:pt x="2871" y="1238"/>
                </a:moveTo>
                <a:cubicBezTo>
                  <a:pt x="2871" y="1238"/>
                  <a:pt x="2889" y="1241"/>
                  <a:pt x="2871" y="1238"/>
                </a:cubicBezTo>
                <a:moveTo>
                  <a:pt x="3135" y="1230"/>
                </a:moveTo>
                <a:lnTo>
                  <a:pt x="3135" y="1217"/>
                </a:lnTo>
                <a:cubicBezTo>
                  <a:pt x="3143" y="1215"/>
                  <a:pt x="3143" y="1238"/>
                  <a:pt x="3135" y="1230"/>
                </a:cubicBezTo>
                <a:moveTo>
                  <a:pt x="2876" y="1217"/>
                </a:moveTo>
                <a:cubicBezTo>
                  <a:pt x="2876" y="1217"/>
                  <a:pt x="2892" y="1223"/>
                  <a:pt x="2876" y="1217"/>
                </a:cubicBezTo>
                <a:moveTo>
                  <a:pt x="2894" y="1209"/>
                </a:moveTo>
                <a:cubicBezTo>
                  <a:pt x="2894" y="1209"/>
                  <a:pt x="2905" y="1223"/>
                  <a:pt x="2894" y="1209"/>
                </a:cubicBezTo>
                <a:moveTo>
                  <a:pt x="3140" y="1209"/>
                </a:moveTo>
                <a:cubicBezTo>
                  <a:pt x="3140" y="1199"/>
                  <a:pt x="3140" y="1191"/>
                  <a:pt x="3143" y="1188"/>
                </a:cubicBezTo>
                <a:cubicBezTo>
                  <a:pt x="3146" y="1185"/>
                  <a:pt x="3154" y="1209"/>
                  <a:pt x="3140" y="1209"/>
                </a:cubicBezTo>
                <a:moveTo>
                  <a:pt x="2863" y="1212"/>
                </a:moveTo>
                <a:cubicBezTo>
                  <a:pt x="2863" y="1199"/>
                  <a:pt x="2876" y="1198"/>
                  <a:pt x="2879" y="1188"/>
                </a:cubicBezTo>
                <a:cubicBezTo>
                  <a:pt x="2881" y="1177"/>
                  <a:pt x="2876" y="1212"/>
                  <a:pt x="2863" y="1212"/>
                </a:cubicBezTo>
                <a:moveTo>
                  <a:pt x="3154" y="1183"/>
                </a:moveTo>
                <a:cubicBezTo>
                  <a:pt x="3140" y="1178"/>
                  <a:pt x="3148" y="1178"/>
                  <a:pt x="3151" y="1170"/>
                </a:cubicBezTo>
                <a:cubicBezTo>
                  <a:pt x="3154" y="1162"/>
                  <a:pt x="3156" y="1178"/>
                  <a:pt x="3154" y="1183"/>
                </a:cubicBezTo>
                <a:moveTo>
                  <a:pt x="3156" y="1151"/>
                </a:moveTo>
                <a:lnTo>
                  <a:pt x="3164" y="1151"/>
                </a:lnTo>
                <a:lnTo>
                  <a:pt x="3164" y="1159"/>
                </a:lnTo>
                <a:lnTo>
                  <a:pt x="3156" y="1159"/>
                </a:lnTo>
                <a:lnTo>
                  <a:pt x="3156" y="1151"/>
                </a:lnTo>
                <a:moveTo>
                  <a:pt x="2897" y="1159"/>
                </a:moveTo>
                <a:cubicBezTo>
                  <a:pt x="2884" y="1159"/>
                  <a:pt x="2891" y="1138"/>
                  <a:pt x="2894" y="1133"/>
                </a:cubicBezTo>
                <a:cubicBezTo>
                  <a:pt x="2896" y="1127"/>
                  <a:pt x="2908" y="1151"/>
                  <a:pt x="2897" y="1159"/>
                </a:cubicBezTo>
                <a:moveTo>
                  <a:pt x="3175" y="1117"/>
                </a:moveTo>
                <a:cubicBezTo>
                  <a:pt x="3175" y="1117"/>
                  <a:pt x="3178" y="1119"/>
                  <a:pt x="3175" y="1117"/>
                </a:cubicBezTo>
                <a:moveTo>
                  <a:pt x="3175" y="1093"/>
                </a:moveTo>
                <a:cubicBezTo>
                  <a:pt x="3175" y="1093"/>
                  <a:pt x="3191" y="1096"/>
                  <a:pt x="3175" y="1093"/>
                </a:cubicBezTo>
                <a:moveTo>
                  <a:pt x="2931" y="1072"/>
                </a:moveTo>
                <a:cubicBezTo>
                  <a:pt x="2918" y="1072"/>
                  <a:pt x="2920" y="1059"/>
                  <a:pt x="2918" y="1051"/>
                </a:cubicBezTo>
                <a:cubicBezTo>
                  <a:pt x="2915" y="1043"/>
                  <a:pt x="2929" y="1064"/>
                  <a:pt x="2931" y="1072"/>
                </a:cubicBezTo>
                <a:moveTo>
                  <a:pt x="2939" y="1037"/>
                </a:moveTo>
                <a:cubicBezTo>
                  <a:pt x="2939" y="1037"/>
                  <a:pt x="2942" y="1053"/>
                  <a:pt x="2939" y="1037"/>
                </a:cubicBezTo>
                <a:moveTo>
                  <a:pt x="3217" y="1027"/>
                </a:moveTo>
                <a:cubicBezTo>
                  <a:pt x="3217" y="1027"/>
                  <a:pt x="3220" y="1027"/>
                  <a:pt x="3217" y="1027"/>
                </a:cubicBezTo>
                <a:moveTo>
                  <a:pt x="3193" y="1016"/>
                </a:moveTo>
                <a:cubicBezTo>
                  <a:pt x="3196" y="1016"/>
                  <a:pt x="3201" y="1016"/>
                  <a:pt x="3201" y="1014"/>
                </a:cubicBezTo>
                <a:cubicBezTo>
                  <a:pt x="3201" y="1011"/>
                  <a:pt x="3209" y="1045"/>
                  <a:pt x="3193" y="1045"/>
                </a:cubicBezTo>
                <a:lnTo>
                  <a:pt x="3193" y="1045"/>
                </a:lnTo>
                <a:cubicBezTo>
                  <a:pt x="3195" y="1040"/>
                  <a:pt x="3195" y="1036"/>
                  <a:pt x="3195" y="1031"/>
                </a:cubicBezTo>
                <a:cubicBezTo>
                  <a:pt x="3195" y="1026"/>
                  <a:pt x="3195" y="1021"/>
                  <a:pt x="3193" y="1016"/>
                </a:cubicBezTo>
                <a:moveTo>
                  <a:pt x="2945" y="1027"/>
                </a:moveTo>
                <a:cubicBezTo>
                  <a:pt x="2934" y="1024"/>
                  <a:pt x="2947" y="1014"/>
                  <a:pt x="2945" y="1006"/>
                </a:cubicBezTo>
                <a:cubicBezTo>
                  <a:pt x="2942" y="998"/>
                  <a:pt x="2947" y="1024"/>
                  <a:pt x="2945" y="1027"/>
                </a:cubicBezTo>
                <a:moveTo>
                  <a:pt x="2979" y="1016"/>
                </a:moveTo>
                <a:cubicBezTo>
                  <a:pt x="2968" y="1016"/>
                  <a:pt x="2974" y="1000"/>
                  <a:pt x="2979" y="998"/>
                </a:cubicBezTo>
                <a:cubicBezTo>
                  <a:pt x="2984" y="995"/>
                  <a:pt x="2971" y="1006"/>
                  <a:pt x="2979" y="1016"/>
                </a:cubicBezTo>
                <a:moveTo>
                  <a:pt x="3019" y="966"/>
                </a:moveTo>
                <a:cubicBezTo>
                  <a:pt x="3019" y="966"/>
                  <a:pt x="3006" y="979"/>
                  <a:pt x="3019" y="966"/>
                </a:cubicBezTo>
                <a:moveTo>
                  <a:pt x="3215" y="977"/>
                </a:moveTo>
                <a:cubicBezTo>
                  <a:pt x="3209" y="966"/>
                  <a:pt x="3214" y="961"/>
                  <a:pt x="3222" y="961"/>
                </a:cubicBezTo>
                <a:cubicBezTo>
                  <a:pt x="3229" y="961"/>
                  <a:pt x="3222" y="979"/>
                  <a:pt x="3215" y="977"/>
                </a:cubicBezTo>
                <a:moveTo>
                  <a:pt x="2955" y="1000"/>
                </a:moveTo>
                <a:cubicBezTo>
                  <a:pt x="2947" y="987"/>
                  <a:pt x="2966" y="960"/>
                  <a:pt x="2971" y="939"/>
                </a:cubicBezTo>
                <a:cubicBezTo>
                  <a:pt x="2976" y="917"/>
                  <a:pt x="2958" y="984"/>
                  <a:pt x="2955" y="1000"/>
                </a:cubicBezTo>
                <a:moveTo>
                  <a:pt x="2984" y="908"/>
                </a:moveTo>
                <a:cubicBezTo>
                  <a:pt x="2984" y="900"/>
                  <a:pt x="2992" y="905"/>
                  <a:pt x="2984" y="908"/>
                </a:cubicBezTo>
                <a:cubicBezTo>
                  <a:pt x="2976" y="910"/>
                  <a:pt x="2987" y="921"/>
                  <a:pt x="2979" y="918"/>
                </a:cubicBezTo>
                <a:lnTo>
                  <a:pt x="2984" y="908"/>
                </a:lnTo>
                <a:moveTo>
                  <a:pt x="3222" y="921"/>
                </a:moveTo>
                <a:lnTo>
                  <a:pt x="3222" y="921"/>
                </a:lnTo>
                <a:cubicBezTo>
                  <a:pt x="3225" y="915"/>
                  <a:pt x="3227" y="910"/>
                  <a:pt x="3230" y="905"/>
                </a:cubicBezTo>
                <a:cubicBezTo>
                  <a:pt x="3234" y="899"/>
                  <a:pt x="3237" y="894"/>
                  <a:pt x="3241" y="889"/>
                </a:cubicBezTo>
                <a:lnTo>
                  <a:pt x="3241" y="889"/>
                </a:lnTo>
                <a:lnTo>
                  <a:pt x="3241" y="889"/>
                </a:lnTo>
                <a:cubicBezTo>
                  <a:pt x="3243" y="893"/>
                  <a:pt x="3244" y="896"/>
                  <a:pt x="3244" y="900"/>
                </a:cubicBezTo>
                <a:cubicBezTo>
                  <a:pt x="3244" y="904"/>
                  <a:pt x="3243" y="906"/>
                  <a:pt x="3241" y="910"/>
                </a:cubicBezTo>
                <a:cubicBezTo>
                  <a:pt x="3239" y="913"/>
                  <a:pt x="3236" y="916"/>
                  <a:pt x="3233" y="918"/>
                </a:cubicBezTo>
                <a:cubicBezTo>
                  <a:pt x="3229" y="920"/>
                  <a:pt x="3227" y="921"/>
                  <a:pt x="3223" y="921"/>
                </a:cubicBezTo>
                <a:cubicBezTo>
                  <a:pt x="3223" y="921"/>
                  <a:pt x="3223" y="921"/>
                  <a:pt x="3222" y="921"/>
                </a:cubicBezTo>
                <a:moveTo>
                  <a:pt x="3045" y="876"/>
                </a:moveTo>
                <a:cubicBezTo>
                  <a:pt x="3045" y="876"/>
                  <a:pt x="3040" y="900"/>
                  <a:pt x="3045" y="876"/>
                </a:cubicBezTo>
                <a:moveTo>
                  <a:pt x="3260" y="868"/>
                </a:moveTo>
                <a:cubicBezTo>
                  <a:pt x="3260" y="868"/>
                  <a:pt x="3265" y="868"/>
                  <a:pt x="3260" y="868"/>
                </a:cubicBezTo>
                <a:moveTo>
                  <a:pt x="2998" y="831"/>
                </a:moveTo>
                <a:cubicBezTo>
                  <a:pt x="2998" y="831"/>
                  <a:pt x="2984" y="844"/>
                  <a:pt x="2998" y="831"/>
                </a:cubicBezTo>
                <a:moveTo>
                  <a:pt x="3265" y="820"/>
                </a:moveTo>
                <a:cubicBezTo>
                  <a:pt x="3265" y="820"/>
                  <a:pt x="3281" y="828"/>
                  <a:pt x="3265" y="820"/>
                </a:cubicBezTo>
                <a:moveTo>
                  <a:pt x="3053" y="847"/>
                </a:moveTo>
                <a:cubicBezTo>
                  <a:pt x="3045" y="834"/>
                  <a:pt x="3063" y="828"/>
                  <a:pt x="3053" y="810"/>
                </a:cubicBezTo>
                <a:cubicBezTo>
                  <a:pt x="3042" y="791"/>
                  <a:pt x="3061" y="822"/>
                  <a:pt x="3072" y="828"/>
                </a:cubicBezTo>
                <a:cubicBezTo>
                  <a:pt x="3082" y="833"/>
                  <a:pt x="3058" y="836"/>
                  <a:pt x="3053" y="847"/>
                </a:cubicBezTo>
                <a:moveTo>
                  <a:pt x="3270" y="807"/>
                </a:moveTo>
                <a:cubicBezTo>
                  <a:pt x="3270" y="807"/>
                  <a:pt x="3273" y="820"/>
                  <a:pt x="3270" y="807"/>
                </a:cubicBezTo>
                <a:moveTo>
                  <a:pt x="3291" y="741"/>
                </a:moveTo>
                <a:cubicBezTo>
                  <a:pt x="3291" y="741"/>
                  <a:pt x="3291" y="744"/>
                  <a:pt x="3291" y="741"/>
                </a:cubicBezTo>
                <a:moveTo>
                  <a:pt x="3101" y="691"/>
                </a:moveTo>
                <a:cubicBezTo>
                  <a:pt x="3101" y="691"/>
                  <a:pt x="3117" y="693"/>
                  <a:pt x="3101" y="691"/>
                </a:cubicBezTo>
                <a:moveTo>
                  <a:pt x="3151" y="588"/>
                </a:moveTo>
                <a:lnTo>
                  <a:pt x="3151" y="588"/>
                </a:lnTo>
                <a:moveTo>
                  <a:pt x="3291" y="352"/>
                </a:moveTo>
                <a:cubicBezTo>
                  <a:pt x="3281" y="342"/>
                  <a:pt x="3267" y="339"/>
                  <a:pt x="3265" y="323"/>
                </a:cubicBezTo>
                <a:lnTo>
                  <a:pt x="3265" y="323"/>
                </a:lnTo>
                <a:cubicBezTo>
                  <a:pt x="3273" y="326"/>
                  <a:pt x="3279" y="329"/>
                  <a:pt x="3286" y="333"/>
                </a:cubicBezTo>
                <a:cubicBezTo>
                  <a:pt x="3291" y="336"/>
                  <a:pt x="3295" y="338"/>
                  <a:pt x="3299" y="342"/>
                </a:cubicBezTo>
                <a:cubicBezTo>
                  <a:pt x="3257" y="654"/>
                  <a:pt x="3127" y="992"/>
                  <a:pt x="3035" y="1310"/>
                </a:cubicBezTo>
                <a:cubicBezTo>
                  <a:pt x="2982" y="1305"/>
                  <a:pt x="2986" y="1318"/>
                  <a:pt x="2955" y="1326"/>
                </a:cubicBezTo>
                <a:cubicBezTo>
                  <a:pt x="2923" y="1334"/>
                  <a:pt x="2971" y="1322"/>
                  <a:pt x="2974" y="1312"/>
                </a:cubicBezTo>
                <a:cubicBezTo>
                  <a:pt x="2976" y="1301"/>
                  <a:pt x="2947" y="1315"/>
                  <a:pt x="2931" y="1312"/>
                </a:cubicBezTo>
                <a:cubicBezTo>
                  <a:pt x="2942" y="1220"/>
                  <a:pt x="3008" y="1143"/>
                  <a:pt x="2998" y="1056"/>
                </a:cubicBezTo>
                <a:cubicBezTo>
                  <a:pt x="3035" y="1051"/>
                  <a:pt x="3021" y="953"/>
                  <a:pt x="3053" y="932"/>
                </a:cubicBezTo>
                <a:cubicBezTo>
                  <a:pt x="3085" y="910"/>
                  <a:pt x="3040" y="936"/>
                  <a:pt x="3035" y="926"/>
                </a:cubicBezTo>
                <a:cubicBezTo>
                  <a:pt x="3029" y="915"/>
                  <a:pt x="3053" y="889"/>
                  <a:pt x="3072" y="876"/>
                </a:cubicBezTo>
                <a:cubicBezTo>
                  <a:pt x="3048" y="842"/>
                  <a:pt x="3103" y="815"/>
                  <a:pt x="3095" y="775"/>
                </a:cubicBezTo>
                <a:cubicBezTo>
                  <a:pt x="3082" y="781"/>
                  <a:pt x="3088" y="810"/>
                  <a:pt x="3064" y="810"/>
                </a:cubicBezTo>
                <a:cubicBezTo>
                  <a:pt x="3040" y="810"/>
                  <a:pt x="3082" y="791"/>
                  <a:pt x="3061" y="789"/>
                </a:cubicBezTo>
                <a:lnTo>
                  <a:pt x="3061" y="789"/>
                </a:lnTo>
                <a:cubicBezTo>
                  <a:pt x="3063" y="788"/>
                  <a:pt x="3065" y="787"/>
                  <a:pt x="3066" y="786"/>
                </a:cubicBezTo>
                <a:cubicBezTo>
                  <a:pt x="3075" y="781"/>
                  <a:pt x="3082" y="775"/>
                  <a:pt x="3087" y="766"/>
                </a:cubicBezTo>
                <a:cubicBezTo>
                  <a:pt x="3092" y="757"/>
                  <a:pt x="3094" y="748"/>
                  <a:pt x="3094" y="738"/>
                </a:cubicBezTo>
                <a:cubicBezTo>
                  <a:pt x="3094" y="730"/>
                  <a:pt x="3093" y="724"/>
                  <a:pt x="3090" y="717"/>
                </a:cubicBezTo>
                <a:cubicBezTo>
                  <a:pt x="3109" y="715"/>
                  <a:pt x="3109" y="693"/>
                  <a:pt x="3122" y="680"/>
                </a:cubicBezTo>
                <a:cubicBezTo>
                  <a:pt x="3135" y="667"/>
                  <a:pt x="3103" y="678"/>
                  <a:pt x="3111" y="662"/>
                </a:cubicBezTo>
                <a:cubicBezTo>
                  <a:pt x="3119" y="646"/>
                  <a:pt x="3125" y="601"/>
                  <a:pt x="3162" y="588"/>
                </a:cubicBezTo>
                <a:cubicBezTo>
                  <a:pt x="3167" y="506"/>
                  <a:pt x="3236" y="418"/>
                  <a:pt x="3291" y="352"/>
                </a:cubicBezTo>
                <a:moveTo>
                  <a:pt x="3715" y="1315"/>
                </a:moveTo>
                <a:cubicBezTo>
                  <a:pt x="3736" y="1315"/>
                  <a:pt x="3741" y="1305"/>
                  <a:pt x="3752" y="1297"/>
                </a:cubicBezTo>
                <a:cubicBezTo>
                  <a:pt x="3556" y="1278"/>
                  <a:pt x="3373" y="1302"/>
                  <a:pt x="3191" y="1291"/>
                </a:cubicBezTo>
                <a:cubicBezTo>
                  <a:pt x="3278" y="1024"/>
                  <a:pt x="3344" y="828"/>
                  <a:pt x="3413" y="543"/>
                </a:cubicBezTo>
                <a:cubicBezTo>
                  <a:pt x="3405" y="545"/>
                  <a:pt x="3400" y="545"/>
                  <a:pt x="3400" y="540"/>
                </a:cubicBezTo>
                <a:lnTo>
                  <a:pt x="3400" y="540"/>
                </a:lnTo>
                <a:cubicBezTo>
                  <a:pt x="3416" y="504"/>
                  <a:pt x="3423" y="471"/>
                  <a:pt x="3423" y="432"/>
                </a:cubicBezTo>
                <a:cubicBezTo>
                  <a:pt x="3423" y="410"/>
                  <a:pt x="3421" y="392"/>
                  <a:pt x="3416" y="371"/>
                </a:cubicBezTo>
                <a:cubicBezTo>
                  <a:pt x="3376" y="326"/>
                  <a:pt x="3334" y="289"/>
                  <a:pt x="3260" y="289"/>
                </a:cubicBezTo>
                <a:cubicBezTo>
                  <a:pt x="3053" y="519"/>
                  <a:pt x="2974" y="873"/>
                  <a:pt x="2844" y="1175"/>
                </a:cubicBezTo>
                <a:cubicBezTo>
                  <a:pt x="2844" y="1225"/>
                  <a:pt x="2812" y="1273"/>
                  <a:pt x="2804" y="1331"/>
                </a:cubicBezTo>
                <a:cubicBezTo>
                  <a:pt x="2799" y="1315"/>
                  <a:pt x="2765" y="1355"/>
                  <a:pt x="2752" y="1328"/>
                </a:cubicBezTo>
                <a:cubicBezTo>
                  <a:pt x="2746" y="1352"/>
                  <a:pt x="2757" y="1336"/>
                  <a:pt x="2762" y="1344"/>
                </a:cubicBezTo>
                <a:cubicBezTo>
                  <a:pt x="2767" y="1352"/>
                  <a:pt x="2748" y="1351"/>
                  <a:pt x="2746" y="1357"/>
                </a:cubicBezTo>
                <a:cubicBezTo>
                  <a:pt x="2743" y="1362"/>
                  <a:pt x="2765" y="1351"/>
                  <a:pt x="2773" y="1365"/>
                </a:cubicBezTo>
                <a:cubicBezTo>
                  <a:pt x="2781" y="1378"/>
                  <a:pt x="2786" y="1355"/>
                  <a:pt x="2797" y="1352"/>
                </a:cubicBezTo>
                <a:cubicBezTo>
                  <a:pt x="2807" y="1349"/>
                  <a:pt x="2799" y="1349"/>
                  <a:pt x="2797" y="1352"/>
                </a:cubicBezTo>
                <a:cubicBezTo>
                  <a:pt x="2794" y="1355"/>
                  <a:pt x="2791" y="1392"/>
                  <a:pt x="2778" y="1397"/>
                </a:cubicBezTo>
                <a:cubicBezTo>
                  <a:pt x="2765" y="1402"/>
                  <a:pt x="2749" y="1405"/>
                  <a:pt x="2759" y="1389"/>
                </a:cubicBezTo>
                <a:lnTo>
                  <a:pt x="2759" y="1389"/>
                </a:lnTo>
                <a:cubicBezTo>
                  <a:pt x="2757" y="1391"/>
                  <a:pt x="2755" y="1392"/>
                  <a:pt x="2753" y="1394"/>
                </a:cubicBezTo>
                <a:cubicBezTo>
                  <a:pt x="2744" y="1399"/>
                  <a:pt x="2735" y="1401"/>
                  <a:pt x="2725" y="1401"/>
                </a:cubicBezTo>
                <a:cubicBezTo>
                  <a:pt x="2715" y="1401"/>
                  <a:pt x="2707" y="1399"/>
                  <a:pt x="2699" y="1394"/>
                </a:cubicBezTo>
                <a:cubicBezTo>
                  <a:pt x="2699" y="1405"/>
                  <a:pt x="2685" y="1397"/>
                  <a:pt x="2680" y="1397"/>
                </a:cubicBezTo>
                <a:cubicBezTo>
                  <a:pt x="2675" y="1397"/>
                  <a:pt x="2685" y="1389"/>
                  <a:pt x="2680" y="1389"/>
                </a:cubicBezTo>
                <a:cubicBezTo>
                  <a:pt x="2675" y="1389"/>
                  <a:pt x="2595" y="1405"/>
                  <a:pt x="2574" y="1379"/>
                </a:cubicBezTo>
                <a:cubicBezTo>
                  <a:pt x="2590" y="1392"/>
                  <a:pt x="2617" y="1371"/>
                  <a:pt x="2627" y="1389"/>
                </a:cubicBezTo>
                <a:cubicBezTo>
                  <a:pt x="2627" y="1363"/>
                  <a:pt x="2662" y="1370"/>
                  <a:pt x="2662" y="1349"/>
                </a:cubicBezTo>
                <a:cubicBezTo>
                  <a:pt x="2662" y="1327"/>
                  <a:pt x="2654" y="1344"/>
                  <a:pt x="2643" y="1336"/>
                </a:cubicBezTo>
                <a:cubicBezTo>
                  <a:pt x="2632" y="1328"/>
                  <a:pt x="2603" y="1352"/>
                  <a:pt x="2593" y="1344"/>
                </a:cubicBezTo>
                <a:cubicBezTo>
                  <a:pt x="2582" y="1336"/>
                  <a:pt x="2590" y="1357"/>
                  <a:pt x="2582" y="1357"/>
                </a:cubicBezTo>
                <a:lnTo>
                  <a:pt x="2582" y="1344"/>
                </a:lnTo>
                <a:cubicBezTo>
                  <a:pt x="2566" y="1355"/>
                  <a:pt x="2566" y="1354"/>
                  <a:pt x="2543" y="1349"/>
                </a:cubicBezTo>
                <a:cubicBezTo>
                  <a:pt x="2519" y="1343"/>
                  <a:pt x="2561" y="1363"/>
                  <a:pt x="2548" y="1365"/>
                </a:cubicBezTo>
                <a:cubicBezTo>
                  <a:pt x="2492" y="1352"/>
                  <a:pt x="2471" y="1376"/>
                  <a:pt x="2408" y="1365"/>
                </a:cubicBezTo>
                <a:cubicBezTo>
                  <a:pt x="2408" y="1368"/>
                  <a:pt x="2400" y="1365"/>
                  <a:pt x="2400" y="1371"/>
                </a:cubicBezTo>
                <a:cubicBezTo>
                  <a:pt x="2400" y="1376"/>
                  <a:pt x="2405" y="1376"/>
                  <a:pt x="2400" y="1376"/>
                </a:cubicBezTo>
                <a:lnTo>
                  <a:pt x="2400" y="1371"/>
                </a:lnTo>
                <a:lnTo>
                  <a:pt x="2400" y="1371"/>
                </a:lnTo>
                <a:cubicBezTo>
                  <a:pt x="2333" y="1377"/>
                  <a:pt x="2276" y="1379"/>
                  <a:pt x="2208" y="1379"/>
                </a:cubicBezTo>
                <a:cubicBezTo>
                  <a:pt x="2131" y="1379"/>
                  <a:pt x="2066" y="1376"/>
                  <a:pt x="1990" y="1368"/>
                </a:cubicBezTo>
                <a:lnTo>
                  <a:pt x="1990" y="1368"/>
                </a:lnTo>
                <a:cubicBezTo>
                  <a:pt x="1981" y="1388"/>
                  <a:pt x="1977" y="1406"/>
                  <a:pt x="1977" y="1427"/>
                </a:cubicBezTo>
                <a:cubicBezTo>
                  <a:pt x="1977" y="1454"/>
                  <a:pt x="1983" y="1476"/>
                  <a:pt x="1996" y="1499"/>
                </a:cubicBezTo>
                <a:cubicBezTo>
                  <a:pt x="1999" y="1504"/>
                  <a:pt x="2002" y="1509"/>
                  <a:pt x="2005" y="1513"/>
                </a:cubicBezTo>
                <a:cubicBezTo>
                  <a:pt x="2058" y="1524"/>
                  <a:pt x="2082" y="1521"/>
                  <a:pt x="2125" y="1532"/>
                </a:cubicBezTo>
                <a:cubicBezTo>
                  <a:pt x="2357" y="1511"/>
                  <a:pt x="2527" y="1482"/>
                  <a:pt x="2765" y="1455"/>
                </a:cubicBezTo>
                <a:cubicBezTo>
                  <a:pt x="2770" y="1513"/>
                  <a:pt x="2730" y="1574"/>
                  <a:pt x="2736" y="1627"/>
                </a:cubicBezTo>
                <a:cubicBezTo>
                  <a:pt x="2685" y="1807"/>
                  <a:pt x="2656" y="2021"/>
                  <a:pt x="2622" y="2213"/>
                </a:cubicBezTo>
                <a:lnTo>
                  <a:pt x="2622" y="2213"/>
                </a:lnTo>
                <a:lnTo>
                  <a:pt x="2622" y="2213"/>
                </a:lnTo>
                <a:cubicBezTo>
                  <a:pt x="2613" y="2219"/>
                  <a:pt x="2605" y="2223"/>
                  <a:pt x="2595" y="2227"/>
                </a:cubicBezTo>
                <a:lnTo>
                  <a:pt x="2582" y="2227"/>
                </a:lnTo>
                <a:cubicBezTo>
                  <a:pt x="2577" y="2211"/>
                  <a:pt x="2577" y="2190"/>
                  <a:pt x="2561" y="2187"/>
                </a:cubicBezTo>
                <a:cubicBezTo>
                  <a:pt x="2545" y="2184"/>
                  <a:pt x="2550" y="2213"/>
                  <a:pt x="2532" y="2213"/>
                </a:cubicBezTo>
                <a:cubicBezTo>
                  <a:pt x="2529" y="2269"/>
                  <a:pt x="2556" y="2311"/>
                  <a:pt x="2580" y="2354"/>
                </a:cubicBezTo>
                <a:cubicBezTo>
                  <a:pt x="2593" y="2354"/>
                  <a:pt x="2601" y="2356"/>
                  <a:pt x="2603" y="2367"/>
                </a:cubicBezTo>
                <a:cubicBezTo>
                  <a:pt x="2590" y="2616"/>
                  <a:pt x="2561" y="2920"/>
                  <a:pt x="2733" y="3102"/>
                </a:cubicBezTo>
                <a:cubicBezTo>
                  <a:pt x="2797" y="3155"/>
                  <a:pt x="2892" y="3129"/>
                  <a:pt x="2961" y="3100"/>
                </a:cubicBezTo>
                <a:cubicBezTo>
                  <a:pt x="3103" y="2986"/>
                  <a:pt x="3209" y="2827"/>
                  <a:pt x="3320" y="2695"/>
                </a:cubicBezTo>
                <a:cubicBezTo>
                  <a:pt x="3312" y="2687"/>
                  <a:pt x="3310" y="2700"/>
                  <a:pt x="3310" y="2690"/>
                </a:cubicBezTo>
                <a:cubicBezTo>
                  <a:pt x="3360" y="2631"/>
                  <a:pt x="3389" y="2549"/>
                  <a:pt x="3424" y="2502"/>
                </a:cubicBezTo>
                <a:cubicBezTo>
                  <a:pt x="3405" y="2491"/>
                  <a:pt x="3400" y="2515"/>
                  <a:pt x="3392" y="2504"/>
                </a:cubicBezTo>
                <a:cubicBezTo>
                  <a:pt x="3384" y="2494"/>
                  <a:pt x="3399" y="2489"/>
                  <a:pt x="3402" y="2481"/>
                </a:cubicBezTo>
                <a:cubicBezTo>
                  <a:pt x="3404" y="2473"/>
                  <a:pt x="3428" y="2489"/>
                  <a:pt x="3431" y="2473"/>
                </a:cubicBezTo>
                <a:cubicBezTo>
                  <a:pt x="3433" y="2457"/>
                  <a:pt x="3416" y="2481"/>
                  <a:pt x="3413" y="2467"/>
                </a:cubicBezTo>
                <a:cubicBezTo>
                  <a:pt x="3410" y="2454"/>
                  <a:pt x="3418" y="2438"/>
                  <a:pt x="3439" y="2441"/>
                </a:cubicBezTo>
                <a:cubicBezTo>
                  <a:pt x="3455" y="2356"/>
                  <a:pt x="3540" y="2282"/>
                  <a:pt x="3558" y="2203"/>
                </a:cubicBezTo>
                <a:cubicBezTo>
                  <a:pt x="3553" y="2219"/>
                  <a:pt x="3527" y="2230"/>
                  <a:pt x="3535" y="2251"/>
                </a:cubicBezTo>
                <a:cubicBezTo>
                  <a:pt x="3543" y="2273"/>
                  <a:pt x="3521" y="2277"/>
                  <a:pt x="3503" y="2277"/>
                </a:cubicBezTo>
                <a:cubicBezTo>
                  <a:pt x="3484" y="2277"/>
                  <a:pt x="3514" y="2282"/>
                  <a:pt x="3514" y="2290"/>
                </a:cubicBezTo>
                <a:lnTo>
                  <a:pt x="3514" y="2290"/>
                </a:lnTo>
                <a:cubicBezTo>
                  <a:pt x="3488" y="2309"/>
                  <a:pt x="3469" y="2331"/>
                  <a:pt x="3453" y="2358"/>
                </a:cubicBezTo>
                <a:cubicBezTo>
                  <a:pt x="3443" y="2376"/>
                  <a:pt x="3437" y="2390"/>
                  <a:pt x="3431" y="2409"/>
                </a:cubicBezTo>
                <a:lnTo>
                  <a:pt x="3410" y="2415"/>
                </a:lnTo>
                <a:lnTo>
                  <a:pt x="3410" y="2415"/>
                </a:lnTo>
                <a:cubicBezTo>
                  <a:pt x="3319" y="2560"/>
                  <a:pt x="3229" y="2675"/>
                  <a:pt x="3111" y="2801"/>
                </a:cubicBezTo>
                <a:lnTo>
                  <a:pt x="3101" y="2790"/>
                </a:lnTo>
                <a:cubicBezTo>
                  <a:pt x="3098" y="2803"/>
                  <a:pt x="3108" y="2801"/>
                  <a:pt x="3103" y="2811"/>
                </a:cubicBezTo>
                <a:cubicBezTo>
                  <a:pt x="3097" y="2822"/>
                  <a:pt x="3081" y="2846"/>
                  <a:pt x="3058" y="2840"/>
                </a:cubicBezTo>
                <a:cubicBezTo>
                  <a:pt x="3034" y="2835"/>
                  <a:pt x="3072" y="2844"/>
                  <a:pt x="3064" y="2854"/>
                </a:cubicBezTo>
                <a:cubicBezTo>
                  <a:pt x="3056" y="2865"/>
                  <a:pt x="3024" y="2907"/>
                  <a:pt x="2998" y="2901"/>
                </a:cubicBezTo>
                <a:cubicBezTo>
                  <a:pt x="3109" y="2758"/>
                  <a:pt x="3246" y="2621"/>
                  <a:pt x="3334" y="2467"/>
                </a:cubicBezTo>
                <a:cubicBezTo>
                  <a:pt x="3336" y="2467"/>
                  <a:pt x="3336" y="2475"/>
                  <a:pt x="3339" y="2475"/>
                </a:cubicBezTo>
                <a:cubicBezTo>
                  <a:pt x="3342" y="2475"/>
                  <a:pt x="3336" y="2465"/>
                  <a:pt x="3336" y="2462"/>
                </a:cubicBezTo>
                <a:cubicBezTo>
                  <a:pt x="3410" y="2412"/>
                  <a:pt x="3424" y="2325"/>
                  <a:pt x="3492" y="2277"/>
                </a:cubicBezTo>
                <a:cubicBezTo>
                  <a:pt x="3492" y="2269"/>
                  <a:pt x="3487" y="2269"/>
                  <a:pt x="3490" y="2256"/>
                </a:cubicBezTo>
                <a:cubicBezTo>
                  <a:pt x="3540" y="2216"/>
                  <a:pt x="3558" y="2147"/>
                  <a:pt x="3601" y="2097"/>
                </a:cubicBezTo>
                <a:cubicBezTo>
                  <a:pt x="3519" y="2161"/>
                  <a:pt x="3476" y="2264"/>
                  <a:pt x="3413" y="2346"/>
                </a:cubicBezTo>
                <a:lnTo>
                  <a:pt x="3413" y="2346"/>
                </a:lnTo>
                <a:cubicBezTo>
                  <a:pt x="3348" y="2417"/>
                  <a:pt x="3300" y="2483"/>
                  <a:pt x="3252" y="2566"/>
                </a:cubicBezTo>
                <a:cubicBezTo>
                  <a:pt x="3251" y="2567"/>
                  <a:pt x="3250" y="2569"/>
                  <a:pt x="3249" y="2571"/>
                </a:cubicBezTo>
                <a:cubicBezTo>
                  <a:pt x="3230" y="2589"/>
                  <a:pt x="3207" y="2597"/>
                  <a:pt x="3204" y="2629"/>
                </a:cubicBezTo>
                <a:cubicBezTo>
                  <a:pt x="3201" y="2661"/>
                  <a:pt x="3169" y="2682"/>
                  <a:pt x="3140" y="2690"/>
                </a:cubicBezTo>
                <a:cubicBezTo>
                  <a:pt x="3110" y="2698"/>
                  <a:pt x="3135" y="2708"/>
                  <a:pt x="3138" y="2721"/>
                </a:cubicBezTo>
                <a:cubicBezTo>
                  <a:pt x="3011" y="2819"/>
                  <a:pt x="2947" y="2983"/>
                  <a:pt x="2765" y="3028"/>
                </a:cubicBezTo>
                <a:lnTo>
                  <a:pt x="2738" y="3023"/>
                </a:lnTo>
                <a:cubicBezTo>
                  <a:pt x="2659" y="2877"/>
                  <a:pt x="2712" y="2708"/>
                  <a:pt x="2680" y="2565"/>
                </a:cubicBezTo>
                <a:cubicBezTo>
                  <a:pt x="2688" y="2563"/>
                  <a:pt x="2693" y="2555"/>
                  <a:pt x="2699" y="2549"/>
                </a:cubicBezTo>
                <a:lnTo>
                  <a:pt x="2699" y="2549"/>
                </a:lnTo>
                <a:cubicBezTo>
                  <a:pt x="2699" y="2507"/>
                  <a:pt x="2701" y="2470"/>
                  <a:pt x="2707" y="2428"/>
                </a:cubicBezTo>
                <a:cubicBezTo>
                  <a:pt x="2701" y="2420"/>
                  <a:pt x="2696" y="2436"/>
                  <a:pt x="2696" y="2422"/>
                </a:cubicBezTo>
                <a:cubicBezTo>
                  <a:pt x="2696" y="2409"/>
                  <a:pt x="2707" y="2380"/>
                  <a:pt x="2707" y="2348"/>
                </a:cubicBezTo>
                <a:lnTo>
                  <a:pt x="2707" y="2348"/>
                </a:lnTo>
                <a:cubicBezTo>
                  <a:pt x="2746" y="2312"/>
                  <a:pt x="2775" y="2275"/>
                  <a:pt x="2802" y="2228"/>
                </a:cubicBezTo>
                <a:cubicBezTo>
                  <a:pt x="2825" y="2189"/>
                  <a:pt x="2840" y="2154"/>
                  <a:pt x="2852" y="2110"/>
                </a:cubicBezTo>
                <a:lnTo>
                  <a:pt x="2852" y="2110"/>
                </a:lnTo>
                <a:cubicBezTo>
                  <a:pt x="2938" y="1959"/>
                  <a:pt x="2997" y="1823"/>
                  <a:pt x="3051" y="1656"/>
                </a:cubicBezTo>
                <a:lnTo>
                  <a:pt x="3064" y="1656"/>
                </a:lnTo>
                <a:cubicBezTo>
                  <a:pt x="3048" y="1630"/>
                  <a:pt x="3076" y="1609"/>
                  <a:pt x="3082" y="1577"/>
                </a:cubicBezTo>
                <a:cubicBezTo>
                  <a:pt x="3087" y="1545"/>
                  <a:pt x="3090" y="1582"/>
                  <a:pt x="3098" y="1577"/>
                </a:cubicBezTo>
                <a:cubicBezTo>
                  <a:pt x="3106" y="1572"/>
                  <a:pt x="3089" y="1556"/>
                  <a:pt x="3095" y="1540"/>
                </a:cubicBezTo>
                <a:cubicBezTo>
                  <a:pt x="3100" y="1524"/>
                  <a:pt x="3100" y="1551"/>
                  <a:pt x="3103" y="1551"/>
                </a:cubicBezTo>
                <a:cubicBezTo>
                  <a:pt x="3105" y="1551"/>
                  <a:pt x="3130" y="1469"/>
                  <a:pt x="3151" y="1431"/>
                </a:cubicBezTo>
                <a:cubicBezTo>
                  <a:pt x="3260" y="1421"/>
                  <a:pt x="3365" y="1418"/>
                  <a:pt x="3455" y="1410"/>
                </a:cubicBezTo>
                <a:cubicBezTo>
                  <a:pt x="3490" y="1421"/>
                  <a:pt x="3558" y="1426"/>
                  <a:pt x="3569" y="1408"/>
                </a:cubicBezTo>
                <a:cubicBezTo>
                  <a:pt x="3580" y="1389"/>
                  <a:pt x="3592" y="1410"/>
                  <a:pt x="3611" y="1421"/>
                </a:cubicBezTo>
                <a:cubicBezTo>
                  <a:pt x="3629" y="1431"/>
                  <a:pt x="3611" y="1408"/>
                  <a:pt x="3619" y="1408"/>
                </a:cubicBezTo>
                <a:lnTo>
                  <a:pt x="3619" y="1421"/>
                </a:lnTo>
                <a:cubicBezTo>
                  <a:pt x="3643" y="1418"/>
                  <a:pt x="3646" y="1424"/>
                  <a:pt x="3662" y="1413"/>
                </a:cubicBezTo>
                <a:cubicBezTo>
                  <a:pt x="3678" y="1402"/>
                  <a:pt x="3717" y="1424"/>
                  <a:pt x="3717" y="1410"/>
                </a:cubicBezTo>
                <a:cubicBezTo>
                  <a:pt x="3831" y="1447"/>
                  <a:pt x="3921" y="1421"/>
                  <a:pt x="4029" y="1469"/>
                </a:cubicBezTo>
                <a:cubicBezTo>
                  <a:pt x="4014" y="1476"/>
                  <a:pt x="3987" y="1476"/>
                  <a:pt x="3977" y="1495"/>
                </a:cubicBezTo>
                <a:lnTo>
                  <a:pt x="3977" y="1495"/>
                </a:lnTo>
                <a:lnTo>
                  <a:pt x="3977" y="1495"/>
                </a:lnTo>
                <a:cubicBezTo>
                  <a:pt x="3988" y="1502"/>
                  <a:pt x="4000" y="1505"/>
                  <a:pt x="4014" y="1505"/>
                </a:cubicBezTo>
                <a:cubicBezTo>
                  <a:pt x="4027" y="1505"/>
                  <a:pt x="4039" y="1502"/>
                  <a:pt x="4051" y="1495"/>
                </a:cubicBezTo>
                <a:lnTo>
                  <a:pt x="4051" y="1495"/>
                </a:lnTo>
                <a:cubicBezTo>
                  <a:pt x="4061" y="1516"/>
                  <a:pt x="4101" y="1500"/>
                  <a:pt x="4090" y="1516"/>
                </a:cubicBezTo>
                <a:cubicBezTo>
                  <a:pt x="4133" y="1484"/>
                  <a:pt x="4119" y="1400"/>
                  <a:pt x="4077" y="1357"/>
                </a:cubicBezTo>
                <a:cubicBezTo>
                  <a:pt x="4056" y="1371"/>
                  <a:pt x="4050" y="1355"/>
                  <a:pt x="4037" y="1347"/>
                </a:cubicBezTo>
                <a:cubicBezTo>
                  <a:pt x="4023" y="1339"/>
                  <a:pt x="4035" y="1352"/>
                  <a:pt x="4029" y="1352"/>
                </a:cubicBezTo>
                <a:lnTo>
                  <a:pt x="4029" y="1360"/>
                </a:lnTo>
                <a:cubicBezTo>
                  <a:pt x="4029" y="1360"/>
                  <a:pt x="4035" y="1365"/>
                  <a:pt x="4029" y="1368"/>
                </a:cubicBezTo>
                <a:lnTo>
                  <a:pt x="4029" y="1360"/>
                </a:lnTo>
                <a:cubicBezTo>
                  <a:pt x="4016" y="1368"/>
                  <a:pt x="4024" y="1352"/>
                  <a:pt x="4029" y="1352"/>
                </a:cubicBezTo>
                <a:lnTo>
                  <a:pt x="4029" y="1352"/>
                </a:lnTo>
                <a:lnTo>
                  <a:pt x="4029" y="1351"/>
                </a:lnTo>
                <a:cubicBezTo>
                  <a:pt x="4027" y="1347"/>
                  <a:pt x="4026" y="1344"/>
                  <a:pt x="4026" y="1340"/>
                </a:cubicBezTo>
                <a:cubicBezTo>
                  <a:pt x="4026" y="1338"/>
                  <a:pt x="4026" y="1336"/>
                  <a:pt x="4027" y="1334"/>
                </a:cubicBezTo>
                <a:lnTo>
                  <a:pt x="4027" y="1334"/>
                </a:lnTo>
                <a:cubicBezTo>
                  <a:pt x="3935" y="1316"/>
                  <a:pt x="3856" y="1306"/>
                  <a:pt x="3762" y="1299"/>
                </a:cubicBezTo>
                <a:cubicBezTo>
                  <a:pt x="3757" y="1318"/>
                  <a:pt x="3789" y="1299"/>
                  <a:pt x="3781" y="1315"/>
                </a:cubicBezTo>
                <a:lnTo>
                  <a:pt x="3768" y="1315"/>
                </a:lnTo>
                <a:cubicBezTo>
                  <a:pt x="3762" y="1328"/>
                  <a:pt x="3778" y="1320"/>
                  <a:pt x="3778" y="1331"/>
                </a:cubicBezTo>
                <a:lnTo>
                  <a:pt x="3778" y="1331"/>
                </a:lnTo>
                <a:cubicBezTo>
                  <a:pt x="3778" y="1330"/>
                  <a:pt x="3779" y="1330"/>
                  <a:pt x="3779" y="1330"/>
                </a:cubicBezTo>
                <a:cubicBezTo>
                  <a:pt x="3782" y="1325"/>
                  <a:pt x="3785" y="1321"/>
                  <a:pt x="3789" y="1319"/>
                </a:cubicBezTo>
                <a:cubicBezTo>
                  <a:pt x="3793" y="1316"/>
                  <a:pt x="3797" y="1315"/>
                  <a:pt x="3802" y="1315"/>
                </a:cubicBezTo>
                <a:cubicBezTo>
                  <a:pt x="3802" y="1320"/>
                  <a:pt x="3804" y="1323"/>
                  <a:pt x="3807" y="1331"/>
                </a:cubicBezTo>
                <a:cubicBezTo>
                  <a:pt x="3809" y="1339"/>
                  <a:pt x="3812" y="1318"/>
                  <a:pt x="3820" y="1318"/>
                </a:cubicBezTo>
                <a:cubicBezTo>
                  <a:pt x="3828" y="1318"/>
                  <a:pt x="3910" y="1318"/>
                  <a:pt x="3932" y="1344"/>
                </a:cubicBezTo>
                <a:lnTo>
                  <a:pt x="3934" y="1344"/>
                </a:lnTo>
                <a:cubicBezTo>
                  <a:pt x="3934" y="1342"/>
                  <a:pt x="3939" y="1344"/>
                  <a:pt x="3934" y="1344"/>
                </a:cubicBezTo>
                <a:cubicBezTo>
                  <a:pt x="3929" y="1344"/>
                  <a:pt x="3932" y="1349"/>
                  <a:pt x="3932" y="1344"/>
                </a:cubicBezTo>
                <a:cubicBezTo>
                  <a:pt x="3932" y="1339"/>
                  <a:pt x="3918" y="1347"/>
                  <a:pt x="3918" y="1355"/>
                </a:cubicBezTo>
                <a:cubicBezTo>
                  <a:pt x="3918" y="1363"/>
                  <a:pt x="3932" y="1349"/>
                  <a:pt x="3937" y="1360"/>
                </a:cubicBezTo>
                <a:cubicBezTo>
                  <a:pt x="3942" y="1371"/>
                  <a:pt x="3945" y="1342"/>
                  <a:pt x="3953" y="1342"/>
                </a:cubicBezTo>
                <a:cubicBezTo>
                  <a:pt x="3961" y="1342"/>
                  <a:pt x="3939" y="1360"/>
                  <a:pt x="3958" y="1360"/>
                </a:cubicBezTo>
                <a:cubicBezTo>
                  <a:pt x="3977" y="1360"/>
                  <a:pt x="3960" y="1344"/>
                  <a:pt x="3987" y="1344"/>
                </a:cubicBezTo>
                <a:cubicBezTo>
                  <a:pt x="4013" y="1344"/>
                  <a:pt x="3971" y="1347"/>
                  <a:pt x="3974" y="1360"/>
                </a:cubicBezTo>
                <a:lnTo>
                  <a:pt x="3974" y="1360"/>
                </a:lnTo>
                <a:cubicBezTo>
                  <a:pt x="3996" y="1370"/>
                  <a:pt x="4016" y="1378"/>
                  <a:pt x="4040" y="1384"/>
                </a:cubicBezTo>
                <a:cubicBezTo>
                  <a:pt x="4040" y="1381"/>
                  <a:pt x="4048" y="1384"/>
                  <a:pt x="4040" y="1384"/>
                </a:cubicBezTo>
                <a:cubicBezTo>
                  <a:pt x="4032" y="1384"/>
                  <a:pt x="4061" y="1388"/>
                  <a:pt x="4056" y="1402"/>
                </a:cubicBezTo>
                <a:cubicBezTo>
                  <a:pt x="4051" y="1415"/>
                  <a:pt x="3995" y="1407"/>
                  <a:pt x="3961" y="1389"/>
                </a:cubicBezTo>
                <a:cubicBezTo>
                  <a:pt x="3926" y="1370"/>
                  <a:pt x="3913" y="1387"/>
                  <a:pt x="3934" y="1376"/>
                </a:cubicBezTo>
                <a:cubicBezTo>
                  <a:pt x="3955" y="1365"/>
                  <a:pt x="3910" y="1370"/>
                  <a:pt x="3908" y="1381"/>
                </a:cubicBezTo>
                <a:cubicBezTo>
                  <a:pt x="3905" y="1391"/>
                  <a:pt x="3905" y="1368"/>
                  <a:pt x="3894" y="1371"/>
                </a:cubicBezTo>
                <a:lnTo>
                  <a:pt x="3887" y="1371"/>
                </a:lnTo>
                <a:cubicBezTo>
                  <a:pt x="3887" y="1379"/>
                  <a:pt x="3868" y="1379"/>
                  <a:pt x="3871" y="1371"/>
                </a:cubicBezTo>
                <a:cubicBezTo>
                  <a:pt x="3873" y="1363"/>
                  <a:pt x="3868" y="1387"/>
                  <a:pt x="3855" y="1381"/>
                </a:cubicBezTo>
                <a:cubicBezTo>
                  <a:pt x="3757" y="1352"/>
                  <a:pt x="3685" y="1381"/>
                  <a:pt x="3614" y="1352"/>
                </a:cubicBezTo>
                <a:cubicBezTo>
                  <a:pt x="3614" y="1357"/>
                  <a:pt x="3622" y="1360"/>
                  <a:pt x="3614" y="1360"/>
                </a:cubicBezTo>
                <a:lnTo>
                  <a:pt x="3614" y="1360"/>
                </a:lnTo>
                <a:cubicBezTo>
                  <a:pt x="3604" y="1359"/>
                  <a:pt x="3596" y="1359"/>
                  <a:pt x="3586" y="1359"/>
                </a:cubicBezTo>
                <a:cubicBezTo>
                  <a:pt x="3576" y="1359"/>
                  <a:pt x="3568" y="1359"/>
                  <a:pt x="3558" y="1360"/>
                </a:cubicBezTo>
                <a:cubicBezTo>
                  <a:pt x="3561" y="1357"/>
                  <a:pt x="3561" y="1355"/>
                  <a:pt x="3556" y="1352"/>
                </a:cubicBezTo>
                <a:cubicBezTo>
                  <a:pt x="3551" y="1349"/>
                  <a:pt x="3492" y="1347"/>
                  <a:pt x="3469" y="1368"/>
                </a:cubicBezTo>
                <a:cubicBezTo>
                  <a:pt x="3445" y="1389"/>
                  <a:pt x="3487" y="1373"/>
                  <a:pt x="3495" y="1387"/>
                </a:cubicBezTo>
                <a:cubicBezTo>
                  <a:pt x="3503" y="1400"/>
                  <a:pt x="3454" y="1387"/>
                  <a:pt x="3439" y="1387"/>
                </a:cubicBezTo>
                <a:cubicBezTo>
                  <a:pt x="3423" y="1387"/>
                  <a:pt x="3447" y="1368"/>
                  <a:pt x="3429" y="1368"/>
                </a:cubicBezTo>
                <a:cubicBezTo>
                  <a:pt x="3410" y="1368"/>
                  <a:pt x="3426" y="1379"/>
                  <a:pt x="3431" y="1381"/>
                </a:cubicBezTo>
                <a:lnTo>
                  <a:pt x="3431" y="1381"/>
                </a:lnTo>
                <a:cubicBezTo>
                  <a:pt x="3416" y="1387"/>
                  <a:pt x="3402" y="1390"/>
                  <a:pt x="3386" y="1390"/>
                </a:cubicBezTo>
                <a:cubicBezTo>
                  <a:pt x="3376" y="1390"/>
                  <a:pt x="3367" y="1389"/>
                  <a:pt x="3357" y="1387"/>
                </a:cubicBezTo>
                <a:cubicBezTo>
                  <a:pt x="3352" y="1394"/>
                  <a:pt x="3322" y="1394"/>
                  <a:pt x="3320" y="1387"/>
                </a:cubicBezTo>
                <a:cubicBezTo>
                  <a:pt x="3317" y="1379"/>
                  <a:pt x="3338" y="1387"/>
                  <a:pt x="3357" y="1387"/>
                </a:cubicBezTo>
                <a:cubicBezTo>
                  <a:pt x="3375" y="1387"/>
                  <a:pt x="3384" y="1371"/>
                  <a:pt x="3376" y="1360"/>
                </a:cubicBezTo>
                <a:cubicBezTo>
                  <a:pt x="3368" y="1349"/>
                  <a:pt x="3370" y="1378"/>
                  <a:pt x="3357" y="1373"/>
                </a:cubicBezTo>
                <a:cubicBezTo>
                  <a:pt x="3343" y="1367"/>
                  <a:pt x="3304" y="1373"/>
                  <a:pt x="3278" y="1371"/>
                </a:cubicBezTo>
                <a:cubicBezTo>
                  <a:pt x="3251" y="1368"/>
                  <a:pt x="3299" y="1359"/>
                  <a:pt x="3281" y="1357"/>
                </a:cubicBezTo>
                <a:cubicBezTo>
                  <a:pt x="3262" y="1354"/>
                  <a:pt x="3207" y="1368"/>
                  <a:pt x="3170" y="1368"/>
                </a:cubicBezTo>
                <a:cubicBezTo>
                  <a:pt x="3175" y="1355"/>
                  <a:pt x="3175" y="1342"/>
                  <a:pt x="3191" y="1339"/>
                </a:cubicBezTo>
                <a:cubicBezTo>
                  <a:pt x="3207" y="1336"/>
                  <a:pt x="3203" y="1355"/>
                  <a:pt x="3209" y="1342"/>
                </a:cubicBezTo>
                <a:cubicBezTo>
                  <a:pt x="3214" y="1328"/>
                  <a:pt x="3206" y="1334"/>
                  <a:pt x="3209" y="1331"/>
                </a:cubicBezTo>
                <a:cubicBezTo>
                  <a:pt x="3211" y="1328"/>
                  <a:pt x="3188" y="1339"/>
                  <a:pt x="3180" y="1328"/>
                </a:cubicBezTo>
                <a:lnTo>
                  <a:pt x="3180" y="1328"/>
                </a:lnTo>
                <a:cubicBezTo>
                  <a:pt x="3201" y="1319"/>
                  <a:pt x="3220" y="1315"/>
                  <a:pt x="3243" y="1315"/>
                </a:cubicBezTo>
                <a:cubicBezTo>
                  <a:pt x="3257" y="1315"/>
                  <a:pt x="3269" y="1317"/>
                  <a:pt x="3283" y="1320"/>
                </a:cubicBezTo>
                <a:cubicBezTo>
                  <a:pt x="3294" y="1299"/>
                  <a:pt x="3318" y="1325"/>
                  <a:pt x="3334" y="1307"/>
                </a:cubicBezTo>
                <a:cubicBezTo>
                  <a:pt x="3349" y="1288"/>
                  <a:pt x="3339" y="1307"/>
                  <a:pt x="3344" y="1307"/>
                </a:cubicBezTo>
                <a:cubicBezTo>
                  <a:pt x="3349" y="1307"/>
                  <a:pt x="3387" y="1302"/>
                  <a:pt x="3400" y="1328"/>
                </a:cubicBezTo>
                <a:cubicBezTo>
                  <a:pt x="3405" y="1307"/>
                  <a:pt x="3386" y="1318"/>
                  <a:pt x="3389" y="1302"/>
                </a:cubicBezTo>
                <a:cubicBezTo>
                  <a:pt x="3391" y="1286"/>
                  <a:pt x="3413" y="1305"/>
                  <a:pt x="3413" y="1318"/>
                </a:cubicBezTo>
                <a:cubicBezTo>
                  <a:pt x="3413" y="1331"/>
                  <a:pt x="3450" y="1320"/>
                  <a:pt x="3479" y="1318"/>
                </a:cubicBezTo>
                <a:lnTo>
                  <a:pt x="3479" y="1307"/>
                </a:lnTo>
                <a:cubicBezTo>
                  <a:pt x="3476" y="1305"/>
                  <a:pt x="3469" y="1307"/>
                  <a:pt x="3469" y="1302"/>
                </a:cubicBezTo>
                <a:cubicBezTo>
                  <a:pt x="3469" y="1297"/>
                  <a:pt x="3479" y="1302"/>
                  <a:pt x="3479" y="1307"/>
                </a:cubicBezTo>
                <a:cubicBezTo>
                  <a:pt x="3479" y="1312"/>
                  <a:pt x="3495" y="1320"/>
                  <a:pt x="3514" y="1318"/>
                </a:cubicBezTo>
                <a:cubicBezTo>
                  <a:pt x="3532" y="1315"/>
                  <a:pt x="3535" y="1307"/>
                  <a:pt x="3548" y="1302"/>
                </a:cubicBezTo>
                <a:cubicBezTo>
                  <a:pt x="3561" y="1297"/>
                  <a:pt x="3664" y="1302"/>
                  <a:pt x="3715" y="1318"/>
                </a:cubicBezTo>
                <a:lnTo>
                  <a:pt x="3715" y="1315"/>
                </a:lnTo>
                <a:moveTo>
                  <a:pt x="1696" y="2639"/>
                </a:moveTo>
                <a:cubicBezTo>
                  <a:pt x="1696" y="2634"/>
                  <a:pt x="1704" y="2634"/>
                  <a:pt x="1696" y="2639"/>
                </a:cubicBezTo>
                <a:moveTo>
                  <a:pt x="2005" y="2586"/>
                </a:moveTo>
                <a:lnTo>
                  <a:pt x="2008" y="2586"/>
                </a:lnTo>
                <a:lnTo>
                  <a:pt x="2008" y="2579"/>
                </a:lnTo>
                <a:lnTo>
                  <a:pt x="2005" y="2579"/>
                </a:lnTo>
                <a:lnTo>
                  <a:pt x="2005" y="2586"/>
                </a:lnTo>
                <a:moveTo>
                  <a:pt x="1720" y="2565"/>
                </a:moveTo>
                <a:cubicBezTo>
                  <a:pt x="1717" y="2586"/>
                  <a:pt x="1696" y="2608"/>
                  <a:pt x="1704" y="2629"/>
                </a:cubicBezTo>
                <a:cubicBezTo>
                  <a:pt x="1704" y="2608"/>
                  <a:pt x="1730" y="2579"/>
                  <a:pt x="1720" y="2565"/>
                </a:cubicBezTo>
                <a:moveTo>
                  <a:pt x="2294" y="2547"/>
                </a:moveTo>
                <a:cubicBezTo>
                  <a:pt x="2296" y="2534"/>
                  <a:pt x="2289" y="2565"/>
                  <a:pt x="2294" y="2547"/>
                </a:cubicBezTo>
                <a:moveTo>
                  <a:pt x="1733" y="2534"/>
                </a:moveTo>
                <a:cubicBezTo>
                  <a:pt x="1736" y="2539"/>
                  <a:pt x="1719" y="2555"/>
                  <a:pt x="1730" y="2563"/>
                </a:cubicBezTo>
                <a:cubicBezTo>
                  <a:pt x="1740" y="2571"/>
                  <a:pt x="1754" y="2539"/>
                  <a:pt x="1733" y="2534"/>
                </a:cubicBezTo>
                <a:moveTo>
                  <a:pt x="2294" y="2515"/>
                </a:moveTo>
                <a:cubicBezTo>
                  <a:pt x="2294" y="2526"/>
                  <a:pt x="2288" y="2539"/>
                  <a:pt x="2296" y="2539"/>
                </a:cubicBezTo>
                <a:cubicBezTo>
                  <a:pt x="2303" y="2539"/>
                  <a:pt x="2302" y="2504"/>
                  <a:pt x="2294" y="2515"/>
                </a:cubicBezTo>
                <a:moveTo>
                  <a:pt x="1987" y="2515"/>
                </a:moveTo>
                <a:cubicBezTo>
                  <a:pt x="1982" y="2515"/>
                  <a:pt x="1987" y="2523"/>
                  <a:pt x="1987" y="2515"/>
                </a:cubicBezTo>
                <a:moveTo>
                  <a:pt x="1744" y="2515"/>
                </a:moveTo>
                <a:cubicBezTo>
                  <a:pt x="1744" y="2515"/>
                  <a:pt x="1754" y="2510"/>
                  <a:pt x="1744" y="2515"/>
                </a:cubicBezTo>
                <a:moveTo>
                  <a:pt x="2294" y="2512"/>
                </a:moveTo>
                <a:cubicBezTo>
                  <a:pt x="2294" y="2512"/>
                  <a:pt x="2294" y="2499"/>
                  <a:pt x="2294" y="2512"/>
                </a:cubicBezTo>
                <a:moveTo>
                  <a:pt x="1992" y="2504"/>
                </a:moveTo>
                <a:cubicBezTo>
                  <a:pt x="1992" y="2504"/>
                  <a:pt x="2003" y="2491"/>
                  <a:pt x="1992" y="2504"/>
                </a:cubicBezTo>
                <a:moveTo>
                  <a:pt x="1762" y="2497"/>
                </a:moveTo>
                <a:cubicBezTo>
                  <a:pt x="1754" y="2491"/>
                  <a:pt x="1743" y="2505"/>
                  <a:pt x="1754" y="2510"/>
                </a:cubicBezTo>
                <a:cubicBezTo>
                  <a:pt x="1764" y="2516"/>
                  <a:pt x="1759" y="2502"/>
                  <a:pt x="1762" y="2497"/>
                </a:cubicBezTo>
                <a:moveTo>
                  <a:pt x="2296" y="2475"/>
                </a:moveTo>
                <a:lnTo>
                  <a:pt x="2296" y="2491"/>
                </a:lnTo>
                <a:cubicBezTo>
                  <a:pt x="2296" y="2489"/>
                  <a:pt x="2296" y="2487"/>
                  <a:pt x="2302" y="2489"/>
                </a:cubicBezTo>
                <a:cubicBezTo>
                  <a:pt x="2307" y="2492"/>
                  <a:pt x="2302" y="2475"/>
                  <a:pt x="2296" y="2475"/>
                </a:cubicBezTo>
                <a:moveTo>
                  <a:pt x="1773" y="2459"/>
                </a:moveTo>
                <a:cubicBezTo>
                  <a:pt x="1775" y="2470"/>
                  <a:pt x="1761" y="2470"/>
                  <a:pt x="1767" y="2483"/>
                </a:cubicBezTo>
                <a:cubicBezTo>
                  <a:pt x="1772" y="2497"/>
                  <a:pt x="1783" y="2462"/>
                  <a:pt x="1773" y="2459"/>
                </a:cubicBezTo>
                <a:moveTo>
                  <a:pt x="2008" y="2457"/>
                </a:moveTo>
                <a:lnTo>
                  <a:pt x="1992" y="2475"/>
                </a:lnTo>
                <a:cubicBezTo>
                  <a:pt x="2003" y="2470"/>
                  <a:pt x="2016" y="2473"/>
                  <a:pt x="2008" y="2457"/>
                </a:cubicBezTo>
                <a:moveTo>
                  <a:pt x="2032" y="2457"/>
                </a:moveTo>
                <a:cubicBezTo>
                  <a:pt x="2032" y="2457"/>
                  <a:pt x="2035" y="2446"/>
                  <a:pt x="2032" y="2457"/>
                </a:cubicBezTo>
                <a:moveTo>
                  <a:pt x="2008" y="2457"/>
                </a:moveTo>
                <a:cubicBezTo>
                  <a:pt x="2027" y="2459"/>
                  <a:pt x="2021" y="2449"/>
                  <a:pt x="2027" y="2446"/>
                </a:cubicBezTo>
                <a:cubicBezTo>
                  <a:pt x="2032" y="2444"/>
                  <a:pt x="2019" y="2452"/>
                  <a:pt x="2008" y="2457"/>
                </a:cubicBezTo>
                <a:moveTo>
                  <a:pt x="2061" y="2433"/>
                </a:moveTo>
                <a:lnTo>
                  <a:pt x="2056" y="2433"/>
                </a:lnTo>
                <a:lnTo>
                  <a:pt x="2056" y="2438"/>
                </a:lnTo>
                <a:cubicBezTo>
                  <a:pt x="2061" y="2446"/>
                  <a:pt x="2061" y="2436"/>
                  <a:pt x="2061" y="2433"/>
                </a:cubicBezTo>
                <a:moveTo>
                  <a:pt x="2061" y="2433"/>
                </a:moveTo>
                <a:cubicBezTo>
                  <a:pt x="2061" y="2433"/>
                  <a:pt x="2061" y="2420"/>
                  <a:pt x="2061" y="2433"/>
                </a:cubicBezTo>
                <a:moveTo>
                  <a:pt x="1987" y="2459"/>
                </a:moveTo>
                <a:cubicBezTo>
                  <a:pt x="2000" y="2465"/>
                  <a:pt x="1995" y="2450"/>
                  <a:pt x="2008" y="2452"/>
                </a:cubicBezTo>
                <a:cubicBezTo>
                  <a:pt x="2021" y="2455"/>
                  <a:pt x="2003" y="2447"/>
                  <a:pt x="2008" y="2436"/>
                </a:cubicBezTo>
                <a:cubicBezTo>
                  <a:pt x="2013" y="2426"/>
                  <a:pt x="2003" y="2425"/>
                  <a:pt x="1995" y="2422"/>
                </a:cubicBezTo>
                <a:cubicBezTo>
                  <a:pt x="1987" y="2420"/>
                  <a:pt x="1995" y="2436"/>
                  <a:pt x="1995" y="2446"/>
                </a:cubicBezTo>
                <a:cubicBezTo>
                  <a:pt x="1995" y="2457"/>
                  <a:pt x="1968" y="2447"/>
                  <a:pt x="1963" y="2457"/>
                </a:cubicBezTo>
                <a:cubicBezTo>
                  <a:pt x="1958" y="2468"/>
                  <a:pt x="1987" y="2438"/>
                  <a:pt x="1987" y="2459"/>
                </a:cubicBezTo>
                <a:moveTo>
                  <a:pt x="2019" y="2409"/>
                </a:moveTo>
                <a:cubicBezTo>
                  <a:pt x="2019" y="2409"/>
                  <a:pt x="2032" y="2399"/>
                  <a:pt x="2019" y="2409"/>
                </a:cubicBezTo>
                <a:moveTo>
                  <a:pt x="2066" y="2399"/>
                </a:moveTo>
                <a:lnTo>
                  <a:pt x="2066" y="2399"/>
                </a:lnTo>
                <a:lnTo>
                  <a:pt x="2066" y="2399"/>
                </a:lnTo>
                <a:cubicBezTo>
                  <a:pt x="2064" y="2399"/>
                  <a:pt x="2063" y="2399"/>
                  <a:pt x="2061" y="2400"/>
                </a:cubicBezTo>
                <a:cubicBezTo>
                  <a:pt x="2059" y="2401"/>
                  <a:pt x="2058" y="2402"/>
                  <a:pt x="2057" y="2404"/>
                </a:cubicBezTo>
                <a:cubicBezTo>
                  <a:pt x="2056" y="2406"/>
                  <a:pt x="2056" y="2407"/>
                  <a:pt x="2056" y="2409"/>
                </a:cubicBezTo>
                <a:lnTo>
                  <a:pt x="2056" y="2409"/>
                </a:lnTo>
                <a:cubicBezTo>
                  <a:pt x="2061" y="2412"/>
                  <a:pt x="2066" y="2409"/>
                  <a:pt x="2066" y="2399"/>
                </a:cubicBezTo>
                <a:moveTo>
                  <a:pt x="2111" y="2399"/>
                </a:moveTo>
                <a:lnTo>
                  <a:pt x="2111" y="2399"/>
                </a:lnTo>
                <a:cubicBezTo>
                  <a:pt x="2106" y="2399"/>
                  <a:pt x="2109" y="2401"/>
                  <a:pt x="2111" y="2401"/>
                </a:cubicBezTo>
                <a:lnTo>
                  <a:pt x="2111" y="2399"/>
                </a:lnTo>
                <a:moveTo>
                  <a:pt x="2066" y="2401"/>
                </a:moveTo>
                <a:cubicBezTo>
                  <a:pt x="2066" y="2401"/>
                  <a:pt x="2066" y="2388"/>
                  <a:pt x="2066" y="2401"/>
                </a:cubicBezTo>
                <a:moveTo>
                  <a:pt x="2085" y="2383"/>
                </a:moveTo>
                <a:cubicBezTo>
                  <a:pt x="2080" y="2383"/>
                  <a:pt x="2080" y="2385"/>
                  <a:pt x="2080" y="2388"/>
                </a:cubicBezTo>
                <a:lnTo>
                  <a:pt x="2080" y="2388"/>
                </a:lnTo>
                <a:lnTo>
                  <a:pt x="2080" y="2388"/>
                </a:lnTo>
                <a:cubicBezTo>
                  <a:pt x="2081" y="2388"/>
                  <a:pt x="2081" y="2388"/>
                  <a:pt x="2082" y="2387"/>
                </a:cubicBezTo>
                <a:cubicBezTo>
                  <a:pt x="2083" y="2387"/>
                  <a:pt x="2083" y="2386"/>
                  <a:pt x="2084" y="2385"/>
                </a:cubicBezTo>
                <a:cubicBezTo>
                  <a:pt x="2085" y="2385"/>
                  <a:pt x="2085" y="2384"/>
                  <a:pt x="2085" y="2383"/>
                </a:cubicBezTo>
                <a:moveTo>
                  <a:pt x="2082" y="2356"/>
                </a:moveTo>
                <a:lnTo>
                  <a:pt x="2082" y="2356"/>
                </a:lnTo>
                <a:moveTo>
                  <a:pt x="2127" y="2354"/>
                </a:moveTo>
                <a:cubicBezTo>
                  <a:pt x="2111" y="2354"/>
                  <a:pt x="2106" y="2356"/>
                  <a:pt x="2101" y="2372"/>
                </a:cubicBezTo>
                <a:cubicBezTo>
                  <a:pt x="2095" y="2388"/>
                  <a:pt x="2119" y="2356"/>
                  <a:pt x="2127" y="2354"/>
                </a:cubicBezTo>
                <a:moveTo>
                  <a:pt x="2114" y="2346"/>
                </a:moveTo>
                <a:lnTo>
                  <a:pt x="2122" y="2346"/>
                </a:lnTo>
                <a:lnTo>
                  <a:pt x="2122" y="2335"/>
                </a:lnTo>
                <a:lnTo>
                  <a:pt x="2114" y="2335"/>
                </a:lnTo>
                <a:lnTo>
                  <a:pt x="2114" y="2346"/>
                </a:lnTo>
                <a:moveTo>
                  <a:pt x="2135" y="2335"/>
                </a:moveTo>
                <a:cubicBezTo>
                  <a:pt x="2135" y="2335"/>
                  <a:pt x="2138" y="2348"/>
                  <a:pt x="2135" y="2335"/>
                </a:cubicBezTo>
                <a:moveTo>
                  <a:pt x="2154" y="2325"/>
                </a:moveTo>
                <a:lnTo>
                  <a:pt x="2169" y="2325"/>
                </a:lnTo>
                <a:lnTo>
                  <a:pt x="2169" y="2335"/>
                </a:lnTo>
                <a:lnTo>
                  <a:pt x="2154" y="2335"/>
                </a:lnTo>
                <a:lnTo>
                  <a:pt x="2154" y="2325"/>
                </a:lnTo>
                <a:moveTo>
                  <a:pt x="2135" y="2335"/>
                </a:moveTo>
                <a:cubicBezTo>
                  <a:pt x="2148" y="2335"/>
                  <a:pt x="2137" y="2317"/>
                  <a:pt x="2127" y="2319"/>
                </a:cubicBezTo>
                <a:cubicBezTo>
                  <a:pt x="2116" y="2322"/>
                  <a:pt x="2135" y="2325"/>
                  <a:pt x="2135" y="2335"/>
                </a:cubicBezTo>
                <a:moveTo>
                  <a:pt x="2169" y="2317"/>
                </a:moveTo>
                <a:cubicBezTo>
                  <a:pt x="2169" y="2317"/>
                  <a:pt x="2172" y="2306"/>
                  <a:pt x="2169" y="2317"/>
                </a:cubicBezTo>
                <a:moveTo>
                  <a:pt x="2148" y="2311"/>
                </a:moveTo>
                <a:lnTo>
                  <a:pt x="2148" y="2311"/>
                </a:lnTo>
                <a:moveTo>
                  <a:pt x="2262" y="2200"/>
                </a:moveTo>
                <a:lnTo>
                  <a:pt x="2262" y="2200"/>
                </a:lnTo>
                <a:moveTo>
                  <a:pt x="2262" y="2200"/>
                </a:moveTo>
                <a:cubicBezTo>
                  <a:pt x="2262" y="2200"/>
                  <a:pt x="2254" y="2200"/>
                  <a:pt x="2262" y="2200"/>
                </a:cubicBezTo>
                <a:moveTo>
                  <a:pt x="2241" y="2867"/>
                </a:moveTo>
                <a:cubicBezTo>
                  <a:pt x="2241" y="2867"/>
                  <a:pt x="2241" y="2869"/>
                  <a:pt x="2241" y="2867"/>
                </a:cubicBezTo>
                <a:moveTo>
                  <a:pt x="1876" y="2608"/>
                </a:moveTo>
                <a:cubicBezTo>
                  <a:pt x="1876" y="2608"/>
                  <a:pt x="1878" y="2626"/>
                  <a:pt x="1876" y="2608"/>
                </a:cubicBezTo>
                <a:moveTo>
                  <a:pt x="1884" y="2600"/>
                </a:moveTo>
                <a:cubicBezTo>
                  <a:pt x="1884" y="2600"/>
                  <a:pt x="1897" y="2602"/>
                  <a:pt x="1884" y="2600"/>
                </a:cubicBezTo>
                <a:moveTo>
                  <a:pt x="1916" y="2586"/>
                </a:moveTo>
                <a:lnTo>
                  <a:pt x="1926" y="2586"/>
                </a:lnTo>
                <a:lnTo>
                  <a:pt x="1926" y="2600"/>
                </a:lnTo>
                <a:lnTo>
                  <a:pt x="1916" y="2600"/>
                </a:lnTo>
                <a:lnTo>
                  <a:pt x="1916" y="2586"/>
                </a:lnTo>
                <a:moveTo>
                  <a:pt x="1913" y="2600"/>
                </a:moveTo>
                <a:cubicBezTo>
                  <a:pt x="1910" y="2586"/>
                  <a:pt x="1892" y="2590"/>
                  <a:pt x="1892" y="2579"/>
                </a:cubicBezTo>
                <a:cubicBezTo>
                  <a:pt x="1892" y="2569"/>
                  <a:pt x="1916" y="2586"/>
                  <a:pt x="1913" y="2600"/>
                </a:cubicBezTo>
                <a:moveTo>
                  <a:pt x="1913" y="2565"/>
                </a:moveTo>
                <a:lnTo>
                  <a:pt x="1916" y="2565"/>
                </a:lnTo>
                <a:lnTo>
                  <a:pt x="1916" y="2573"/>
                </a:lnTo>
                <a:lnTo>
                  <a:pt x="1913" y="2573"/>
                </a:lnTo>
                <a:lnTo>
                  <a:pt x="1913" y="2565"/>
                </a:lnTo>
                <a:moveTo>
                  <a:pt x="1916" y="2536"/>
                </a:moveTo>
                <a:lnTo>
                  <a:pt x="1916" y="2536"/>
                </a:lnTo>
                <a:moveTo>
                  <a:pt x="1635" y="2515"/>
                </a:moveTo>
                <a:lnTo>
                  <a:pt x="1640" y="2515"/>
                </a:lnTo>
                <a:lnTo>
                  <a:pt x="1640" y="2526"/>
                </a:lnTo>
                <a:lnTo>
                  <a:pt x="1635" y="2526"/>
                </a:lnTo>
                <a:lnTo>
                  <a:pt x="1635" y="2515"/>
                </a:lnTo>
                <a:moveTo>
                  <a:pt x="1892" y="2515"/>
                </a:moveTo>
                <a:lnTo>
                  <a:pt x="1913" y="2515"/>
                </a:lnTo>
                <a:cubicBezTo>
                  <a:pt x="1916" y="2528"/>
                  <a:pt x="1900" y="2518"/>
                  <a:pt x="1892" y="2518"/>
                </a:cubicBezTo>
                <a:lnTo>
                  <a:pt x="1892" y="2515"/>
                </a:lnTo>
                <a:moveTo>
                  <a:pt x="1931" y="2507"/>
                </a:moveTo>
                <a:lnTo>
                  <a:pt x="1931" y="2507"/>
                </a:lnTo>
                <a:moveTo>
                  <a:pt x="1945" y="2507"/>
                </a:moveTo>
                <a:cubicBezTo>
                  <a:pt x="1945" y="2499"/>
                  <a:pt x="1955" y="2499"/>
                  <a:pt x="1963" y="2499"/>
                </a:cubicBezTo>
                <a:cubicBezTo>
                  <a:pt x="1971" y="2499"/>
                  <a:pt x="1955" y="2507"/>
                  <a:pt x="1945" y="2507"/>
                </a:cubicBezTo>
                <a:moveTo>
                  <a:pt x="1939" y="2494"/>
                </a:moveTo>
                <a:cubicBezTo>
                  <a:pt x="1939" y="2494"/>
                  <a:pt x="1929" y="2504"/>
                  <a:pt x="1939" y="2494"/>
                </a:cubicBezTo>
                <a:moveTo>
                  <a:pt x="1913" y="2502"/>
                </a:moveTo>
                <a:cubicBezTo>
                  <a:pt x="1923" y="2518"/>
                  <a:pt x="1915" y="2486"/>
                  <a:pt x="1926" y="2475"/>
                </a:cubicBezTo>
                <a:cubicBezTo>
                  <a:pt x="1936" y="2465"/>
                  <a:pt x="1918" y="2502"/>
                  <a:pt x="1916" y="2515"/>
                </a:cubicBezTo>
                <a:cubicBezTo>
                  <a:pt x="1913" y="2528"/>
                  <a:pt x="1910" y="2515"/>
                  <a:pt x="1913" y="2502"/>
                </a:cubicBezTo>
                <a:moveTo>
                  <a:pt x="2296" y="2452"/>
                </a:moveTo>
                <a:lnTo>
                  <a:pt x="2296" y="2452"/>
                </a:lnTo>
                <a:moveTo>
                  <a:pt x="1987" y="2462"/>
                </a:moveTo>
                <a:cubicBezTo>
                  <a:pt x="1979" y="2459"/>
                  <a:pt x="1968" y="2473"/>
                  <a:pt x="1979" y="2473"/>
                </a:cubicBezTo>
                <a:cubicBezTo>
                  <a:pt x="1990" y="2473"/>
                  <a:pt x="1966" y="2460"/>
                  <a:pt x="1953" y="2465"/>
                </a:cubicBezTo>
                <a:cubicBezTo>
                  <a:pt x="1939" y="2471"/>
                  <a:pt x="1963" y="2467"/>
                  <a:pt x="1958" y="2478"/>
                </a:cubicBezTo>
                <a:cubicBezTo>
                  <a:pt x="1953" y="2489"/>
                  <a:pt x="1950" y="2475"/>
                  <a:pt x="1939" y="2475"/>
                </a:cubicBezTo>
                <a:lnTo>
                  <a:pt x="1939" y="2475"/>
                </a:lnTo>
                <a:cubicBezTo>
                  <a:pt x="1974" y="2428"/>
                  <a:pt x="2011" y="2393"/>
                  <a:pt x="2061" y="2362"/>
                </a:cubicBezTo>
                <a:cubicBezTo>
                  <a:pt x="2074" y="2375"/>
                  <a:pt x="2053" y="2375"/>
                  <a:pt x="2053" y="2383"/>
                </a:cubicBezTo>
                <a:lnTo>
                  <a:pt x="2058" y="2388"/>
                </a:lnTo>
                <a:cubicBezTo>
                  <a:pt x="2074" y="2375"/>
                  <a:pt x="2069" y="2359"/>
                  <a:pt x="2080" y="2346"/>
                </a:cubicBezTo>
                <a:cubicBezTo>
                  <a:pt x="2090" y="2333"/>
                  <a:pt x="2122" y="2330"/>
                  <a:pt x="2114" y="2309"/>
                </a:cubicBezTo>
                <a:cubicBezTo>
                  <a:pt x="2106" y="2288"/>
                  <a:pt x="2140" y="2277"/>
                  <a:pt x="2154" y="2277"/>
                </a:cubicBezTo>
                <a:cubicBezTo>
                  <a:pt x="2167" y="2277"/>
                  <a:pt x="2148" y="2272"/>
                  <a:pt x="2148" y="2264"/>
                </a:cubicBezTo>
                <a:cubicBezTo>
                  <a:pt x="2148" y="2256"/>
                  <a:pt x="2169" y="2272"/>
                  <a:pt x="2172" y="2264"/>
                </a:cubicBezTo>
                <a:cubicBezTo>
                  <a:pt x="2199" y="2322"/>
                  <a:pt x="2135" y="2362"/>
                  <a:pt x="2119" y="2399"/>
                </a:cubicBezTo>
                <a:lnTo>
                  <a:pt x="2111" y="2399"/>
                </a:lnTo>
                <a:lnTo>
                  <a:pt x="2111" y="2399"/>
                </a:lnTo>
                <a:cubicBezTo>
                  <a:pt x="2079" y="2422"/>
                  <a:pt x="2057" y="2449"/>
                  <a:pt x="2037" y="2482"/>
                </a:cubicBezTo>
                <a:cubicBezTo>
                  <a:pt x="2035" y="2486"/>
                  <a:pt x="2034" y="2488"/>
                  <a:pt x="2032" y="2491"/>
                </a:cubicBezTo>
                <a:cubicBezTo>
                  <a:pt x="2019" y="2491"/>
                  <a:pt x="2007" y="2486"/>
                  <a:pt x="2005" y="2491"/>
                </a:cubicBezTo>
                <a:cubicBezTo>
                  <a:pt x="2002" y="2497"/>
                  <a:pt x="1986" y="2534"/>
                  <a:pt x="1968" y="2539"/>
                </a:cubicBezTo>
                <a:cubicBezTo>
                  <a:pt x="1949" y="2544"/>
                  <a:pt x="1981" y="2542"/>
                  <a:pt x="1968" y="2555"/>
                </a:cubicBezTo>
                <a:cubicBezTo>
                  <a:pt x="1954" y="2569"/>
                  <a:pt x="1963" y="2541"/>
                  <a:pt x="1955" y="2541"/>
                </a:cubicBezTo>
                <a:cubicBezTo>
                  <a:pt x="1947" y="2541"/>
                  <a:pt x="1931" y="2547"/>
                  <a:pt x="1931" y="2563"/>
                </a:cubicBezTo>
                <a:lnTo>
                  <a:pt x="1950" y="2563"/>
                </a:lnTo>
                <a:cubicBezTo>
                  <a:pt x="1950" y="2573"/>
                  <a:pt x="1941" y="2579"/>
                  <a:pt x="1931" y="2579"/>
                </a:cubicBezTo>
                <a:cubicBezTo>
                  <a:pt x="1920" y="2579"/>
                  <a:pt x="1923" y="2573"/>
                  <a:pt x="1916" y="2568"/>
                </a:cubicBezTo>
                <a:lnTo>
                  <a:pt x="1916" y="2568"/>
                </a:lnTo>
                <a:cubicBezTo>
                  <a:pt x="1916" y="2567"/>
                  <a:pt x="1916" y="2566"/>
                  <a:pt x="1917" y="2566"/>
                </a:cubicBezTo>
                <a:cubicBezTo>
                  <a:pt x="1934" y="2536"/>
                  <a:pt x="1955" y="2515"/>
                  <a:pt x="1985" y="2498"/>
                </a:cubicBezTo>
                <a:cubicBezTo>
                  <a:pt x="1985" y="2497"/>
                  <a:pt x="1986" y="2497"/>
                  <a:pt x="1987" y="2497"/>
                </a:cubicBezTo>
                <a:lnTo>
                  <a:pt x="1987" y="2497"/>
                </a:lnTo>
                <a:cubicBezTo>
                  <a:pt x="1979" y="2493"/>
                  <a:pt x="1971" y="2491"/>
                  <a:pt x="1962" y="2491"/>
                </a:cubicBezTo>
                <a:cubicBezTo>
                  <a:pt x="1960" y="2491"/>
                  <a:pt x="1959" y="2491"/>
                  <a:pt x="1958" y="2491"/>
                </a:cubicBezTo>
                <a:cubicBezTo>
                  <a:pt x="1968" y="2483"/>
                  <a:pt x="1987" y="2486"/>
                  <a:pt x="1987" y="2459"/>
                </a:cubicBezTo>
                <a:lnTo>
                  <a:pt x="1987" y="2462"/>
                </a:lnTo>
                <a:moveTo>
                  <a:pt x="1820" y="2383"/>
                </a:moveTo>
                <a:cubicBezTo>
                  <a:pt x="1849" y="2354"/>
                  <a:pt x="1871" y="2304"/>
                  <a:pt x="1905" y="2293"/>
                </a:cubicBezTo>
                <a:cubicBezTo>
                  <a:pt x="1939" y="2283"/>
                  <a:pt x="1905" y="2280"/>
                  <a:pt x="1913" y="2269"/>
                </a:cubicBezTo>
                <a:cubicBezTo>
                  <a:pt x="1963" y="2243"/>
                  <a:pt x="2008" y="2169"/>
                  <a:pt x="2080" y="2139"/>
                </a:cubicBezTo>
                <a:cubicBezTo>
                  <a:pt x="2093" y="2139"/>
                  <a:pt x="2095" y="2153"/>
                  <a:pt x="2109" y="2150"/>
                </a:cubicBezTo>
                <a:cubicBezTo>
                  <a:pt x="2122" y="2147"/>
                  <a:pt x="2111" y="2139"/>
                  <a:pt x="2122" y="2147"/>
                </a:cubicBezTo>
                <a:cubicBezTo>
                  <a:pt x="2151" y="2069"/>
                  <a:pt x="2053" y="2048"/>
                  <a:pt x="2005" y="2019"/>
                </a:cubicBezTo>
                <a:lnTo>
                  <a:pt x="2005" y="2019"/>
                </a:lnTo>
                <a:lnTo>
                  <a:pt x="2005" y="2019"/>
                </a:lnTo>
                <a:cubicBezTo>
                  <a:pt x="1988" y="2029"/>
                  <a:pt x="1972" y="2033"/>
                  <a:pt x="1953" y="2033"/>
                </a:cubicBezTo>
                <a:cubicBezTo>
                  <a:pt x="1948" y="2033"/>
                  <a:pt x="1944" y="2033"/>
                  <a:pt x="1939" y="2032"/>
                </a:cubicBezTo>
                <a:cubicBezTo>
                  <a:pt x="1775" y="2171"/>
                  <a:pt x="1611" y="2383"/>
                  <a:pt x="1579" y="2629"/>
                </a:cubicBezTo>
                <a:lnTo>
                  <a:pt x="1579" y="2629"/>
                </a:lnTo>
                <a:cubicBezTo>
                  <a:pt x="1586" y="2636"/>
                  <a:pt x="1590" y="2643"/>
                  <a:pt x="1595" y="2651"/>
                </a:cubicBezTo>
                <a:cubicBezTo>
                  <a:pt x="1607" y="2672"/>
                  <a:pt x="1613" y="2692"/>
                  <a:pt x="1614" y="2716"/>
                </a:cubicBezTo>
                <a:cubicBezTo>
                  <a:pt x="1624" y="2719"/>
                  <a:pt x="1630" y="2724"/>
                  <a:pt x="1627" y="2735"/>
                </a:cubicBezTo>
                <a:lnTo>
                  <a:pt x="1627" y="2735"/>
                </a:lnTo>
                <a:cubicBezTo>
                  <a:pt x="1652" y="2748"/>
                  <a:pt x="1674" y="2759"/>
                  <a:pt x="1701" y="2769"/>
                </a:cubicBezTo>
                <a:cubicBezTo>
                  <a:pt x="1926" y="2729"/>
                  <a:pt x="2019" y="2515"/>
                  <a:pt x="2172" y="2385"/>
                </a:cubicBezTo>
                <a:cubicBezTo>
                  <a:pt x="2162" y="2549"/>
                  <a:pt x="2122" y="2711"/>
                  <a:pt x="2188" y="2838"/>
                </a:cubicBezTo>
                <a:cubicBezTo>
                  <a:pt x="2214" y="2843"/>
                  <a:pt x="2214" y="2862"/>
                  <a:pt x="2230" y="2875"/>
                </a:cubicBezTo>
                <a:cubicBezTo>
                  <a:pt x="2246" y="2888"/>
                  <a:pt x="2249" y="2867"/>
                  <a:pt x="2265" y="2875"/>
                </a:cubicBezTo>
                <a:cubicBezTo>
                  <a:pt x="2281" y="2883"/>
                  <a:pt x="2275" y="2867"/>
                  <a:pt x="2289" y="2864"/>
                </a:cubicBezTo>
                <a:cubicBezTo>
                  <a:pt x="2302" y="2862"/>
                  <a:pt x="2281" y="2798"/>
                  <a:pt x="2257" y="2787"/>
                </a:cubicBezTo>
                <a:cubicBezTo>
                  <a:pt x="2233" y="2777"/>
                  <a:pt x="2267" y="2788"/>
                  <a:pt x="2267" y="2777"/>
                </a:cubicBezTo>
                <a:cubicBezTo>
                  <a:pt x="2267" y="2767"/>
                  <a:pt x="2265" y="2758"/>
                  <a:pt x="2265" y="2745"/>
                </a:cubicBezTo>
                <a:lnTo>
                  <a:pt x="2275" y="2745"/>
                </a:lnTo>
                <a:cubicBezTo>
                  <a:pt x="2254" y="2682"/>
                  <a:pt x="2281" y="2600"/>
                  <a:pt x="2294" y="2515"/>
                </a:cubicBezTo>
                <a:lnTo>
                  <a:pt x="2294" y="2515"/>
                </a:lnTo>
                <a:lnTo>
                  <a:pt x="2294" y="2515"/>
                </a:lnTo>
                <a:cubicBezTo>
                  <a:pt x="2291" y="2507"/>
                  <a:pt x="2290" y="2499"/>
                  <a:pt x="2290" y="2491"/>
                </a:cubicBezTo>
                <a:cubicBezTo>
                  <a:pt x="2290" y="2479"/>
                  <a:pt x="2292" y="2470"/>
                  <a:pt x="2296" y="2459"/>
                </a:cubicBezTo>
                <a:cubicBezTo>
                  <a:pt x="2294" y="2465"/>
                  <a:pt x="2296" y="2473"/>
                  <a:pt x="2302" y="2473"/>
                </a:cubicBezTo>
                <a:cubicBezTo>
                  <a:pt x="2296" y="2356"/>
                  <a:pt x="2371" y="2224"/>
                  <a:pt x="2262" y="2192"/>
                </a:cubicBezTo>
                <a:cubicBezTo>
                  <a:pt x="2267" y="2190"/>
                  <a:pt x="2267" y="2206"/>
                  <a:pt x="2265" y="2203"/>
                </a:cubicBezTo>
                <a:cubicBezTo>
                  <a:pt x="2262" y="2200"/>
                  <a:pt x="2262" y="2211"/>
                  <a:pt x="2257" y="2211"/>
                </a:cubicBezTo>
                <a:lnTo>
                  <a:pt x="2257" y="2211"/>
                </a:lnTo>
                <a:cubicBezTo>
                  <a:pt x="2256" y="2202"/>
                  <a:pt x="2253" y="2195"/>
                  <a:pt x="2249" y="2187"/>
                </a:cubicBezTo>
                <a:cubicBezTo>
                  <a:pt x="2243" y="2179"/>
                  <a:pt x="2238" y="2171"/>
                  <a:pt x="2229" y="2166"/>
                </a:cubicBezTo>
                <a:cubicBezTo>
                  <a:pt x="2220" y="2161"/>
                  <a:pt x="2212" y="2159"/>
                  <a:pt x="2201" y="2159"/>
                </a:cubicBezTo>
                <a:cubicBezTo>
                  <a:pt x="2197" y="2159"/>
                  <a:pt x="2193" y="2159"/>
                  <a:pt x="2188" y="2161"/>
                </a:cubicBezTo>
                <a:cubicBezTo>
                  <a:pt x="2032" y="2330"/>
                  <a:pt x="1897" y="2518"/>
                  <a:pt x="1696" y="2655"/>
                </a:cubicBezTo>
                <a:lnTo>
                  <a:pt x="1696" y="2642"/>
                </a:lnTo>
                <a:cubicBezTo>
                  <a:pt x="1693" y="2645"/>
                  <a:pt x="1693" y="2650"/>
                  <a:pt x="1688" y="2647"/>
                </a:cubicBezTo>
                <a:lnTo>
                  <a:pt x="1688" y="2647"/>
                </a:lnTo>
                <a:cubicBezTo>
                  <a:pt x="1709" y="2581"/>
                  <a:pt x="1732" y="2528"/>
                  <a:pt x="1767" y="2467"/>
                </a:cubicBezTo>
                <a:cubicBezTo>
                  <a:pt x="1784" y="2438"/>
                  <a:pt x="1800" y="2413"/>
                  <a:pt x="1820" y="2385"/>
                </a:cubicBezTo>
                <a:lnTo>
                  <a:pt x="1820" y="2385"/>
                </a:lnTo>
                <a:cubicBezTo>
                  <a:pt x="1820" y="2393"/>
                  <a:pt x="1812" y="2399"/>
                  <a:pt x="1812" y="2396"/>
                </a:cubicBezTo>
                <a:cubicBezTo>
                  <a:pt x="1812" y="2393"/>
                  <a:pt x="1820" y="2391"/>
                  <a:pt x="1820" y="2385"/>
                </a:cubicBezTo>
                <a:lnTo>
                  <a:pt x="1820" y="2383"/>
                </a:lnTo>
                <a:moveTo>
                  <a:pt x="757" y="3298"/>
                </a:moveTo>
                <a:cubicBezTo>
                  <a:pt x="757" y="3295"/>
                  <a:pt x="757" y="3293"/>
                  <a:pt x="762" y="3295"/>
                </a:cubicBezTo>
                <a:lnTo>
                  <a:pt x="757" y="3295"/>
                </a:lnTo>
                <a:lnTo>
                  <a:pt x="757" y="3298"/>
                </a:lnTo>
                <a:moveTo>
                  <a:pt x="992" y="3097"/>
                </a:moveTo>
                <a:lnTo>
                  <a:pt x="992" y="3097"/>
                </a:lnTo>
                <a:cubicBezTo>
                  <a:pt x="992" y="3097"/>
                  <a:pt x="991" y="3098"/>
                  <a:pt x="991" y="3099"/>
                </a:cubicBezTo>
                <a:cubicBezTo>
                  <a:pt x="990" y="3101"/>
                  <a:pt x="989" y="3103"/>
                  <a:pt x="989" y="3105"/>
                </a:cubicBezTo>
                <a:cubicBezTo>
                  <a:pt x="989" y="3108"/>
                  <a:pt x="990" y="3110"/>
                  <a:pt x="991" y="3112"/>
                </a:cubicBezTo>
                <a:cubicBezTo>
                  <a:pt x="992" y="3114"/>
                  <a:pt x="994" y="3116"/>
                  <a:pt x="996" y="3117"/>
                </a:cubicBezTo>
                <a:cubicBezTo>
                  <a:pt x="997" y="3118"/>
                  <a:pt x="999" y="3118"/>
                  <a:pt x="1000" y="3118"/>
                </a:cubicBezTo>
                <a:cubicBezTo>
                  <a:pt x="1000" y="3110"/>
                  <a:pt x="1005" y="3094"/>
                  <a:pt x="992" y="3097"/>
                </a:cubicBezTo>
                <a:moveTo>
                  <a:pt x="1013" y="3084"/>
                </a:moveTo>
                <a:cubicBezTo>
                  <a:pt x="1005" y="3094"/>
                  <a:pt x="1027" y="3097"/>
                  <a:pt x="1024" y="3086"/>
                </a:cubicBezTo>
                <a:lnTo>
                  <a:pt x="1013" y="3086"/>
                </a:lnTo>
                <a:lnTo>
                  <a:pt x="1013" y="3084"/>
                </a:lnTo>
                <a:moveTo>
                  <a:pt x="979" y="3086"/>
                </a:moveTo>
                <a:cubicBezTo>
                  <a:pt x="979" y="3086"/>
                  <a:pt x="971" y="3102"/>
                  <a:pt x="979" y="3086"/>
                </a:cubicBezTo>
                <a:moveTo>
                  <a:pt x="1024" y="3084"/>
                </a:moveTo>
                <a:cubicBezTo>
                  <a:pt x="1024" y="3084"/>
                  <a:pt x="1037" y="3071"/>
                  <a:pt x="1024" y="3084"/>
                </a:cubicBezTo>
                <a:moveTo>
                  <a:pt x="1011" y="3063"/>
                </a:moveTo>
                <a:cubicBezTo>
                  <a:pt x="1011" y="3063"/>
                  <a:pt x="1005" y="3084"/>
                  <a:pt x="1011" y="3063"/>
                </a:cubicBezTo>
                <a:moveTo>
                  <a:pt x="1077" y="3076"/>
                </a:moveTo>
                <a:cubicBezTo>
                  <a:pt x="1072" y="3071"/>
                  <a:pt x="1072" y="3060"/>
                  <a:pt x="1069" y="3057"/>
                </a:cubicBezTo>
                <a:cubicBezTo>
                  <a:pt x="1066" y="3055"/>
                  <a:pt x="1069" y="3073"/>
                  <a:pt x="1077" y="3076"/>
                </a:cubicBezTo>
                <a:moveTo>
                  <a:pt x="1040" y="3044"/>
                </a:moveTo>
                <a:cubicBezTo>
                  <a:pt x="1040" y="3049"/>
                  <a:pt x="1039" y="3057"/>
                  <a:pt x="1050" y="3057"/>
                </a:cubicBezTo>
                <a:cubicBezTo>
                  <a:pt x="1060" y="3057"/>
                  <a:pt x="1045" y="3047"/>
                  <a:pt x="1040" y="3044"/>
                </a:cubicBezTo>
                <a:moveTo>
                  <a:pt x="1019" y="3039"/>
                </a:moveTo>
                <a:cubicBezTo>
                  <a:pt x="1019" y="3047"/>
                  <a:pt x="1019" y="3052"/>
                  <a:pt x="1029" y="3049"/>
                </a:cubicBezTo>
                <a:lnTo>
                  <a:pt x="1029" y="3049"/>
                </a:lnTo>
                <a:lnTo>
                  <a:pt x="1029" y="3049"/>
                </a:lnTo>
                <a:cubicBezTo>
                  <a:pt x="1029" y="3047"/>
                  <a:pt x="1029" y="3046"/>
                  <a:pt x="1028" y="3044"/>
                </a:cubicBezTo>
                <a:cubicBezTo>
                  <a:pt x="1027" y="3042"/>
                  <a:pt x="1026" y="3041"/>
                  <a:pt x="1024" y="3040"/>
                </a:cubicBezTo>
                <a:cubicBezTo>
                  <a:pt x="1022" y="3039"/>
                  <a:pt x="1021" y="3039"/>
                  <a:pt x="1019" y="3039"/>
                </a:cubicBezTo>
                <a:moveTo>
                  <a:pt x="1114" y="3036"/>
                </a:moveTo>
                <a:cubicBezTo>
                  <a:pt x="1114" y="3036"/>
                  <a:pt x="1122" y="3023"/>
                  <a:pt x="1114" y="3036"/>
                </a:cubicBezTo>
                <a:moveTo>
                  <a:pt x="1072" y="3007"/>
                </a:moveTo>
                <a:cubicBezTo>
                  <a:pt x="1066" y="3012"/>
                  <a:pt x="1066" y="3023"/>
                  <a:pt x="1077" y="3023"/>
                </a:cubicBezTo>
                <a:cubicBezTo>
                  <a:pt x="1087" y="3023"/>
                  <a:pt x="1082" y="3020"/>
                  <a:pt x="1082" y="3018"/>
                </a:cubicBezTo>
                <a:lnTo>
                  <a:pt x="1072" y="3007"/>
                </a:lnTo>
                <a:moveTo>
                  <a:pt x="1090" y="3004"/>
                </a:moveTo>
                <a:cubicBezTo>
                  <a:pt x="1090" y="3004"/>
                  <a:pt x="1093" y="2986"/>
                  <a:pt x="1090" y="3004"/>
                </a:cubicBezTo>
                <a:moveTo>
                  <a:pt x="1072" y="2996"/>
                </a:moveTo>
                <a:cubicBezTo>
                  <a:pt x="1066" y="2996"/>
                  <a:pt x="1050" y="2991"/>
                  <a:pt x="1053" y="3004"/>
                </a:cubicBezTo>
                <a:cubicBezTo>
                  <a:pt x="1056" y="3018"/>
                  <a:pt x="1072" y="3004"/>
                  <a:pt x="1072" y="2996"/>
                </a:cubicBezTo>
                <a:moveTo>
                  <a:pt x="1130" y="2928"/>
                </a:moveTo>
                <a:cubicBezTo>
                  <a:pt x="1130" y="2928"/>
                  <a:pt x="1132" y="2914"/>
                  <a:pt x="1130" y="2928"/>
                </a:cubicBezTo>
                <a:moveTo>
                  <a:pt x="1132" y="2912"/>
                </a:moveTo>
                <a:lnTo>
                  <a:pt x="1132" y="2912"/>
                </a:lnTo>
                <a:moveTo>
                  <a:pt x="1116" y="2920"/>
                </a:moveTo>
                <a:lnTo>
                  <a:pt x="1122" y="2920"/>
                </a:lnTo>
                <a:lnTo>
                  <a:pt x="1122" y="2904"/>
                </a:lnTo>
                <a:lnTo>
                  <a:pt x="1116" y="2904"/>
                </a:lnTo>
                <a:lnTo>
                  <a:pt x="1116" y="2920"/>
                </a:lnTo>
                <a:moveTo>
                  <a:pt x="1130" y="2891"/>
                </a:moveTo>
                <a:cubicBezTo>
                  <a:pt x="1130" y="2891"/>
                  <a:pt x="1132" y="2880"/>
                  <a:pt x="1130" y="2891"/>
                </a:cubicBezTo>
                <a:moveTo>
                  <a:pt x="1161" y="2862"/>
                </a:moveTo>
                <a:cubicBezTo>
                  <a:pt x="1156" y="2854"/>
                  <a:pt x="1154" y="2875"/>
                  <a:pt x="1159" y="2869"/>
                </a:cubicBezTo>
                <a:cubicBezTo>
                  <a:pt x="1164" y="2864"/>
                  <a:pt x="1167" y="2867"/>
                  <a:pt x="1161" y="2862"/>
                </a:cubicBezTo>
                <a:moveTo>
                  <a:pt x="1161" y="2862"/>
                </a:moveTo>
                <a:cubicBezTo>
                  <a:pt x="1167" y="2862"/>
                  <a:pt x="1169" y="2862"/>
                  <a:pt x="1169" y="2864"/>
                </a:cubicBezTo>
                <a:lnTo>
                  <a:pt x="1175" y="2864"/>
                </a:lnTo>
                <a:cubicBezTo>
                  <a:pt x="1183" y="2854"/>
                  <a:pt x="1161" y="2854"/>
                  <a:pt x="1161" y="2862"/>
                </a:cubicBezTo>
                <a:moveTo>
                  <a:pt x="1212" y="2856"/>
                </a:moveTo>
                <a:cubicBezTo>
                  <a:pt x="1212" y="2851"/>
                  <a:pt x="1209" y="2851"/>
                  <a:pt x="1209" y="2843"/>
                </a:cubicBezTo>
                <a:lnTo>
                  <a:pt x="1209" y="2843"/>
                </a:lnTo>
                <a:cubicBezTo>
                  <a:pt x="1207" y="2844"/>
                  <a:pt x="1206" y="2845"/>
                  <a:pt x="1204" y="2846"/>
                </a:cubicBezTo>
                <a:cubicBezTo>
                  <a:pt x="1194" y="2852"/>
                  <a:pt x="1187" y="2860"/>
                  <a:pt x="1181" y="2869"/>
                </a:cubicBezTo>
                <a:cubicBezTo>
                  <a:pt x="1176" y="2879"/>
                  <a:pt x="1172" y="2888"/>
                  <a:pt x="1172" y="2899"/>
                </a:cubicBezTo>
                <a:lnTo>
                  <a:pt x="1180" y="2899"/>
                </a:lnTo>
                <a:cubicBezTo>
                  <a:pt x="1185" y="2888"/>
                  <a:pt x="1182" y="2867"/>
                  <a:pt x="1209" y="2867"/>
                </a:cubicBezTo>
                <a:cubicBezTo>
                  <a:pt x="1235" y="2867"/>
                  <a:pt x="1196" y="2854"/>
                  <a:pt x="1212" y="2856"/>
                </a:cubicBezTo>
                <a:moveTo>
                  <a:pt x="1188" y="2827"/>
                </a:moveTo>
                <a:cubicBezTo>
                  <a:pt x="1193" y="2827"/>
                  <a:pt x="1188" y="2835"/>
                  <a:pt x="1188" y="2827"/>
                </a:cubicBezTo>
                <a:moveTo>
                  <a:pt x="1188" y="2827"/>
                </a:moveTo>
                <a:cubicBezTo>
                  <a:pt x="1188" y="2827"/>
                  <a:pt x="1172" y="2830"/>
                  <a:pt x="1188" y="2827"/>
                </a:cubicBezTo>
                <a:moveTo>
                  <a:pt x="1199" y="2809"/>
                </a:moveTo>
                <a:cubicBezTo>
                  <a:pt x="1199" y="2809"/>
                  <a:pt x="1209" y="2795"/>
                  <a:pt x="1199" y="2809"/>
                </a:cubicBezTo>
                <a:moveTo>
                  <a:pt x="1199" y="2785"/>
                </a:moveTo>
                <a:cubicBezTo>
                  <a:pt x="1199" y="2785"/>
                  <a:pt x="1206" y="2769"/>
                  <a:pt x="1199" y="2785"/>
                </a:cubicBezTo>
                <a:moveTo>
                  <a:pt x="1220" y="2782"/>
                </a:moveTo>
                <a:cubicBezTo>
                  <a:pt x="1220" y="2777"/>
                  <a:pt x="1222" y="2785"/>
                  <a:pt x="1220" y="2782"/>
                </a:cubicBezTo>
                <a:moveTo>
                  <a:pt x="1241" y="2750"/>
                </a:moveTo>
                <a:cubicBezTo>
                  <a:pt x="1228" y="2756"/>
                  <a:pt x="1228" y="2764"/>
                  <a:pt x="1214" y="2758"/>
                </a:cubicBezTo>
                <a:lnTo>
                  <a:pt x="1214" y="2758"/>
                </a:lnTo>
                <a:cubicBezTo>
                  <a:pt x="1214" y="2759"/>
                  <a:pt x="1214" y="2759"/>
                  <a:pt x="1214" y="2759"/>
                </a:cubicBezTo>
                <a:cubicBezTo>
                  <a:pt x="1214" y="2762"/>
                  <a:pt x="1214" y="2766"/>
                  <a:pt x="1212" y="2769"/>
                </a:cubicBezTo>
                <a:cubicBezTo>
                  <a:pt x="1225" y="2758"/>
                  <a:pt x="1228" y="2782"/>
                  <a:pt x="1236" y="2769"/>
                </a:cubicBezTo>
                <a:cubicBezTo>
                  <a:pt x="1243" y="2756"/>
                  <a:pt x="1233" y="2770"/>
                  <a:pt x="1233" y="2764"/>
                </a:cubicBezTo>
                <a:cubicBezTo>
                  <a:pt x="1233" y="2759"/>
                  <a:pt x="1246" y="2764"/>
                  <a:pt x="1241" y="2750"/>
                </a:cubicBezTo>
                <a:moveTo>
                  <a:pt x="1233" y="2711"/>
                </a:moveTo>
                <a:cubicBezTo>
                  <a:pt x="1233" y="2711"/>
                  <a:pt x="1246" y="2705"/>
                  <a:pt x="1233" y="2711"/>
                </a:cubicBezTo>
                <a:moveTo>
                  <a:pt x="1249" y="2692"/>
                </a:moveTo>
                <a:cubicBezTo>
                  <a:pt x="1249" y="2692"/>
                  <a:pt x="1265" y="2695"/>
                  <a:pt x="1249" y="2692"/>
                </a:cubicBezTo>
                <a:moveTo>
                  <a:pt x="1262" y="2653"/>
                </a:moveTo>
                <a:cubicBezTo>
                  <a:pt x="1265" y="2658"/>
                  <a:pt x="1259" y="2655"/>
                  <a:pt x="1262" y="2653"/>
                </a:cubicBezTo>
                <a:moveTo>
                  <a:pt x="1262" y="2653"/>
                </a:moveTo>
                <a:cubicBezTo>
                  <a:pt x="1262" y="2647"/>
                  <a:pt x="1270" y="2653"/>
                  <a:pt x="1262" y="2653"/>
                </a:cubicBezTo>
                <a:moveTo>
                  <a:pt x="1236" y="2647"/>
                </a:moveTo>
                <a:cubicBezTo>
                  <a:pt x="1238" y="2647"/>
                  <a:pt x="1241" y="2648"/>
                  <a:pt x="1241" y="2645"/>
                </a:cubicBezTo>
                <a:cubicBezTo>
                  <a:pt x="1241" y="2643"/>
                  <a:pt x="1236" y="2645"/>
                  <a:pt x="1236" y="2647"/>
                </a:cubicBezTo>
                <a:moveTo>
                  <a:pt x="1270" y="2608"/>
                </a:moveTo>
                <a:cubicBezTo>
                  <a:pt x="1275" y="2589"/>
                  <a:pt x="1259" y="2629"/>
                  <a:pt x="1270" y="2608"/>
                </a:cubicBezTo>
                <a:moveTo>
                  <a:pt x="1259" y="2605"/>
                </a:moveTo>
                <a:cubicBezTo>
                  <a:pt x="1259" y="2605"/>
                  <a:pt x="1273" y="2594"/>
                  <a:pt x="1259" y="2605"/>
                </a:cubicBezTo>
                <a:moveTo>
                  <a:pt x="1273" y="2573"/>
                </a:moveTo>
                <a:cubicBezTo>
                  <a:pt x="1270" y="2581"/>
                  <a:pt x="1259" y="2582"/>
                  <a:pt x="1262" y="2592"/>
                </a:cubicBezTo>
                <a:cubicBezTo>
                  <a:pt x="1265" y="2603"/>
                  <a:pt x="1278" y="2576"/>
                  <a:pt x="1273" y="2573"/>
                </a:cubicBezTo>
                <a:moveTo>
                  <a:pt x="1312" y="2565"/>
                </a:moveTo>
                <a:cubicBezTo>
                  <a:pt x="1310" y="2565"/>
                  <a:pt x="1315" y="2568"/>
                  <a:pt x="1312" y="2565"/>
                </a:cubicBezTo>
                <a:moveTo>
                  <a:pt x="1278" y="2563"/>
                </a:moveTo>
                <a:cubicBezTo>
                  <a:pt x="1278" y="2563"/>
                  <a:pt x="1288" y="2547"/>
                  <a:pt x="1278" y="2563"/>
                </a:cubicBezTo>
                <a:moveTo>
                  <a:pt x="1296" y="2552"/>
                </a:moveTo>
                <a:cubicBezTo>
                  <a:pt x="1296" y="2573"/>
                  <a:pt x="1278" y="2574"/>
                  <a:pt x="1278" y="2592"/>
                </a:cubicBezTo>
                <a:cubicBezTo>
                  <a:pt x="1278" y="2611"/>
                  <a:pt x="1312" y="2560"/>
                  <a:pt x="1296" y="2552"/>
                </a:cubicBezTo>
                <a:moveTo>
                  <a:pt x="1315" y="2539"/>
                </a:moveTo>
                <a:cubicBezTo>
                  <a:pt x="1315" y="2541"/>
                  <a:pt x="1315" y="2549"/>
                  <a:pt x="1318" y="2549"/>
                </a:cubicBezTo>
                <a:lnTo>
                  <a:pt x="1323" y="2549"/>
                </a:lnTo>
                <a:cubicBezTo>
                  <a:pt x="1323" y="2544"/>
                  <a:pt x="1323" y="2539"/>
                  <a:pt x="1315" y="2541"/>
                </a:cubicBezTo>
                <a:lnTo>
                  <a:pt x="1315" y="2539"/>
                </a:lnTo>
                <a:moveTo>
                  <a:pt x="1288" y="2541"/>
                </a:moveTo>
                <a:cubicBezTo>
                  <a:pt x="1288" y="2544"/>
                  <a:pt x="1286" y="2552"/>
                  <a:pt x="1291" y="2552"/>
                </a:cubicBezTo>
                <a:lnTo>
                  <a:pt x="1296" y="2552"/>
                </a:lnTo>
                <a:cubicBezTo>
                  <a:pt x="1296" y="2547"/>
                  <a:pt x="1296" y="2541"/>
                  <a:pt x="1288" y="2544"/>
                </a:cubicBezTo>
                <a:lnTo>
                  <a:pt x="1288" y="2541"/>
                </a:lnTo>
                <a:moveTo>
                  <a:pt x="1349" y="2539"/>
                </a:moveTo>
                <a:cubicBezTo>
                  <a:pt x="1349" y="2539"/>
                  <a:pt x="1357" y="2541"/>
                  <a:pt x="1349" y="2539"/>
                </a:cubicBezTo>
                <a:moveTo>
                  <a:pt x="1302" y="2544"/>
                </a:moveTo>
                <a:cubicBezTo>
                  <a:pt x="1304" y="2528"/>
                  <a:pt x="1299" y="2568"/>
                  <a:pt x="1302" y="2544"/>
                </a:cubicBezTo>
                <a:moveTo>
                  <a:pt x="1349" y="2539"/>
                </a:moveTo>
                <a:cubicBezTo>
                  <a:pt x="1336" y="2528"/>
                  <a:pt x="1368" y="2520"/>
                  <a:pt x="1355" y="2510"/>
                </a:cubicBezTo>
                <a:lnTo>
                  <a:pt x="1355" y="2510"/>
                </a:lnTo>
                <a:cubicBezTo>
                  <a:pt x="1354" y="2511"/>
                  <a:pt x="1353" y="2512"/>
                  <a:pt x="1352" y="2512"/>
                </a:cubicBezTo>
                <a:cubicBezTo>
                  <a:pt x="1350" y="2514"/>
                  <a:pt x="1347" y="2514"/>
                  <a:pt x="1345" y="2514"/>
                </a:cubicBezTo>
                <a:cubicBezTo>
                  <a:pt x="1342" y="2514"/>
                  <a:pt x="1341" y="2514"/>
                  <a:pt x="1339" y="2512"/>
                </a:cubicBezTo>
                <a:cubicBezTo>
                  <a:pt x="1338" y="2512"/>
                  <a:pt x="1337" y="2511"/>
                  <a:pt x="1336" y="2510"/>
                </a:cubicBezTo>
                <a:lnTo>
                  <a:pt x="1339" y="2510"/>
                </a:lnTo>
                <a:cubicBezTo>
                  <a:pt x="1323" y="2518"/>
                  <a:pt x="1326" y="2537"/>
                  <a:pt x="1339" y="2534"/>
                </a:cubicBezTo>
                <a:cubicBezTo>
                  <a:pt x="1352" y="2532"/>
                  <a:pt x="1336" y="2558"/>
                  <a:pt x="1331" y="2571"/>
                </a:cubicBezTo>
                <a:cubicBezTo>
                  <a:pt x="1326" y="2585"/>
                  <a:pt x="1331" y="2541"/>
                  <a:pt x="1349" y="2541"/>
                </a:cubicBezTo>
                <a:lnTo>
                  <a:pt x="1349" y="2539"/>
                </a:lnTo>
                <a:moveTo>
                  <a:pt x="1355" y="2494"/>
                </a:moveTo>
                <a:cubicBezTo>
                  <a:pt x="1355" y="2494"/>
                  <a:pt x="1368" y="2510"/>
                  <a:pt x="1355" y="2494"/>
                </a:cubicBezTo>
                <a:moveTo>
                  <a:pt x="1339" y="2494"/>
                </a:moveTo>
                <a:lnTo>
                  <a:pt x="1339" y="2499"/>
                </a:lnTo>
                <a:lnTo>
                  <a:pt x="1349" y="2507"/>
                </a:lnTo>
                <a:cubicBezTo>
                  <a:pt x="1349" y="2499"/>
                  <a:pt x="1349" y="2494"/>
                  <a:pt x="1339" y="2494"/>
                </a:cubicBezTo>
                <a:moveTo>
                  <a:pt x="1328" y="2486"/>
                </a:moveTo>
                <a:cubicBezTo>
                  <a:pt x="1328" y="2494"/>
                  <a:pt x="1315" y="2504"/>
                  <a:pt x="1328" y="2507"/>
                </a:cubicBezTo>
                <a:cubicBezTo>
                  <a:pt x="1341" y="2510"/>
                  <a:pt x="1336" y="2486"/>
                  <a:pt x="1328" y="2486"/>
                </a:cubicBezTo>
                <a:moveTo>
                  <a:pt x="1402" y="2393"/>
                </a:moveTo>
                <a:cubicBezTo>
                  <a:pt x="1402" y="2399"/>
                  <a:pt x="1389" y="2409"/>
                  <a:pt x="1397" y="2412"/>
                </a:cubicBezTo>
                <a:lnTo>
                  <a:pt x="1415" y="2412"/>
                </a:lnTo>
                <a:cubicBezTo>
                  <a:pt x="1415" y="2401"/>
                  <a:pt x="1405" y="2401"/>
                  <a:pt x="1402" y="2396"/>
                </a:cubicBezTo>
                <a:lnTo>
                  <a:pt x="1402" y="2393"/>
                </a:lnTo>
                <a:moveTo>
                  <a:pt x="1434" y="2364"/>
                </a:moveTo>
                <a:lnTo>
                  <a:pt x="1442" y="2364"/>
                </a:lnTo>
                <a:lnTo>
                  <a:pt x="1442" y="2354"/>
                </a:lnTo>
                <a:lnTo>
                  <a:pt x="1434" y="2354"/>
                </a:lnTo>
                <a:lnTo>
                  <a:pt x="1434" y="2364"/>
                </a:lnTo>
                <a:moveTo>
                  <a:pt x="1429" y="2351"/>
                </a:moveTo>
                <a:cubicBezTo>
                  <a:pt x="1415" y="2351"/>
                  <a:pt x="1407" y="2354"/>
                  <a:pt x="1402" y="2364"/>
                </a:cubicBezTo>
                <a:cubicBezTo>
                  <a:pt x="1396" y="2375"/>
                  <a:pt x="1418" y="2370"/>
                  <a:pt x="1429" y="2380"/>
                </a:cubicBezTo>
                <a:lnTo>
                  <a:pt x="1429" y="2380"/>
                </a:lnTo>
                <a:cubicBezTo>
                  <a:pt x="1429" y="2375"/>
                  <a:pt x="1430" y="2372"/>
                  <a:pt x="1430" y="2366"/>
                </a:cubicBezTo>
                <a:cubicBezTo>
                  <a:pt x="1430" y="2361"/>
                  <a:pt x="1429" y="2356"/>
                  <a:pt x="1429" y="2351"/>
                </a:cubicBezTo>
                <a:moveTo>
                  <a:pt x="1418" y="2327"/>
                </a:moveTo>
                <a:cubicBezTo>
                  <a:pt x="1418" y="2327"/>
                  <a:pt x="1429" y="2309"/>
                  <a:pt x="1418" y="2327"/>
                </a:cubicBezTo>
                <a:moveTo>
                  <a:pt x="1437" y="2319"/>
                </a:moveTo>
                <a:cubicBezTo>
                  <a:pt x="1437" y="2319"/>
                  <a:pt x="1447" y="2303"/>
                  <a:pt x="1437" y="2319"/>
                </a:cubicBezTo>
                <a:moveTo>
                  <a:pt x="653" y="2306"/>
                </a:moveTo>
                <a:cubicBezTo>
                  <a:pt x="653" y="2306"/>
                  <a:pt x="659" y="2290"/>
                  <a:pt x="653" y="2306"/>
                </a:cubicBezTo>
                <a:moveTo>
                  <a:pt x="1434" y="2290"/>
                </a:moveTo>
                <a:lnTo>
                  <a:pt x="1434" y="2290"/>
                </a:lnTo>
                <a:moveTo>
                  <a:pt x="1452" y="2274"/>
                </a:moveTo>
                <a:cubicBezTo>
                  <a:pt x="1452" y="2280"/>
                  <a:pt x="1452" y="2288"/>
                  <a:pt x="1455" y="2288"/>
                </a:cubicBezTo>
                <a:cubicBezTo>
                  <a:pt x="1458" y="2288"/>
                  <a:pt x="1455" y="2282"/>
                  <a:pt x="1458" y="2282"/>
                </a:cubicBezTo>
                <a:cubicBezTo>
                  <a:pt x="1460" y="2282"/>
                  <a:pt x="1458" y="2274"/>
                  <a:pt x="1452" y="2274"/>
                </a:cubicBezTo>
                <a:moveTo>
                  <a:pt x="1394" y="2264"/>
                </a:moveTo>
                <a:cubicBezTo>
                  <a:pt x="1394" y="2264"/>
                  <a:pt x="1397" y="2248"/>
                  <a:pt x="1394" y="2264"/>
                </a:cubicBezTo>
                <a:moveTo>
                  <a:pt x="691" y="2248"/>
                </a:moveTo>
                <a:cubicBezTo>
                  <a:pt x="691" y="2248"/>
                  <a:pt x="701" y="2229"/>
                  <a:pt x="691" y="2248"/>
                </a:cubicBezTo>
                <a:moveTo>
                  <a:pt x="1402" y="2221"/>
                </a:moveTo>
                <a:cubicBezTo>
                  <a:pt x="1408" y="2235"/>
                  <a:pt x="1391" y="2248"/>
                  <a:pt x="1402" y="2253"/>
                </a:cubicBezTo>
                <a:cubicBezTo>
                  <a:pt x="1412" y="2258"/>
                  <a:pt x="1418" y="2224"/>
                  <a:pt x="1402" y="2221"/>
                </a:cubicBezTo>
                <a:moveTo>
                  <a:pt x="1429" y="2139"/>
                </a:moveTo>
                <a:lnTo>
                  <a:pt x="1434" y="2134"/>
                </a:lnTo>
                <a:cubicBezTo>
                  <a:pt x="1434" y="2139"/>
                  <a:pt x="1431" y="2137"/>
                  <a:pt x="1429" y="2139"/>
                </a:cubicBezTo>
                <a:moveTo>
                  <a:pt x="1540" y="2088"/>
                </a:moveTo>
                <a:lnTo>
                  <a:pt x="1540" y="2105"/>
                </a:lnTo>
                <a:cubicBezTo>
                  <a:pt x="1561" y="2105"/>
                  <a:pt x="1550" y="2092"/>
                  <a:pt x="1540" y="2088"/>
                </a:cubicBezTo>
                <a:moveTo>
                  <a:pt x="1558" y="2027"/>
                </a:moveTo>
                <a:cubicBezTo>
                  <a:pt x="1548" y="2035"/>
                  <a:pt x="1547" y="2074"/>
                  <a:pt x="1550" y="2085"/>
                </a:cubicBezTo>
                <a:cubicBezTo>
                  <a:pt x="1552" y="2095"/>
                  <a:pt x="1572" y="2043"/>
                  <a:pt x="1558" y="2027"/>
                </a:cubicBezTo>
                <a:moveTo>
                  <a:pt x="1455" y="2005"/>
                </a:moveTo>
                <a:lnTo>
                  <a:pt x="1455" y="2013"/>
                </a:lnTo>
                <a:lnTo>
                  <a:pt x="1460" y="2013"/>
                </a:lnTo>
                <a:cubicBezTo>
                  <a:pt x="1460" y="2011"/>
                  <a:pt x="1466" y="2000"/>
                  <a:pt x="1455" y="2003"/>
                </a:cubicBezTo>
                <a:lnTo>
                  <a:pt x="1455" y="2005"/>
                </a:lnTo>
                <a:moveTo>
                  <a:pt x="1574" y="2011"/>
                </a:moveTo>
                <a:lnTo>
                  <a:pt x="1574" y="2011"/>
                </a:lnTo>
                <a:cubicBezTo>
                  <a:pt x="1572" y="2007"/>
                  <a:pt x="1572" y="2004"/>
                  <a:pt x="1572" y="2001"/>
                </a:cubicBezTo>
                <a:cubicBezTo>
                  <a:pt x="1572" y="2000"/>
                  <a:pt x="1572" y="2000"/>
                  <a:pt x="1572" y="2000"/>
                </a:cubicBezTo>
                <a:cubicBezTo>
                  <a:pt x="1564" y="2003"/>
                  <a:pt x="1564" y="2011"/>
                  <a:pt x="1553" y="2003"/>
                </a:cubicBezTo>
                <a:cubicBezTo>
                  <a:pt x="1542" y="1995"/>
                  <a:pt x="1566" y="2016"/>
                  <a:pt x="1574" y="2011"/>
                </a:cubicBezTo>
                <a:moveTo>
                  <a:pt x="1458" y="1987"/>
                </a:moveTo>
                <a:cubicBezTo>
                  <a:pt x="1460" y="1968"/>
                  <a:pt x="1455" y="2011"/>
                  <a:pt x="1458" y="1987"/>
                </a:cubicBezTo>
                <a:moveTo>
                  <a:pt x="1513" y="1873"/>
                </a:moveTo>
                <a:lnTo>
                  <a:pt x="1513" y="1873"/>
                </a:lnTo>
                <a:moveTo>
                  <a:pt x="677" y="3375"/>
                </a:moveTo>
                <a:cubicBezTo>
                  <a:pt x="677" y="3375"/>
                  <a:pt x="680" y="3375"/>
                  <a:pt x="677" y="3375"/>
                </a:cubicBezTo>
                <a:moveTo>
                  <a:pt x="659" y="3346"/>
                </a:moveTo>
                <a:lnTo>
                  <a:pt x="664" y="3346"/>
                </a:lnTo>
                <a:lnTo>
                  <a:pt x="664" y="3356"/>
                </a:lnTo>
                <a:lnTo>
                  <a:pt x="659" y="3356"/>
                </a:lnTo>
                <a:lnTo>
                  <a:pt x="659" y="3346"/>
                </a:lnTo>
                <a:moveTo>
                  <a:pt x="693" y="3343"/>
                </a:moveTo>
                <a:cubicBezTo>
                  <a:pt x="688" y="3338"/>
                  <a:pt x="693" y="3336"/>
                  <a:pt x="693" y="3330"/>
                </a:cubicBezTo>
                <a:cubicBezTo>
                  <a:pt x="693" y="3325"/>
                  <a:pt x="693" y="3338"/>
                  <a:pt x="693" y="3343"/>
                </a:cubicBezTo>
                <a:moveTo>
                  <a:pt x="701" y="3330"/>
                </a:moveTo>
                <a:lnTo>
                  <a:pt x="701" y="3330"/>
                </a:lnTo>
                <a:moveTo>
                  <a:pt x="542" y="3330"/>
                </a:moveTo>
                <a:lnTo>
                  <a:pt x="542" y="3330"/>
                </a:lnTo>
                <a:moveTo>
                  <a:pt x="791" y="3324"/>
                </a:moveTo>
                <a:lnTo>
                  <a:pt x="791" y="3324"/>
                </a:lnTo>
                <a:cubicBezTo>
                  <a:pt x="795" y="3320"/>
                  <a:pt x="799" y="3316"/>
                  <a:pt x="804" y="3313"/>
                </a:cubicBezTo>
                <a:cubicBezTo>
                  <a:pt x="808" y="3311"/>
                  <a:pt x="811" y="3310"/>
                  <a:pt x="815" y="3309"/>
                </a:cubicBezTo>
                <a:lnTo>
                  <a:pt x="815" y="3322"/>
                </a:lnTo>
                <a:cubicBezTo>
                  <a:pt x="802" y="3319"/>
                  <a:pt x="802" y="3330"/>
                  <a:pt x="791" y="3324"/>
                </a:cubicBezTo>
                <a:moveTo>
                  <a:pt x="802" y="3298"/>
                </a:moveTo>
                <a:cubicBezTo>
                  <a:pt x="802" y="3298"/>
                  <a:pt x="810" y="3317"/>
                  <a:pt x="802" y="3298"/>
                </a:cubicBezTo>
                <a:moveTo>
                  <a:pt x="757" y="3298"/>
                </a:moveTo>
                <a:cubicBezTo>
                  <a:pt x="743" y="3295"/>
                  <a:pt x="765" y="3277"/>
                  <a:pt x="762" y="3295"/>
                </a:cubicBezTo>
                <a:cubicBezTo>
                  <a:pt x="759" y="3314"/>
                  <a:pt x="765" y="3309"/>
                  <a:pt x="762" y="3309"/>
                </a:cubicBezTo>
                <a:cubicBezTo>
                  <a:pt x="759" y="3309"/>
                  <a:pt x="757" y="3306"/>
                  <a:pt x="757" y="3298"/>
                </a:cubicBezTo>
                <a:moveTo>
                  <a:pt x="833" y="3279"/>
                </a:moveTo>
                <a:lnTo>
                  <a:pt x="841" y="3279"/>
                </a:lnTo>
                <a:lnTo>
                  <a:pt x="841" y="3285"/>
                </a:lnTo>
                <a:lnTo>
                  <a:pt x="833" y="3285"/>
                </a:lnTo>
                <a:lnTo>
                  <a:pt x="833" y="3279"/>
                </a:lnTo>
                <a:moveTo>
                  <a:pt x="900" y="3277"/>
                </a:moveTo>
                <a:cubicBezTo>
                  <a:pt x="900" y="3277"/>
                  <a:pt x="905" y="3277"/>
                  <a:pt x="900" y="3277"/>
                </a:cubicBezTo>
                <a:moveTo>
                  <a:pt x="857" y="3277"/>
                </a:moveTo>
                <a:cubicBezTo>
                  <a:pt x="857" y="3277"/>
                  <a:pt x="860" y="3277"/>
                  <a:pt x="857" y="3277"/>
                </a:cubicBezTo>
                <a:moveTo>
                  <a:pt x="765" y="3282"/>
                </a:moveTo>
                <a:cubicBezTo>
                  <a:pt x="775" y="3277"/>
                  <a:pt x="788" y="3256"/>
                  <a:pt x="802" y="3266"/>
                </a:cubicBezTo>
                <a:cubicBezTo>
                  <a:pt x="815" y="3277"/>
                  <a:pt x="802" y="3285"/>
                  <a:pt x="791" y="3285"/>
                </a:cubicBezTo>
                <a:cubicBezTo>
                  <a:pt x="780" y="3285"/>
                  <a:pt x="778" y="3285"/>
                  <a:pt x="765" y="3282"/>
                </a:cubicBezTo>
                <a:moveTo>
                  <a:pt x="810" y="3258"/>
                </a:moveTo>
                <a:cubicBezTo>
                  <a:pt x="804" y="3242"/>
                  <a:pt x="841" y="3232"/>
                  <a:pt x="844" y="3216"/>
                </a:cubicBezTo>
                <a:cubicBezTo>
                  <a:pt x="847" y="3200"/>
                  <a:pt x="868" y="3232"/>
                  <a:pt x="873" y="3245"/>
                </a:cubicBezTo>
                <a:cubicBezTo>
                  <a:pt x="878" y="3258"/>
                  <a:pt x="847" y="3240"/>
                  <a:pt x="844" y="3256"/>
                </a:cubicBezTo>
                <a:cubicBezTo>
                  <a:pt x="841" y="3272"/>
                  <a:pt x="841" y="3245"/>
                  <a:pt x="841" y="3240"/>
                </a:cubicBezTo>
                <a:cubicBezTo>
                  <a:pt x="841" y="3235"/>
                  <a:pt x="828" y="3259"/>
                  <a:pt x="820" y="3269"/>
                </a:cubicBezTo>
                <a:cubicBezTo>
                  <a:pt x="812" y="3280"/>
                  <a:pt x="823" y="3245"/>
                  <a:pt x="810" y="3258"/>
                </a:cubicBezTo>
                <a:moveTo>
                  <a:pt x="894" y="3216"/>
                </a:moveTo>
                <a:cubicBezTo>
                  <a:pt x="894" y="3216"/>
                  <a:pt x="897" y="3229"/>
                  <a:pt x="894" y="3216"/>
                </a:cubicBezTo>
                <a:moveTo>
                  <a:pt x="876" y="3219"/>
                </a:moveTo>
                <a:cubicBezTo>
                  <a:pt x="868" y="3221"/>
                  <a:pt x="857" y="3227"/>
                  <a:pt x="857" y="3208"/>
                </a:cubicBezTo>
                <a:lnTo>
                  <a:pt x="881" y="3208"/>
                </a:lnTo>
                <a:cubicBezTo>
                  <a:pt x="881" y="3219"/>
                  <a:pt x="886" y="3219"/>
                  <a:pt x="884" y="3227"/>
                </a:cubicBezTo>
                <a:cubicBezTo>
                  <a:pt x="881" y="3235"/>
                  <a:pt x="876" y="3221"/>
                  <a:pt x="876" y="3219"/>
                </a:cubicBezTo>
                <a:moveTo>
                  <a:pt x="910" y="3205"/>
                </a:moveTo>
                <a:lnTo>
                  <a:pt x="918" y="3205"/>
                </a:lnTo>
                <a:lnTo>
                  <a:pt x="918" y="3216"/>
                </a:lnTo>
                <a:lnTo>
                  <a:pt x="910" y="3216"/>
                </a:lnTo>
                <a:lnTo>
                  <a:pt x="910" y="3205"/>
                </a:lnTo>
                <a:moveTo>
                  <a:pt x="939" y="3203"/>
                </a:moveTo>
                <a:lnTo>
                  <a:pt x="939" y="3203"/>
                </a:lnTo>
                <a:moveTo>
                  <a:pt x="74" y="3200"/>
                </a:moveTo>
                <a:lnTo>
                  <a:pt x="79" y="3200"/>
                </a:lnTo>
                <a:lnTo>
                  <a:pt x="79" y="3205"/>
                </a:lnTo>
                <a:lnTo>
                  <a:pt x="74" y="3205"/>
                </a:lnTo>
                <a:lnTo>
                  <a:pt x="74" y="3200"/>
                </a:lnTo>
                <a:moveTo>
                  <a:pt x="963" y="3205"/>
                </a:moveTo>
                <a:cubicBezTo>
                  <a:pt x="960" y="3205"/>
                  <a:pt x="960" y="3200"/>
                  <a:pt x="960" y="3195"/>
                </a:cubicBezTo>
                <a:cubicBezTo>
                  <a:pt x="960" y="3190"/>
                  <a:pt x="971" y="3200"/>
                  <a:pt x="971" y="3203"/>
                </a:cubicBezTo>
                <a:lnTo>
                  <a:pt x="963" y="3203"/>
                </a:lnTo>
                <a:lnTo>
                  <a:pt x="963" y="3205"/>
                </a:lnTo>
                <a:moveTo>
                  <a:pt x="945" y="3192"/>
                </a:moveTo>
                <a:cubicBezTo>
                  <a:pt x="945" y="3192"/>
                  <a:pt x="937" y="3205"/>
                  <a:pt x="945" y="3192"/>
                </a:cubicBezTo>
                <a:moveTo>
                  <a:pt x="974" y="3179"/>
                </a:moveTo>
                <a:cubicBezTo>
                  <a:pt x="974" y="3187"/>
                  <a:pt x="952" y="3187"/>
                  <a:pt x="960" y="3176"/>
                </a:cubicBezTo>
                <a:lnTo>
                  <a:pt x="974" y="3176"/>
                </a:lnTo>
                <a:lnTo>
                  <a:pt x="974" y="3179"/>
                </a:lnTo>
                <a:moveTo>
                  <a:pt x="974" y="3163"/>
                </a:moveTo>
                <a:lnTo>
                  <a:pt x="979" y="3163"/>
                </a:lnTo>
                <a:lnTo>
                  <a:pt x="979" y="3174"/>
                </a:lnTo>
                <a:lnTo>
                  <a:pt x="974" y="3174"/>
                </a:lnTo>
                <a:lnTo>
                  <a:pt x="974" y="3163"/>
                </a:lnTo>
                <a:moveTo>
                  <a:pt x="921" y="3171"/>
                </a:moveTo>
                <a:cubicBezTo>
                  <a:pt x="921" y="3171"/>
                  <a:pt x="923" y="3171"/>
                  <a:pt x="921" y="3171"/>
                </a:cubicBezTo>
                <a:moveTo>
                  <a:pt x="989" y="3163"/>
                </a:moveTo>
                <a:cubicBezTo>
                  <a:pt x="989" y="3163"/>
                  <a:pt x="989" y="3168"/>
                  <a:pt x="989" y="3163"/>
                </a:cubicBezTo>
                <a:moveTo>
                  <a:pt x="952" y="3171"/>
                </a:moveTo>
                <a:lnTo>
                  <a:pt x="952" y="3160"/>
                </a:lnTo>
                <a:cubicBezTo>
                  <a:pt x="960" y="3160"/>
                  <a:pt x="966" y="3163"/>
                  <a:pt x="963" y="3171"/>
                </a:cubicBezTo>
                <a:lnTo>
                  <a:pt x="952" y="3171"/>
                </a:lnTo>
                <a:moveTo>
                  <a:pt x="870" y="3197"/>
                </a:moveTo>
                <a:cubicBezTo>
                  <a:pt x="886" y="3187"/>
                  <a:pt x="886" y="3160"/>
                  <a:pt x="913" y="3160"/>
                </a:cubicBezTo>
                <a:cubicBezTo>
                  <a:pt x="939" y="3160"/>
                  <a:pt x="905" y="3182"/>
                  <a:pt x="921" y="3184"/>
                </a:cubicBezTo>
                <a:cubicBezTo>
                  <a:pt x="937" y="3187"/>
                  <a:pt x="894" y="3184"/>
                  <a:pt x="900" y="3200"/>
                </a:cubicBezTo>
                <a:lnTo>
                  <a:pt x="870" y="3200"/>
                </a:lnTo>
                <a:lnTo>
                  <a:pt x="870" y="3197"/>
                </a:lnTo>
                <a:moveTo>
                  <a:pt x="921" y="3158"/>
                </a:moveTo>
                <a:cubicBezTo>
                  <a:pt x="921" y="3158"/>
                  <a:pt x="923" y="3160"/>
                  <a:pt x="921" y="3158"/>
                </a:cubicBezTo>
                <a:moveTo>
                  <a:pt x="58" y="3110"/>
                </a:moveTo>
                <a:cubicBezTo>
                  <a:pt x="58" y="3110"/>
                  <a:pt x="61" y="3126"/>
                  <a:pt x="58" y="3110"/>
                </a:cubicBezTo>
                <a:moveTo>
                  <a:pt x="910" y="3126"/>
                </a:moveTo>
                <a:cubicBezTo>
                  <a:pt x="886" y="3113"/>
                  <a:pt x="931" y="3100"/>
                  <a:pt x="934" y="3084"/>
                </a:cubicBezTo>
                <a:cubicBezTo>
                  <a:pt x="937" y="3068"/>
                  <a:pt x="910" y="3108"/>
                  <a:pt x="910" y="3126"/>
                </a:cubicBezTo>
                <a:moveTo>
                  <a:pt x="119" y="3081"/>
                </a:moveTo>
                <a:cubicBezTo>
                  <a:pt x="119" y="3081"/>
                  <a:pt x="116" y="3102"/>
                  <a:pt x="119" y="3081"/>
                </a:cubicBezTo>
                <a:moveTo>
                  <a:pt x="63" y="3089"/>
                </a:moveTo>
                <a:cubicBezTo>
                  <a:pt x="50" y="3094"/>
                  <a:pt x="50" y="3073"/>
                  <a:pt x="63" y="3076"/>
                </a:cubicBezTo>
                <a:lnTo>
                  <a:pt x="63" y="3089"/>
                </a:lnTo>
                <a:moveTo>
                  <a:pt x="939" y="3076"/>
                </a:moveTo>
                <a:cubicBezTo>
                  <a:pt x="945" y="3076"/>
                  <a:pt x="945" y="3073"/>
                  <a:pt x="945" y="3071"/>
                </a:cubicBezTo>
                <a:lnTo>
                  <a:pt x="952" y="3071"/>
                </a:lnTo>
                <a:lnTo>
                  <a:pt x="952" y="3081"/>
                </a:lnTo>
                <a:cubicBezTo>
                  <a:pt x="950" y="3081"/>
                  <a:pt x="950" y="3081"/>
                  <a:pt x="950" y="3084"/>
                </a:cubicBezTo>
                <a:lnTo>
                  <a:pt x="939" y="3084"/>
                </a:lnTo>
                <a:lnTo>
                  <a:pt x="939" y="3076"/>
                </a:lnTo>
                <a:moveTo>
                  <a:pt x="61" y="3068"/>
                </a:moveTo>
                <a:cubicBezTo>
                  <a:pt x="58" y="3052"/>
                  <a:pt x="65" y="3049"/>
                  <a:pt x="63" y="3036"/>
                </a:cubicBezTo>
                <a:cubicBezTo>
                  <a:pt x="60" y="3023"/>
                  <a:pt x="74" y="3073"/>
                  <a:pt x="61" y="3068"/>
                </a:cubicBezTo>
                <a:moveTo>
                  <a:pt x="74" y="3031"/>
                </a:moveTo>
                <a:cubicBezTo>
                  <a:pt x="66" y="3031"/>
                  <a:pt x="71" y="3021"/>
                  <a:pt x="66" y="3018"/>
                </a:cubicBezTo>
                <a:cubicBezTo>
                  <a:pt x="61" y="3016"/>
                  <a:pt x="71" y="3023"/>
                  <a:pt x="74" y="3031"/>
                </a:cubicBezTo>
                <a:moveTo>
                  <a:pt x="77" y="2999"/>
                </a:moveTo>
                <a:lnTo>
                  <a:pt x="77" y="2986"/>
                </a:lnTo>
                <a:cubicBezTo>
                  <a:pt x="87" y="2983"/>
                  <a:pt x="87" y="3007"/>
                  <a:pt x="77" y="2999"/>
                </a:cubicBezTo>
                <a:moveTo>
                  <a:pt x="1183" y="2986"/>
                </a:moveTo>
                <a:cubicBezTo>
                  <a:pt x="1183" y="2986"/>
                  <a:pt x="1180" y="2991"/>
                  <a:pt x="1183" y="2986"/>
                </a:cubicBezTo>
                <a:moveTo>
                  <a:pt x="1212" y="2951"/>
                </a:moveTo>
                <a:lnTo>
                  <a:pt x="1220" y="2951"/>
                </a:lnTo>
                <a:lnTo>
                  <a:pt x="1220" y="2959"/>
                </a:lnTo>
                <a:lnTo>
                  <a:pt x="1212" y="2959"/>
                </a:lnTo>
                <a:lnTo>
                  <a:pt x="1212" y="2951"/>
                </a:lnTo>
                <a:moveTo>
                  <a:pt x="159" y="2951"/>
                </a:moveTo>
                <a:cubicBezTo>
                  <a:pt x="159" y="2957"/>
                  <a:pt x="155" y="2955"/>
                  <a:pt x="153" y="2957"/>
                </a:cubicBezTo>
                <a:cubicBezTo>
                  <a:pt x="150" y="2960"/>
                  <a:pt x="156" y="2954"/>
                  <a:pt x="159" y="2951"/>
                </a:cubicBezTo>
                <a:moveTo>
                  <a:pt x="206" y="2928"/>
                </a:moveTo>
                <a:cubicBezTo>
                  <a:pt x="201" y="2930"/>
                  <a:pt x="201" y="2925"/>
                  <a:pt x="201" y="2917"/>
                </a:cubicBezTo>
                <a:cubicBezTo>
                  <a:pt x="201" y="2909"/>
                  <a:pt x="209" y="2920"/>
                  <a:pt x="206" y="2928"/>
                </a:cubicBezTo>
                <a:moveTo>
                  <a:pt x="1172" y="2920"/>
                </a:moveTo>
                <a:cubicBezTo>
                  <a:pt x="1169" y="2904"/>
                  <a:pt x="1183" y="2920"/>
                  <a:pt x="1172" y="2920"/>
                </a:cubicBezTo>
                <a:cubicBezTo>
                  <a:pt x="1161" y="2920"/>
                  <a:pt x="1171" y="2925"/>
                  <a:pt x="1169" y="2925"/>
                </a:cubicBezTo>
                <a:cubicBezTo>
                  <a:pt x="1166" y="2925"/>
                  <a:pt x="1161" y="2928"/>
                  <a:pt x="1169" y="2925"/>
                </a:cubicBezTo>
                <a:cubicBezTo>
                  <a:pt x="1177" y="2922"/>
                  <a:pt x="1169" y="2920"/>
                  <a:pt x="1172" y="2920"/>
                </a:cubicBezTo>
                <a:moveTo>
                  <a:pt x="77" y="2930"/>
                </a:moveTo>
                <a:lnTo>
                  <a:pt x="77" y="2904"/>
                </a:lnTo>
                <a:cubicBezTo>
                  <a:pt x="90" y="2907"/>
                  <a:pt x="87" y="2893"/>
                  <a:pt x="93" y="2888"/>
                </a:cubicBezTo>
                <a:lnTo>
                  <a:pt x="93" y="2888"/>
                </a:lnTo>
                <a:cubicBezTo>
                  <a:pt x="93" y="2891"/>
                  <a:pt x="93" y="2893"/>
                  <a:pt x="93" y="2896"/>
                </a:cubicBezTo>
                <a:cubicBezTo>
                  <a:pt x="93" y="2904"/>
                  <a:pt x="91" y="2911"/>
                  <a:pt x="87" y="2918"/>
                </a:cubicBezTo>
                <a:cubicBezTo>
                  <a:pt x="84" y="2923"/>
                  <a:pt x="81" y="2927"/>
                  <a:pt x="77" y="2930"/>
                </a:cubicBezTo>
                <a:cubicBezTo>
                  <a:pt x="77" y="2933"/>
                  <a:pt x="77" y="2938"/>
                  <a:pt x="74" y="2938"/>
                </a:cubicBezTo>
                <a:cubicBezTo>
                  <a:pt x="71" y="2938"/>
                  <a:pt x="71" y="2946"/>
                  <a:pt x="66" y="2951"/>
                </a:cubicBezTo>
                <a:cubicBezTo>
                  <a:pt x="61" y="2957"/>
                  <a:pt x="66" y="2938"/>
                  <a:pt x="66" y="2938"/>
                </a:cubicBezTo>
                <a:lnTo>
                  <a:pt x="74" y="2938"/>
                </a:lnTo>
                <a:cubicBezTo>
                  <a:pt x="74" y="2933"/>
                  <a:pt x="74" y="2930"/>
                  <a:pt x="77" y="2930"/>
                </a:cubicBezTo>
                <a:moveTo>
                  <a:pt x="1262" y="2877"/>
                </a:moveTo>
                <a:cubicBezTo>
                  <a:pt x="1262" y="2877"/>
                  <a:pt x="1270" y="2891"/>
                  <a:pt x="1262" y="2877"/>
                </a:cubicBezTo>
                <a:moveTo>
                  <a:pt x="103" y="2864"/>
                </a:moveTo>
                <a:lnTo>
                  <a:pt x="103" y="2864"/>
                </a:lnTo>
                <a:moveTo>
                  <a:pt x="79" y="2981"/>
                </a:moveTo>
                <a:cubicBezTo>
                  <a:pt x="93" y="2938"/>
                  <a:pt x="114" y="2904"/>
                  <a:pt x="127" y="2856"/>
                </a:cubicBezTo>
                <a:cubicBezTo>
                  <a:pt x="140" y="2869"/>
                  <a:pt x="116" y="2917"/>
                  <a:pt x="101" y="2930"/>
                </a:cubicBezTo>
                <a:cubicBezTo>
                  <a:pt x="85" y="2944"/>
                  <a:pt x="98" y="2973"/>
                  <a:pt x="79" y="2981"/>
                </a:cubicBezTo>
                <a:moveTo>
                  <a:pt x="233" y="2851"/>
                </a:moveTo>
                <a:cubicBezTo>
                  <a:pt x="235" y="2848"/>
                  <a:pt x="233" y="2830"/>
                  <a:pt x="246" y="2830"/>
                </a:cubicBezTo>
                <a:cubicBezTo>
                  <a:pt x="259" y="2830"/>
                  <a:pt x="243" y="2854"/>
                  <a:pt x="233" y="2851"/>
                </a:cubicBezTo>
                <a:moveTo>
                  <a:pt x="206" y="2825"/>
                </a:moveTo>
                <a:lnTo>
                  <a:pt x="217" y="2825"/>
                </a:lnTo>
                <a:lnTo>
                  <a:pt x="217" y="2830"/>
                </a:lnTo>
                <a:lnTo>
                  <a:pt x="206" y="2830"/>
                </a:lnTo>
                <a:lnTo>
                  <a:pt x="206" y="2825"/>
                </a:lnTo>
                <a:moveTo>
                  <a:pt x="1249" y="2843"/>
                </a:moveTo>
                <a:lnTo>
                  <a:pt x="1249" y="2825"/>
                </a:lnTo>
                <a:cubicBezTo>
                  <a:pt x="1254" y="2825"/>
                  <a:pt x="1259" y="2822"/>
                  <a:pt x="1259" y="2811"/>
                </a:cubicBezTo>
                <a:cubicBezTo>
                  <a:pt x="1259" y="2801"/>
                  <a:pt x="1278" y="2812"/>
                  <a:pt x="1291" y="2809"/>
                </a:cubicBezTo>
                <a:cubicBezTo>
                  <a:pt x="1304" y="2807"/>
                  <a:pt x="1259" y="2827"/>
                  <a:pt x="1249" y="2843"/>
                </a:cubicBezTo>
                <a:moveTo>
                  <a:pt x="124" y="2809"/>
                </a:moveTo>
                <a:lnTo>
                  <a:pt x="132" y="2809"/>
                </a:lnTo>
                <a:lnTo>
                  <a:pt x="132" y="2825"/>
                </a:lnTo>
                <a:lnTo>
                  <a:pt x="124" y="2825"/>
                </a:lnTo>
                <a:lnTo>
                  <a:pt x="124" y="2809"/>
                </a:lnTo>
                <a:moveTo>
                  <a:pt x="204" y="2809"/>
                </a:moveTo>
                <a:cubicBezTo>
                  <a:pt x="196" y="2809"/>
                  <a:pt x="193" y="2804"/>
                  <a:pt x="188" y="2801"/>
                </a:cubicBezTo>
                <a:cubicBezTo>
                  <a:pt x="183" y="2799"/>
                  <a:pt x="214" y="2795"/>
                  <a:pt x="204" y="2809"/>
                </a:cubicBezTo>
                <a:moveTo>
                  <a:pt x="146" y="2827"/>
                </a:moveTo>
                <a:cubicBezTo>
                  <a:pt x="153" y="2817"/>
                  <a:pt x="146" y="2795"/>
                  <a:pt x="164" y="2798"/>
                </a:cubicBezTo>
                <a:lnTo>
                  <a:pt x="164" y="2798"/>
                </a:lnTo>
                <a:cubicBezTo>
                  <a:pt x="165" y="2800"/>
                  <a:pt x="165" y="2802"/>
                  <a:pt x="165" y="2804"/>
                </a:cubicBezTo>
                <a:cubicBezTo>
                  <a:pt x="165" y="2808"/>
                  <a:pt x="165" y="2812"/>
                  <a:pt x="162" y="2816"/>
                </a:cubicBezTo>
                <a:cubicBezTo>
                  <a:pt x="159" y="2820"/>
                  <a:pt x="157" y="2822"/>
                  <a:pt x="153" y="2824"/>
                </a:cubicBezTo>
                <a:cubicBezTo>
                  <a:pt x="150" y="2826"/>
                  <a:pt x="148" y="2827"/>
                  <a:pt x="146" y="2827"/>
                </a:cubicBezTo>
                <a:cubicBezTo>
                  <a:pt x="151" y="2838"/>
                  <a:pt x="146" y="2843"/>
                  <a:pt x="138" y="2843"/>
                </a:cubicBezTo>
                <a:cubicBezTo>
                  <a:pt x="130" y="2843"/>
                  <a:pt x="140" y="2830"/>
                  <a:pt x="146" y="2827"/>
                </a:cubicBezTo>
                <a:moveTo>
                  <a:pt x="280" y="2769"/>
                </a:moveTo>
                <a:cubicBezTo>
                  <a:pt x="280" y="2769"/>
                  <a:pt x="283" y="2785"/>
                  <a:pt x="280" y="2769"/>
                </a:cubicBezTo>
                <a:moveTo>
                  <a:pt x="204" y="2764"/>
                </a:moveTo>
                <a:cubicBezTo>
                  <a:pt x="204" y="2764"/>
                  <a:pt x="214" y="2782"/>
                  <a:pt x="204" y="2764"/>
                </a:cubicBezTo>
                <a:moveTo>
                  <a:pt x="220" y="2761"/>
                </a:moveTo>
                <a:lnTo>
                  <a:pt x="220" y="2761"/>
                </a:lnTo>
                <a:moveTo>
                  <a:pt x="257" y="2750"/>
                </a:moveTo>
                <a:cubicBezTo>
                  <a:pt x="257" y="2758"/>
                  <a:pt x="249" y="2756"/>
                  <a:pt x="246" y="2758"/>
                </a:cubicBezTo>
                <a:cubicBezTo>
                  <a:pt x="243" y="2761"/>
                  <a:pt x="254" y="2756"/>
                  <a:pt x="257" y="2750"/>
                </a:cubicBezTo>
                <a:moveTo>
                  <a:pt x="1262" y="2769"/>
                </a:moveTo>
                <a:cubicBezTo>
                  <a:pt x="1291" y="2777"/>
                  <a:pt x="1296" y="2745"/>
                  <a:pt x="1312" y="2729"/>
                </a:cubicBezTo>
                <a:cubicBezTo>
                  <a:pt x="1328" y="2713"/>
                  <a:pt x="1290" y="2769"/>
                  <a:pt x="1288" y="2785"/>
                </a:cubicBezTo>
                <a:cubicBezTo>
                  <a:pt x="1285" y="2801"/>
                  <a:pt x="1310" y="2785"/>
                  <a:pt x="1310" y="2777"/>
                </a:cubicBezTo>
                <a:cubicBezTo>
                  <a:pt x="1310" y="2769"/>
                  <a:pt x="1304" y="2796"/>
                  <a:pt x="1302" y="2801"/>
                </a:cubicBezTo>
                <a:cubicBezTo>
                  <a:pt x="1299" y="2807"/>
                  <a:pt x="1286" y="2796"/>
                  <a:pt x="1273" y="2801"/>
                </a:cubicBezTo>
                <a:cubicBezTo>
                  <a:pt x="1259" y="2807"/>
                  <a:pt x="1270" y="2782"/>
                  <a:pt x="1262" y="2769"/>
                </a:cubicBezTo>
                <a:moveTo>
                  <a:pt x="1336" y="2761"/>
                </a:moveTo>
                <a:cubicBezTo>
                  <a:pt x="1302" y="2764"/>
                  <a:pt x="1336" y="2732"/>
                  <a:pt x="1323" y="2721"/>
                </a:cubicBezTo>
                <a:cubicBezTo>
                  <a:pt x="1310" y="2711"/>
                  <a:pt x="1330" y="2724"/>
                  <a:pt x="1341" y="2721"/>
                </a:cubicBezTo>
                <a:cubicBezTo>
                  <a:pt x="1351" y="2719"/>
                  <a:pt x="1328" y="2743"/>
                  <a:pt x="1336" y="2761"/>
                </a:cubicBezTo>
                <a:moveTo>
                  <a:pt x="1278" y="2719"/>
                </a:moveTo>
                <a:lnTo>
                  <a:pt x="1288" y="2719"/>
                </a:lnTo>
                <a:lnTo>
                  <a:pt x="1288" y="2724"/>
                </a:lnTo>
                <a:lnTo>
                  <a:pt x="1278" y="2724"/>
                </a:lnTo>
                <a:lnTo>
                  <a:pt x="1278" y="2719"/>
                </a:lnTo>
                <a:moveTo>
                  <a:pt x="262" y="2719"/>
                </a:moveTo>
                <a:cubicBezTo>
                  <a:pt x="262" y="2719"/>
                  <a:pt x="270" y="2732"/>
                  <a:pt x="262" y="2719"/>
                </a:cubicBezTo>
                <a:moveTo>
                  <a:pt x="1315" y="2711"/>
                </a:moveTo>
                <a:cubicBezTo>
                  <a:pt x="1318" y="2721"/>
                  <a:pt x="1302" y="2721"/>
                  <a:pt x="1302" y="2711"/>
                </a:cubicBezTo>
                <a:lnTo>
                  <a:pt x="1315" y="2711"/>
                </a:lnTo>
                <a:moveTo>
                  <a:pt x="246" y="2711"/>
                </a:moveTo>
                <a:cubicBezTo>
                  <a:pt x="246" y="2711"/>
                  <a:pt x="254" y="2729"/>
                  <a:pt x="246" y="2711"/>
                </a:cubicBezTo>
                <a:moveTo>
                  <a:pt x="1376" y="2700"/>
                </a:moveTo>
                <a:cubicBezTo>
                  <a:pt x="1370" y="2700"/>
                  <a:pt x="1370" y="2695"/>
                  <a:pt x="1370" y="2687"/>
                </a:cubicBezTo>
                <a:cubicBezTo>
                  <a:pt x="1370" y="2679"/>
                  <a:pt x="1378" y="2693"/>
                  <a:pt x="1378" y="2698"/>
                </a:cubicBezTo>
                <a:cubicBezTo>
                  <a:pt x="1378" y="2704"/>
                  <a:pt x="1376" y="2698"/>
                  <a:pt x="1376" y="2700"/>
                </a:cubicBezTo>
                <a:moveTo>
                  <a:pt x="333" y="2687"/>
                </a:moveTo>
                <a:cubicBezTo>
                  <a:pt x="333" y="2687"/>
                  <a:pt x="336" y="2705"/>
                  <a:pt x="333" y="2687"/>
                </a:cubicBezTo>
                <a:moveTo>
                  <a:pt x="217" y="2708"/>
                </a:moveTo>
                <a:cubicBezTo>
                  <a:pt x="220" y="2698"/>
                  <a:pt x="221" y="2684"/>
                  <a:pt x="235" y="2684"/>
                </a:cubicBezTo>
                <a:cubicBezTo>
                  <a:pt x="248" y="2684"/>
                  <a:pt x="222" y="2700"/>
                  <a:pt x="217" y="2708"/>
                </a:cubicBezTo>
                <a:cubicBezTo>
                  <a:pt x="212" y="2716"/>
                  <a:pt x="206" y="2745"/>
                  <a:pt x="193" y="2750"/>
                </a:cubicBezTo>
                <a:cubicBezTo>
                  <a:pt x="180" y="2756"/>
                  <a:pt x="179" y="2774"/>
                  <a:pt x="177" y="2787"/>
                </a:cubicBezTo>
                <a:cubicBezTo>
                  <a:pt x="174" y="2801"/>
                  <a:pt x="183" y="2758"/>
                  <a:pt x="193" y="2750"/>
                </a:cubicBezTo>
                <a:lnTo>
                  <a:pt x="193" y="2750"/>
                </a:lnTo>
                <a:cubicBezTo>
                  <a:pt x="194" y="2741"/>
                  <a:pt x="197" y="2733"/>
                  <a:pt x="202" y="2724"/>
                </a:cubicBezTo>
                <a:cubicBezTo>
                  <a:pt x="205" y="2719"/>
                  <a:pt x="209" y="2713"/>
                  <a:pt x="214" y="2708"/>
                </a:cubicBezTo>
                <a:lnTo>
                  <a:pt x="217" y="2708"/>
                </a:lnTo>
                <a:moveTo>
                  <a:pt x="1389" y="2682"/>
                </a:moveTo>
                <a:cubicBezTo>
                  <a:pt x="1389" y="2682"/>
                  <a:pt x="1392" y="2695"/>
                  <a:pt x="1389" y="2682"/>
                </a:cubicBezTo>
                <a:moveTo>
                  <a:pt x="1315" y="2698"/>
                </a:moveTo>
                <a:cubicBezTo>
                  <a:pt x="1302" y="2695"/>
                  <a:pt x="1312" y="2684"/>
                  <a:pt x="1315" y="2679"/>
                </a:cubicBezTo>
                <a:cubicBezTo>
                  <a:pt x="1318" y="2674"/>
                  <a:pt x="1318" y="2695"/>
                  <a:pt x="1315" y="2698"/>
                </a:cubicBezTo>
                <a:moveTo>
                  <a:pt x="339" y="2671"/>
                </a:moveTo>
                <a:lnTo>
                  <a:pt x="339" y="2671"/>
                </a:lnTo>
                <a:moveTo>
                  <a:pt x="1312" y="2671"/>
                </a:moveTo>
                <a:lnTo>
                  <a:pt x="1310" y="2671"/>
                </a:lnTo>
                <a:cubicBezTo>
                  <a:pt x="1304" y="2663"/>
                  <a:pt x="1326" y="2668"/>
                  <a:pt x="1318" y="2674"/>
                </a:cubicBezTo>
                <a:lnTo>
                  <a:pt x="1312" y="2671"/>
                </a:lnTo>
                <a:moveTo>
                  <a:pt x="217" y="2666"/>
                </a:moveTo>
                <a:lnTo>
                  <a:pt x="217" y="2666"/>
                </a:lnTo>
                <a:moveTo>
                  <a:pt x="243" y="2679"/>
                </a:moveTo>
                <a:cubicBezTo>
                  <a:pt x="233" y="2674"/>
                  <a:pt x="233" y="2659"/>
                  <a:pt x="246" y="2661"/>
                </a:cubicBezTo>
                <a:cubicBezTo>
                  <a:pt x="259" y="2664"/>
                  <a:pt x="243" y="2668"/>
                  <a:pt x="243" y="2679"/>
                </a:cubicBezTo>
                <a:moveTo>
                  <a:pt x="1394" y="2658"/>
                </a:moveTo>
                <a:cubicBezTo>
                  <a:pt x="1394" y="2658"/>
                  <a:pt x="1397" y="2671"/>
                  <a:pt x="1394" y="2658"/>
                </a:cubicBezTo>
                <a:moveTo>
                  <a:pt x="1331" y="2671"/>
                </a:moveTo>
                <a:cubicBezTo>
                  <a:pt x="1341" y="2674"/>
                  <a:pt x="1338" y="2667"/>
                  <a:pt x="1341" y="2661"/>
                </a:cubicBezTo>
                <a:cubicBezTo>
                  <a:pt x="1343" y="2656"/>
                  <a:pt x="1352" y="2672"/>
                  <a:pt x="1352" y="2682"/>
                </a:cubicBezTo>
                <a:cubicBezTo>
                  <a:pt x="1352" y="2693"/>
                  <a:pt x="1367" y="2667"/>
                  <a:pt x="1357" y="2661"/>
                </a:cubicBezTo>
                <a:cubicBezTo>
                  <a:pt x="1346" y="2656"/>
                  <a:pt x="1365" y="2647"/>
                  <a:pt x="1376" y="2647"/>
                </a:cubicBezTo>
                <a:cubicBezTo>
                  <a:pt x="1386" y="2647"/>
                  <a:pt x="1357" y="2682"/>
                  <a:pt x="1357" y="2705"/>
                </a:cubicBezTo>
                <a:cubicBezTo>
                  <a:pt x="1357" y="2729"/>
                  <a:pt x="1349" y="2687"/>
                  <a:pt x="1331" y="2698"/>
                </a:cubicBezTo>
                <a:cubicBezTo>
                  <a:pt x="1331" y="2698"/>
                  <a:pt x="1328" y="2668"/>
                  <a:pt x="1331" y="2671"/>
                </a:cubicBezTo>
                <a:moveTo>
                  <a:pt x="1323" y="2647"/>
                </a:moveTo>
                <a:cubicBezTo>
                  <a:pt x="1326" y="2653"/>
                  <a:pt x="1328" y="2648"/>
                  <a:pt x="1328" y="2645"/>
                </a:cubicBezTo>
                <a:cubicBezTo>
                  <a:pt x="1328" y="2643"/>
                  <a:pt x="1336" y="2653"/>
                  <a:pt x="1331" y="2658"/>
                </a:cubicBezTo>
                <a:lnTo>
                  <a:pt x="1323" y="2658"/>
                </a:lnTo>
                <a:lnTo>
                  <a:pt x="1323" y="2647"/>
                </a:lnTo>
                <a:moveTo>
                  <a:pt x="228" y="2639"/>
                </a:moveTo>
                <a:cubicBezTo>
                  <a:pt x="228" y="2639"/>
                  <a:pt x="222" y="2661"/>
                  <a:pt x="228" y="2639"/>
                </a:cubicBezTo>
                <a:moveTo>
                  <a:pt x="362" y="2639"/>
                </a:moveTo>
                <a:cubicBezTo>
                  <a:pt x="362" y="2639"/>
                  <a:pt x="370" y="2653"/>
                  <a:pt x="362" y="2639"/>
                </a:cubicBezTo>
                <a:moveTo>
                  <a:pt x="1415" y="2605"/>
                </a:moveTo>
                <a:lnTo>
                  <a:pt x="1421" y="2605"/>
                </a:lnTo>
                <a:lnTo>
                  <a:pt x="1421" y="2613"/>
                </a:lnTo>
                <a:lnTo>
                  <a:pt x="1415" y="2613"/>
                </a:lnTo>
                <a:lnTo>
                  <a:pt x="1415" y="2605"/>
                </a:lnTo>
                <a:moveTo>
                  <a:pt x="339" y="2605"/>
                </a:moveTo>
                <a:cubicBezTo>
                  <a:pt x="339" y="2608"/>
                  <a:pt x="335" y="2608"/>
                  <a:pt x="333" y="2608"/>
                </a:cubicBezTo>
                <a:cubicBezTo>
                  <a:pt x="330" y="2608"/>
                  <a:pt x="336" y="2605"/>
                  <a:pt x="339" y="2605"/>
                </a:cubicBezTo>
                <a:moveTo>
                  <a:pt x="307" y="2613"/>
                </a:moveTo>
                <a:cubicBezTo>
                  <a:pt x="302" y="2602"/>
                  <a:pt x="320" y="2608"/>
                  <a:pt x="320" y="2600"/>
                </a:cubicBezTo>
                <a:cubicBezTo>
                  <a:pt x="320" y="2592"/>
                  <a:pt x="315" y="2616"/>
                  <a:pt x="307" y="2613"/>
                </a:cubicBezTo>
                <a:moveTo>
                  <a:pt x="1355" y="2592"/>
                </a:moveTo>
                <a:lnTo>
                  <a:pt x="1355" y="2592"/>
                </a:lnTo>
                <a:moveTo>
                  <a:pt x="1357" y="2608"/>
                </a:moveTo>
                <a:cubicBezTo>
                  <a:pt x="1370" y="2608"/>
                  <a:pt x="1364" y="2592"/>
                  <a:pt x="1370" y="2586"/>
                </a:cubicBezTo>
                <a:cubicBezTo>
                  <a:pt x="1375" y="2581"/>
                  <a:pt x="1370" y="2618"/>
                  <a:pt x="1378" y="2605"/>
                </a:cubicBezTo>
                <a:cubicBezTo>
                  <a:pt x="1386" y="2592"/>
                  <a:pt x="1354" y="2629"/>
                  <a:pt x="1357" y="2647"/>
                </a:cubicBezTo>
                <a:cubicBezTo>
                  <a:pt x="1359" y="2666"/>
                  <a:pt x="1351" y="2639"/>
                  <a:pt x="1341" y="2639"/>
                </a:cubicBezTo>
                <a:cubicBezTo>
                  <a:pt x="1330" y="2639"/>
                  <a:pt x="1357" y="2639"/>
                  <a:pt x="1368" y="2626"/>
                </a:cubicBezTo>
                <a:cubicBezTo>
                  <a:pt x="1378" y="2613"/>
                  <a:pt x="1355" y="2621"/>
                  <a:pt x="1357" y="2608"/>
                </a:cubicBezTo>
                <a:moveTo>
                  <a:pt x="1296" y="2613"/>
                </a:moveTo>
                <a:cubicBezTo>
                  <a:pt x="1315" y="2608"/>
                  <a:pt x="1331" y="2595"/>
                  <a:pt x="1323" y="2579"/>
                </a:cubicBezTo>
                <a:cubicBezTo>
                  <a:pt x="1315" y="2564"/>
                  <a:pt x="1336" y="2581"/>
                  <a:pt x="1339" y="2581"/>
                </a:cubicBezTo>
                <a:cubicBezTo>
                  <a:pt x="1341" y="2581"/>
                  <a:pt x="1325" y="2613"/>
                  <a:pt x="1328" y="2639"/>
                </a:cubicBezTo>
                <a:cubicBezTo>
                  <a:pt x="1330" y="2666"/>
                  <a:pt x="1296" y="2631"/>
                  <a:pt x="1296" y="2613"/>
                </a:cubicBezTo>
                <a:moveTo>
                  <a:pt x="339" y="2579"/>
                </a:moveTo>
                <a:lnTo>
                  <a:pt x="339" y="2579"/>
                </a:lnTo>
                <a:moveTo>
                  <a:pt x="1429" y="2568"/>
                </a:moveTo>
                <a:cubicBezTo>
                  <a:pt x="1429" y="2568"/>
                  <a:pt x="1429" y="2573"/>
                  <a:pt x="1429" y="2568"/>
                </a:cubicBezTo>
                <a:moveTo>
                  <a:pt x="413" y="2565"/>
                </a:moveTo>
                <a:cubicBezTo>
                  <a:pt x="413" y="2565"/>
                  <a:pt x="405" y="2589"/>
                  <a:pt x="413" y="2565"/>
                </a:cubicBezTo>
                <a:moveTo>
                  <a:pt x="1429" y="2547"/>
                </a:moveTo>
                <a:lnTo>
                  <a:pt x="1429" y="2547"/>
                </a:lnTo>
                <a:moveTo>
                  <a:pt x="1378" y="2539"/>
                </a:moveTo>
                <a:lnTo>
                  <a:pt x="1389" y="2539"/>
                </a:lnTo>
                <a:lnTo>
                  <a:pt x="1389" y="2547"/>
                </a:lnTo>
                <a:lnTo>
                  <a:pt x="1378" y="2547"/>
                </a:lnTo>
                <a:lnTo>
                  <a:pt x="1378" y="2539"/>
                </a:lnTo>
                <a:moveTo>
                  <a:pt x="1389" y="2586"/>
                </a:moveTo>
                <a:cubicBezTo>
                  <a:pt x="1394" y="2555"/>
                  <a:pt x="1392" y="2536"/>
                  <a:pt x="1431" y="2528"/>
                </a:cubicBezTo>
                <a:cubicBezTo>
                  <a:pt x="1423" y="2547"/>
                  <a:pt x="1389" y="2549"/>
                  <a:pt x="1402" y="2573"/>
                </a:cubicBezTo>
                <a:cubicBezTo>
                  <a:pt x="1415" y="2597"/>
                  <a:pt x="1410" y="2569"/>
                  <a:pt x="1410" y="2563"/>
                </a:cubicBezTo>
                <a:cubicBezTo>
                  <a:pt x="1410" y="2558"/>
                  <a:pt x="1392" y="2605"/>
                  <a:pt x="1392" y="2631"/>
                </a:cubicBezTo>
                <a:cubicBezTo>
                  <a:pt x="1392" y="2658"/>
                  <a:pt x="1397" y="2602"/>
                  <a:pt x="1397" y="2589"/>
                </a:cubicBezTo>
                <a:lnTo>
                  <a:pt x="1389" y="2589"/>
                </a:lnTo>
                <a:lnTo>
                  <a:pt x="1389" y="2586"/>
                </a:lnTo>
                <a:moveTo>
                  <a:pt x="1415" y="2528"/>
                </a:moveTo>
                <a:cubicBezTo>
                  <a:pt x="1408" y="2526"/>
                  <a:pt x="1415" y="2520"/>
                  <a:pt x="1415" y="2515"/>
                </a:cubicBezTo>
                <a:cubicBezTo>
                  <a:pt x="1415" y="2510"/>
                  <a:pt x="1415" y="2526"/>
                  <a:pt x="1415" y="2528"/>
                </a:cubicBezTo>
                <a:moveTo>
                  <a:pt x="455" y="2520"/>
                </a:moveTo>
                <a:lnTo>
                  <a:pt x="455" y="2520"/>
                </a:lnTo>
                <a:moveTo>
                  <a:pt x="426" y="2520"/>
                </a:moveTo>
                <a:cubicBezTo>
                  <a:pt x="426" y="2520"/>
                  <a:pt x="431" y="2536"/>
                  <a:pt x="426" y="2520"/>
                </a:cubicBezTo>
                <a:moveTo>
                  <a:pt x="352" y="2504"/>
                </a:moveTo>
                <a:lnTo>
                  <a:pt x="352" y="2504"/>
                </a:lnTo>
                <a:lnTo>
                  <a:pt x="353" y="2504"/>
                </a:lnTo>
                <a:cubicBezTo>
                  <a:pt x="354" y="2504"/>
                  <a:pt x="354" y="2504"/>
                  <a:pt x="354" y="2503"/>
                </a:cubicBezTo>
                <a:lnTo>
                  <a:pt x="355" y="2502"/>
                </a:lnTo>
                <a:cubicBezTo>
                  <a:pt x="362" y="2499"/>
                  <a:pt x="362" y="2518"/>
                  <a:pt x="352" y="2512"/>
                </a:cubicBezTo>
                <a:lnTo>
                  <a:pt x="352" y="2504"/>
                </a:lnTo>
                <a:moveTo>
                  <a:pt x="376" y="2486"/>
                </a:moveTo>
                <a:cubicBezTo>
                  <a:pt x="376" y="2478"/>
                  <a:pt x="384" y="2481"/>
                  <a:pt x="376" y="2486"/>
                </a:cubicBezTo>
                <a:cubicBezTo>
                  <a:pt x="368" y="2491"/>
                  <a:pt x="376" y="2494"/>
                  <a:pt x="365" y="2491"/>
                </a:cubicBezTo>
                <a:lnTo>
                  <a:pt x="365" y="2486"/>
                </a:lnTo>
                <a:lnTo>
                  <a:pt x="376" y="2486"/>
                </a:lnTo>
                <a:moveTo>
                  <a:pt x="355" y="2481"/>
                </a:moveTo>
                <a:cubicBezTo>
                  <a:pt x="355" y="2486"/>
                  <a:pt x="349" y="2486"/>
                  <a:pt x="347" y="2486"/>
                </a:cubicBezTo>
                <a:cubicBezTo>
                  <a:pt x="344" y="2486"/>
                  <a:pt x="352" y="2481"/>
                  <a:pt x="355" y="2481"/>
                </a:cubicBezTo>
                <a:moveTo>
                  <a:pt x="415" y="2481"/>
                </a:moveTo>
                <a:cubicBezTo>
                  <a:pt x="415" y="2473"/>
                  <a:pt x="415" y="2465"/>
                  <a:pt x="426" y="2465"/>
                </a:cubicBezTo>
                <a:cubicBezTo>
                  <a:pt x="437" y="2465"/>
                  <a:pt x="426" y="2481"/>
                  <a:pt x="415" y="2481"/>
                </a:cubicBezTo>
                <a:moveTo>
                  <a:pt x="1468" y="2465"/>
                </a:moveTo>
                <a:lnTo>
                  <a:pt x="1468" y="2465"/>
                </a:lnTo>
                <a:cubicBezTo>
                  <a:pt x="1455" y="2480"/>
                  <a:pt x="1444" y="2495"/>
                  <a:pt x="1434" y="2512"/>
                </a:cubicBezTo>
                <a:cubicBezTo>
                  <a:pt x="1421" y="2512"/>
                  <a:pt x="1415" y="2499"/>
                  <a:pt x="1410" y="2486"/>
                </a:cubicBezTo>
                <a:cubicBezTo>
                  <a:pt x="1405" y="2473"/>
                  <a:pt x="1431" y="2467"/>
                  <a:pt x="1434" y="2454"/>
                </a:cubicBezTo>
                <a:cubicBezTo>
                  <a:pt x="1437" y="2441"/>
                  <a:pt x="1421" y="2462"/>
                  <a:pt x="1421" y="2446"/>
                </a:cubicBezTo>
                <a:cubicBezTo>
                  <a:pt x="1421" y="2430"/>
                  <a:pt x="1437" y="2460"/>
                  <a:pt x="1442" y="2441"/>
                </a:cubicBezTo>
                <a:cubicBezTo>
                  <a:pt x="1447" y="2423"/>
                  <a:pt x="1445" y="2459"/>
                  <a:pt x="1442" y="2462"/>
                </a:cubicBezTo>
                <a:cubicBezTo>
                  <a:pt x="1439" y="2465"/>
                  <a:pt x="1457" y="2465"/>
                  <a:pt x="1468" y="2465"/>
                </a:cubicBezTo>
                <a:cubicBezTo>
                  <a:pt x="1478" y="2465"/>
                  <a:pt x="1460" y="2459"/>
                  <a:pt x="1468" y="2452"/>
                </a:cubicBezTo>
                <a:lnTo>
                  <a:pt x="1474" y="2452"/>
                </a:lnTo>
                <a:cubicBezTo>
                  <a:pt x="1471" y="2459"/>
                  <a:pt x="1471" y="2462"/>
                  <a:pt x="1468" y="2465"/>
                </a:cubicBezTo>
                <a:moveTo>
                  <a:pt x="505" y="2462"/>
                </a:moveTo>
                <a:lnTo>
                  <a:pt x="505" y="2462"/>
                </a:lnTo>
                <a:lnTo>
                  <a:pt x="505" y="2461"/>
                </a:lnTo>
                <a:cubicBezTo>
                  <a:pt x="505" y="2453"/>
                  <a:pt x="507" y="2447"/>
                  <a:pt x="511" y="2441"/>
                </a:cubicBezTo>
                <a:lnTo>
                  <a:pt x="511" y="2441"/>
                </a:lnTo>
                <a:cubicBezTo>
                  <a:pt x="512" y="2442"/>
                  <a:pt x="513" y="2443"/>
                  <a:pt x="515" y="2444"/>
                </a:cubicBezTo>
                <a:cubicBezTo>
                  <a:pt x="517" y="2446"/>
                  <a:pt x="520" y="2446"/>
                  <a:pt x="523" y="2446"/>
                </a:cubicBezTo>
                <a:cubicBezTo>
                  <a:pt x="523" y="2446"/>
                  <a:pt x="523" y="2446"/>
                  <a:pt x="524" y="2446"/>
                </a:cubicBezTo>
                <a:lnTo>
                  <a:pt x="524" y="2446"/>
                </a:lnTo>
                <a:cubicBezTo>
                  <a:pt x="523" y="2447"/>
                  <a:pt x="523" y="2449"/>
                  <a:pt x="523" y="2449"/>
                </a:cubicBezTo>
                <a:cubicBezTo>
                  <a:pt x="520" y="2454"/>
                  <a:pt x="517" y="2457"/>
                  <a:pt x="512" y="2459"/>
                </a:cubicBezTo>
                <a:cubicBezTo>
                  <a:pt x="510" y="2461"/>
                  <a:pt x="508" y="2461"/>
                  <a:pt x="505" y="2462"/>
                </a:cubicBezTo>
                <a:moveTo>
                  <a:pt x="458" y="2444"/>
                </a:moveTo>
                <a:cubicBezTo>
                  <a:pt x="458" y="2433"/>
                  <a:pt x="466" y="2436"/>
                  <a:pt x="471" y="2433"/>
                </a:cubicBezTo>
                <a:cubicBezTo>
                  <a:pt x="476" y="2430"/>
                  <a:pt x="466" y="2444"/>
                  <a:pt x="458" y="2444"/>
                </a:cubicBezTo>
                <a:moveTo>
                  <a:pt x="1474" y="2438"/>
                </a:moveTo>
                <a:cubicBezTo>
                  <a:pt x="1471" y="2438"/>
                  <a:pt x="1466" y="2436"/>
                  <a:pt x="1468" y="2430"/>
                </a:cubicBezTo>
                <a:lnTo>
                  <a:pt x="1474" y="2430"/>
                </a:lnTo>
                <a:lnTo>
                  <a:pt x="1474" y="2438"/>
                </a:lnTo>
                <a:cubicBezTo>
                  <a:pt x="1482" y="2425"/>
                  <a:pt x="1487" y="2449"/>
                  <a:pt x="1474" y="2446"/>
                </a:cubicBezTo>
                <a:lnTo>
                  <a:pt x="1474" y="2438"/>
                </a:lnTo>
                <a:moveTo>
                  <a:pt x="1341" y="2444"/>
                </a:moveTo>
                <a:cubicBezTo>
                  <a:pt x="1331" y="2444"/>
                  <a:pt x="1341" y="2430"/>
                  <a:pt x="1341" y="2425"/>
                </a:cubicBezTo>
                <a:cubicBezTo>
                  <a:pt x="1341" y="2420"/>
                  <a:pt x="1339" y="2436"/>
                  <a:pt x="1341" y="2444"/>
                </a:cubicBezTo>
                <a:moveTo>
                  <a:pt x="1500" y="2407"/>
                </a:moveTo>
                <a:lnTo>
                  <a:pt x="1500" y="2407"/>
                </a:lnTo>
                <a:moveTo>
                  <a:pt x="1458" y="2404"/>
                </a:moveTo>
                <a:lnTo>
                  <a:pt x="1468" y="2404"/>
                </a:lnTo>
                <a:lnTo>
                  <a:pt x="1468" y="2409"/>
                </a:lnTo>
                <a:lnTo>
                  <a:pt x="1458" y="2409"/>
                </a:lnTo>
                <a:lnTo>
                  <a:pt x="1458" y="2404"/>
                </a:lnTo>
                <a:moveTo>
                  <a:pt x="1482" y="2420"/>
                </a:moveTo>
                <a:cubicBezTo>
                  <a:pt x="1471" y="2420"/>
                  <a:pt x="1471" y="2410"/>
                  <a:pt x="1471" y="2399"/>
                </a:cubicBezTo>
                <a:cubicBezTo>
                  <a:pt x="1471" y="2389"/>
                  <a:pt x="1479" y="2407"/>
                  <a:pt x="1487" y="2407"/>
                </a:cubicBezTo>
                <a:lnTo>
                  <a:pt x="1487" y="2407"/>
                </a:lnTo>
                <a:cubicBezTo>
                  <a:pt x="1486" y="2408"/>
                  <a:pt x="1485" y="2410"/>
                  <a:pt x="1484" y="2411"/>
                </a:cubicBezTo>
                <a:cubicBezTo>
                  <a:pt x="1482" y="2414"/>
                  <a:pt x="1482" y="2416"/>
                  <a:pt x="1482" y="2418"/>
                </a:cubicBezTo>
                <a:cubicBezTo>
                  <a:pt x="1482" y="2419"/>
                  <a:pt x="1482" y="2419"/>
                  <a:pt x="1482" y="2420"/>
                </a:cubicBezTo>
                <a:moveTo>
                  <a:pt x="537" y="2409"/>
                </a:moveTo>
                <a:cubicBezTo>
                  <a:pt x="534" y="2409"/>
                  <a:pt x="532" y="2407"/>
                  <a:pt x="532" y="2399"/>
                </a:cubicBezTo>
                <a:cubicBezTo>
                  <a:pt x="532" y="2391"/>
                  <a:pt x="537" y="2404"/>
                  <a:pt x="537" y="2409"/>
                </a:cubicBezTo>
                <a:moveTo>
                  <a:pt x="511" y="2391"/>
                </a:moveTo>
                <a:cubicBezTo>
                  <a:pt x="511" y="2391"/>
                  <a:pt x="503" y="2404"/>
                  <a:pt x="511" y="2391"/>
                </a:cubicBezTo>
                <a:moveTo>
                  <a:pt x="1352" y="2422"/>
                </a:moveTo>
                <a:cubicBezTo>
                  <a:pt x="1336" y="2412"/>
                  <a:pt x="1357" y="2386"/>
                  <a:pt x="1363" y="2370"/>
                </a:cubicBezTo>
                <a:cubicBezTo>
                  <a:pt x="1368" y="2355"/>
                  <a:pt x="1352" y="2404"/>
                  <a:pt x="1352" y="2422"/>
                </a:cubicBezTo>
                <a:moveTo>
                  <a:pt x="1458" y="2364"/>
                </a:moveTo>
                <a:cubicBezTo>
                  <a:pt x="1458" y="2364"/>
                  <a:pt x="1460" y="2367"/>
                  <a:pt x="1458" y="2364"/>
                </a:cubicBezTo>
                <a:moveTo>
                  <a:pt x="595" y="2351"/>
                </a:moveTo>
                <a:cubicBezTo>
                  <a:pt x="595" y="2351"/>
                  <a:pt x="601" y="2364"/>
                  <a:pt x="595" y="2351"/>
                </a:cubicBezTo>
                <a:moveTo>
                  <a:pt x="1468" y="2364"/>
                </a:moveTo>
                <a:cubicBezTo>
                  <a:pt x="1466" y="2351"/>
                  <a:pt x="1479" y="2352"/>
                  <a:pt x="1474" y="2333"/>
                </a:cubicBezTo>
                <a:cubicBezTo>
                  <a:pt x="1468" y="2315"/>
                  <a:pt x="1479" y="2351"/>
                  <a:pt x="1500" y="2343"/>
                </a:cubicBezTo>
                <a:cubicBezTo>
                  <a:pt x="1521" y="2335"/>
                  <a:pt x="1487" y="2367"/>
                  <a:pt x="1495" y="2383"/>
                </a:cubicBezTo>
                <a:cubicBezTo>
                  <a:pt x="1503" y="2399"/>
                  <a:pt x="1465" y="2386"/>
                  <a:pt x="1468" y="2370"/>
                </a:cubicBezTo>
                <a:cubicBezTo>
                  <a:pt x="1470" y="2355"/>
                  <a:pt x="1482" y="2378"/>
                  <a:pt x="1487" y="2367"/>
                </a:cubicBezTo>
                <a:cubicBezTo>
                  <a:pt x="1492" y="2357"/>
                  <a:pt x="1471" y="2372"/>
                  <a:pt x="1468" y="2364"/>
                </a:cubicBezTo>
                <a:moveTo>
                  <a:pt x="1389" y="2330"/>
                </a:moveTo>
                <a:lnTo>
                  <a:pt x="1394" y="2330"/>
                </a:lnTo>
                <a:lnTo>
                  <a:pt x="1394" y="2340"/>
                </a:lnTo>
                <a:lnTo>
                  <a:pt x="1389" y="2340"/>
                </a:lnTo>
                <a:lnTo>
                  <a:pt x="1389" y="2330"/>
                </a:lnTo>
                <a:moveTo>
                  <a:pt x="582" y="2340"/>
                </a:moveTo>
                <a:cubicBezTo>
                  <a:pt x="574" y="2340"/>
                  <a:pt x="568" y="2335"/>
                  <a:pt x="571" y="2327"/>
                </a:cubicBezTo>
                <a:cubicBezTo>
                  <a:pt x="573" y="2319"/>
                  <a:pt x="585" y="2327"/>
                  <a:pt x="582" y="2340"/>
                </a:cubicBezTo>
                <a:moveTo>
                  <a:pt x="1500" y="2340"/>
                </a:moveTo>
                <a:lnTo>
                  <a:pt x="1500" y="2340"/>
                </a:lnTo>
                <a:cubicBezTo>
                  <a:pt x="1496" y="2334"/>
                  <a:pt x="1495" y="2328"/>
                  <a:pt x="1495" y="2321"/>
                </a:cubicBezTo>
                <a:cubicBezTo>
                  <a:pt x="1495" y="2320"/>
                  <a:pt x="1495" y="2320"/>
                  <a:pt x="1495" y="2319"/>
                </a:cubicBezTo>
                <a:cubicBezTo>
                  <a:pt x="1505" y="2322"/>
                  <a:pt x="1511" y="2330"/>
                  <a:pt x="1500" y="2340"/>
                </a:cubicBezTo>
                <a:moveTo>
                  <a:pt x="1500" y="2314"/>
                </a:moveTo>
                <a:lnTo>
                  <a:pt x="1500" y="2303"/>
                </a:lnTo>
                <a:cubicBezTo>
                  <a:pt x="1513" y="2295"/>
                  <a:pt x="1513" y="2319"/>
                  <a:pt x="1500" y="2314"/>
                </a:cubicBezTo>
                <a:moveTo>
                  <a:pt x="611" y="2290"/>
                </a:moveTo>
                <a:lnTo>
                  <a:pt x="619" y="2290"/>
                </a:lnTo>
                <a:lnTo>
                  <a:pt x="619" y="2301"/>
                </a:lnTo>
                <a:lnTo>
                  <a:pt x="611" y="2301"/>
                </a:lnTo>
                <a:lnTo>
                  <a:pt x="611" y="2290"/>
                </a:lnTo>
                <a:moveTo>
                  <a:pt x="1548" y="2293"/>
                </a:moveTo>
                <a:lnTo>
                  <a:pt x="1553" y="2293"/>
                </a:lnTo>
                <a:lnTo>
                  <a:pt x="1553" y="2288"/>
                </a:lnTo>
                <a:lnTo>
                  <a:pt x="1548" y="2288"/>
                </a:lnTo>
                <a:lnTo>
                  <a:pt x="1548" y="2293"/>
                </a:lnTo>
                <a:moveTo>
                  <a:pt x="1535" y="2280"/>
                </a:moveTo>
                <a:lnTo>
                  <a:pt x="1540" y="2280"/>
                </a:lnTo>
                <a:lnTo>
                  <a:pt x="1540" y="2288"/>
                </a:lnTo>
                <a:lnTo>
                  <a:pt x="1535" y="2288"/>
                </a:lnTo>
                <a:lnTo>
                  <a:pt x="1535" y="2280"/>
                </a:lnTo>
                <a:moveTo>
                  <a:pt x="1479" y="2288"/>
                </a:moveTo>
                <a:cubicBezTo>
                  <a:pt x="1492" y="2293"/>
                  <a:pt x="1495" y="2290"/>
                  <a:pt x="1492" y="2274"/>
                </a:cubicBezTo>
                <a:lnTo>
                  <a:pt x="1500" y="2274"/>
                </a:lnTo>
                <a:cubicBezTo>
                  <a:pt x="1497" y="2295"/>
                  <a:pt x="1497" y="2319"/>
                  <a:pt x="1479" y="2327"/>
                </a:cubicBezTo>
                <a:cubicBezTo>
                  <a:pt x="1460" y="2335"/>
                  <a:pt x="1484" y="2303"/>
                  <a:pt x="1479" y="2288"/>
                </a:cubicBezTo>
                <a:moveTo>
                  <a:pt x="1410" y="2280"/>
                </a:moveTo>
                <a:cubicBezTo>
                  <a:pt x="1408" y="2264"/>
                  <a:pt x="1420" y="2278"/>
                  <a:pt x="1410" y="2280"/>
                </a:cubicBezTo>
                <a:moveTo>
                  <a:pt x="1527" y="2261"/>
                </a:moveTo>
                <a:cubicBezTo>
                  <a:pt x="1513" y="2253"/>
                  <a:pt x="1526" y="2237"/>
                  <a:pt x="1537" y="2240"/>
                </a:cubicBezTo>
                <a:cubicBezTo>
                  <a:pt x="1547" y="2243"/>
                  <a:pt x="1532" y="2253"/>
                  <a:pt x="1527" y="2261"/>
                </a:cubicBezTo>
                <a:moveTo>
                  <a:pt x="1410" y="2264"/>
                </a:moveTo>
                <a:lnTo>
                  <a:pt x="1410" y="2264"/>
                </a:lnTo>
                <a:cubicBezTo>
                  <a:pt x="1414" y="2254"/>
                  <a:pt x="1417" y="2245"/>
                  <a:pt x="1418" y="2235"/>
                </a:cubicBezTo>
                <a:cubicBezTo>
                  <a:pt x="1429" y="2240"/>
                  <a:pt x="1423" y="2266"/>
                  <a:pt x="1410" y="2264"/>
                </a:cubicBezTo>
                <a:moveTo>
                  <a:pt x="664" y="2235"/>
                </a:moveTo>
                <a:cubicBezTo>
                  <a:pt x="664" y="2240"/>
                  <a:pt x="661" y="2237"/>
                  <a:pt x="659" y="2240"/>
                </a:cubicBezTo>
                <a:cubicBezTo>
                  <a:pt x="656" y="2243"/>
                  <a:pt x="664" y="2237"/>
                  <a:pt x="664" y="2235"/>
                </a:cubicBezTo>
                <a:moveTo>
                  <a:pt x="1421" y="2227"/>
                </a:moveTo>
                <a:cubicBezTo>
                  <a:pt x="1421" y="2227"/>
                  <a:pt x="1429" y="2243"/>
                  <a:pt x="1421" y="2227"/>
                </a:cubicBezTo>
                <a:moveTo>
                  <a:pt x="1513" y="2293"/>
                </a:moveTo>
                <a:lnTo>
                  <a:pt x="1513" y="2293"/>
                </a:lnTo>
                <a:cubicBezTo>
                  <a:pt x="1506" y="2279"/>
                  <a:pt x="1503" y="2266"/>
                  <a:pt x="1503" y="2250"/>
                </a:cubicBezTo>
                <a:cubicBezTo>
                  <a:pt x="1503" y="2237"/>
                  <a:pt x="1505" y="2226"/>
                  <a:pt x="1511" y="2213"/>
                </a:cubicBezTo>
                <a:cubicBezTo>
                  <a:pt x="1532" y="2221"/>
                  <a:pt x="1500" y="2237"/>
                  <a:pt x="1511" y="2253"/>
                </a:cubicBezTo>
                <a:cubicBezTo>
                  <a:pt x="1521" y="2269"/>
                  <a:pt x="1524" y="2264"/>
                  <a:pt x="1535" y="2264"/>
                </a:cubicBezTo>
                <a:lnTo>
                  <a:pt x="1535" y="2264"/>
                </a:lnTo>
                <a:cubicBezTo>
                  <a:pt x="1534" y="2266"/>
                  <a:pt x="1533" y="2267"/>
                  <a:pt x="1532" y="2269"/>
                </a:cubicBezTo>
                <a:cubicBezTo>
                  <a:pt x="1526" y="2278"/>
                  <a:pt x="1521" y="2285"/>
                  <a:pt x="1513" y="2293"/>
                </a:cubicBezTo>
                <a:moveTo>
                  <a:pt x="1527" y="2229"/>
                </a:moveTo>
                <a:cubicBezTo>
                  <a:pt x="1527" y="2221"/>
                  <a:pt x="1537" y="2216"/>
                  <a:pt x="1537" y="2208"/>
                </a:cubicBezTo>
                <a:cubicBezTo>
                  <a:pt x="1537" y="2200"/>
                  <a:pt x="1540" y="2235"/>
                  <a:pt x="1527" y="2229"/>
                </a:cubicBezTo>
                <a:moveTo>
                  <a:pt x="651" y="2211"/>
                </a:moveTo>
                <a:cubicBezTo>
                  <a:pt x="651" y="2211"/>
                  <a:pt x="653" y="2227"/>
                  <a:pt x="651" y="2211"/>
                </a:cubicBezTo>
                <a:moveTo>
                  <a:pt x="1431" y="2213"/>
                </a:moveTo>
                <a:cubicBezTo>
                  <a:pt x="1418" y="2211"/>
                  <a:pt x="1433" y="2203"/>
                  <a:pt x="1431" y="2195"/>
                </a:cubicBezTo>
                <a:cubicBezTo>
                  <a:pt x="1428" y="2187"/>
                  <a:pt x="1434" y="2213"/>
                  <a:pt x="1431" y="2213"/>
                </a:cubicBezTo>
                <a:moveTo>
                  <a:pt x="1537" y="2169"/>
                </a:moveTo>
                <a:cubicBezTo>
                  <a:pt x="1535" y="2169"/>
                  <a:pt x="1537" y="2162"/>
                  <a:pt x="1537" y="2169"/>
                </a:cubicBezTo>
                <a:moveTo>
                  <a:pt x="1553" y="2161"/>
                </a:moveTo>
                <a:lnTo>
                  <a:pt x="1561" y="2161"/>
                </a:lnTo>
                <a:lnTo>
                  <a:pt x="1561" y="2169"/>
                </a:lnTo>
                <a:lnTo>
                  <a:pt x="1553" y="2169"/>
                </a:lnTo>
                <a:lnTo>
                  <a:pt x="1553" y="2161"/>
                </a:lnTo>
                <a:moveTo>
                  <a:pt x="1558" y="2150"/>
                </a:moveTo>
                <a:lnTo>
                  <a:pt x="1558" y="2150"/>
                </a:lnTo>
                <a:moveTo>
                  <a:pt x="1500" y="2147"/>
                </a:moveTo>
                <a:lnTo>
                  <a:pt x="1500" y="2147"/>
                </a:lnTo>
                <a:moveTo>
                  <a:pt x="1482" y="2153"/>
                </a:moveTo>
                <a:cubicBezTo>
                  <a:pt x="1479" y="2153"/>
                  <a:pt x="1479" y="2148"/>
                  <a:pt x="1479" y="2145"/>
                </a:cubicBezTo>
                <a:cubicBezTo>
                  <a:pt x="1479" y="2143"/>
                  <a:pt x="1487" y="2147"/>
                  <a:pt x="1487" y="2150"/>
                </a:cubicBezTo>
                <a:lnTo>
                  <a:pt x="1482" y="2150"/>
                </a:lnTo>
                <a:lnTo>
                  <a:pt x="1482" y="2153"/>
                </a:lnTo>
                <a:moveTo>
                  <a:pt x="1537" y="2145"/>
                </a:moveTo>
                <a:cubicBezTo>
                  <a:pt x="1532" y="2147"/>
                  <a:pt x="1532" y="2137"/>
                  <a:pt x="1532" y="2131"/>
                </a:cubicBezTo>
                <a:lnTo>
                  <a:pt x="1532" y="2131"/>
                </a:lnTo>
                <a:cubicBezTo>
                  <a:pt x="1533" y="2133"/>
                  <a:pt x="1534" y="2134"/>
                  <a:pt x="1535" y="2135"/>
                </a:cubicBezTo>
                <a:cubicBezTo>
                  <a:pt x="1537" y="2138"/>
                  <a:pt x="1537" y="2140"/>
                  <a:pt x="1537" y="2143"/>
                </a:cubicBezTo>
                <a:cubicBezTo>
                  <a:pt x="1537" y="2144"/>
                  <a:pt x="1537" y="2144"/>
                  <a:pt x="1537" y="2145"/>
                </a:cubicBezTo>
                <a:moveTo>
                  <a:pt x="754" y="2131"/>
                </a:moveTo>
                <a:cubicBezTo>
                  <a:pt x="754" y="2131"/>
                  <a:pt x="743" y="2147"/>
                  <a:pt x="754" y="2131"/>
                </a:cubicBezTo>
                <a:moveTo>
                  <a:pt x="1540" y="2150"/>
                </a:moveTo>
                <a:cubicBezTo>
                  <a:pt x="1540" y="2142"/>
                  <a:pt x="1547" y="2135"/>
                  <a:pt x="1550" y="2124"/>
                </a:cubicBezTo>
                <a:cubicBezTo>
                  <a:pt x="1552" y="2114"/>
                  <a:pt x="1553" y="2155"/>
                  <a:pt x="1540" y="2150"/>
                </a:cubicBezTo>
                <a:moveTo>
                  <a:pt x="1442" y="2150"/>
                </a:moveTo>
                <a:lnTo>
                  <a:pt x="1442" y="2150"/>
                </a:lnTo>
                <a:cubicBezTo>
                  <a:pt x="1446" y="2142"/>
                  <a:pt x="1447" y="2134"/>
                  <a:pt x="1447" y="2126"/>
                </a:cubicBezTo>
                <a:cubicBezTo>
                  <a:pt x="1447" y="2125"/>
                  <a:pt x="1447" y="2124"/>
                  <a:pt x="1447" y="2124"/>
                </a:cubicBezTo>
                <a:cubicBezTo>
                  <a:pt x="1460" y="2124"/>
                  <a:pt x="1455" y="2155"/>
                  <a:pt x="1442" y="2150"/>
                </a:cubicBezTo>
                <a:moveTo>
                  <a:pt x="1487" y="2108"/>
                </a:moveTo>
                <a:lnTo>
                  <a:pt x="1487" y="2108"/>
                </a:lnTo>
                <a:moveTo>
                  <a:pt x="1452" y="2118"/>
                </a:moveTo>
                <a:lnTo>
                  <a:pt x="1452" y="2118"/>
                </a:lnTo>
                <a:cubicBezTo>
                  <a:pt x="1454" y="2112"/>
                  <a:pt x="1455" y="2107"/>
                  <a:pt x="1455" y="2101"/>
                </a:cubicBezTo>
                <a:cubicBezTo>
                  <a:pt x="1455" y="2100"/>
                  <a:pt x="1455" y="2100"/>
                  <a:pt x="1455" y="2100"/>
                </a:cubicBezTo>
                <a:cubicBezTo>
                  <a:pt x="1460" y="2097"/>
                  <a:pt x="1460" y="2126"/>
                  <a:pt x="1452" y="2121"/>
                </a:cubicBezTo>
                <a:lnTo>
                  <a:pt x="1452" y="2118"/>
                </a:lnTo>
                <a:moveTo>
                  <a:pt x="1508" y="2082"/>
                </a:moveTo>
                <a:cubicBezTo>
                  <a:pt x="1508" y="2082"/>
                  <a:pt x="1492" y="2097"/>
                  <a:pt x="1508" y="2082"/>
                </a:cubicBezTo>
                <a:moveTo>
                  <a:pt x="1572" y="2074"/>
                </a:moveTo>
                <a:lnTo>
                  <a:pt x="1572" y="2074"/>
                </a:lnTo>
                <a:cubicBezTo>
                  <a:pt x="1572" y="2074"/>
                  <a:pt x="1572" y="2072"/>
                  <a:pt x="1573" y="2072"/>
                </a:cubicBezTo>
                <a:cubicBezTo>
                  <a:pt x="1574" y="2070"/>
                  <a:pt x="1574" y="2070"/>
                  <a:pt x="1574" y="2069"/>
                </a:cubicBezTo>
                <a:cubicBezTo>
                  <a:pt x="1585" y="2072"/>
                  <a:pt x="1577" y="2087"/>
                  <a:pt x="1572" y="2074"/>
                </a:cubicBezTo>
                <a:moveTo>
                  <a:pt x="1492" y="2131"/>
                </a:moveTo>
                <a:cubicBezTo>
                  <a:pt x="1511" y="2110"/>
                  <a:pt x="1478" y="2080"/>
                  <a:pt x="1497" y="2056"/>
                </a:cubicBezTo>
                <a:cubicBezTo>
                  <a:pt x="1515" y="2032"/>
                  <a:pt x="1494" y="2081"/>
                  <a:pt x="1497" y="2094"/>
                </a:cubicBezTo>
                <a:cubicBezTo>
                  <a:pt x="1499" y="2108"/>
                  <a:pt x="1505" y="2094"/>
                  <a:pt x="1511" y="2094"/>
                </a:cubicBezTo>
                <a:lnTo>
                  <a:pt x="1511" y="2094"/>
                </a:lnTo>
                <a:cubicBezTo>
                  <a:pt x="1509" y="2101"/>
                  <a:pt x="1509" y="2106"/>
                  <a:pt x="1509" y="2113"/>
                </a:cubicBezTo>
                <a:cubicBezTo>
                  <a:pt x="1509" y="2120"/>
                  <a:pt x="1509" y="2125"/>
                  <a:pt x="1511" y="2131"/>
                </a:cubicBezTo>
                <a:cubicBezTo>
                  <a:pt x="1497" y="2131"/>
                  <a:pt x="1497" y="2139"/>
                  <a:pt x="1492" y="2131"/>
                </a:cubicBezTo>
                <a:moveTo>
                  <a:pt x="1511" y="2032"/>
                </a:moveTo>
                <a:cubicBezTo>
                  <a:pt x="1511" y="2021"/>
                  <a:pt x="1519" y="2015"/>
                  <a:pt x="1532" y="2013"/>
                </a:cubicBezTo>
                <a:cubicBezTo>
                  <a:pt x="1545" y="2010"/>
                  <a:pt x="1535" y="2032"/>
                  <a:pt x="1527" y="2043"/>
                </a:cubicBezTo>
                <a:cubicBezTo>
                  <a:pt x="1519" y="2053"/>
                  <a:pt x="1524" y="2029"/>
                  <a:pt x="1511" y="2032"/>
                </a:cubicBezTo>
                <a:moveTo>
                  <a:pt x="1532" y="1995"/>
                </a:moveTo>
                <a:cubicBezTo>
                  <a:pt x="1527" y="2003"/>
                  <a:pt x="1527" y="1995"/>
                  <a:pt x="1521" y="1995"/>
                </a:cubicBezTo>
                <a:lnTo>
                  <a:pt x="1532" y="1995"/>
                </a:lnTo>
                <a:moveTo>
                  <a:pt x="1577" y="1966"/>
                </a:moveTo>
                <a:cubicBezTo>
                  <a:pt x="1577" y="1966"/>
                  <a:pt x="1587" y="1982"/>
                  <a:pt x="1577" y="1966"/>
                </a:cubicBezTo>
                <a:moveTo>
                  <a:pt x="1532" y="1968"/>
                </a:moveTo>
                <a:cubicBezTo>
                  <a:pt x="1527" y="1950"/>
                  <a:pt x="1545" y="1965"/>
                  <a:pt x="1532" y="1968"/>
                </a:cubicBezTo>
                <a:moveTo>
                  <a:pt x="1535" y="2121"/>
                </a:moveTo>
                <a:cubicBezTo>
                  <a:pt x="1535" y="2110"/>
                  <a:pt x="1535" y="2105"/>
                  <a:pt x="1527" y="2105"/>
                </a:cubicBezTo>
                <a:cubicBezTo>
                  <a:pt x="1540" y="2043"/>
                  <a:pt x="1550" y="2000"/>
                  <a:pt x="1561" y="1929"/>
                </a:cubicBezTo>
                <a:cubicBezTo>
                  <a:pt x="1585" y="1950"/>
                  <a:pt x="1561" y="1966"/>
                  <a:pt x="1561" y="1987"/>
                </a:cubicBezTo>
                <a:cubicBezTo>
                  <a:pt x="1561" y="2008"/>
                  <a:pt x="1584" y="2002"/>
                  <a:pt x="1574" y="2013"/>
                </a:cubicBezTo>
                <a:cubicBezTo>
                  <a:pt x="1563" y="2023"/>
                  <a:pt x="1553" y="2095"/>
                  <a:pt x="1566" y="2124"/>
                </a:cubicBezTo>
                <a:cubicBezTo>
                  <a:pt x="1579" y="2154"/>
                  <a:pt x="1548" y="2100"/>
                  <a:pt x="1535" y="2121"/>
                </a:cubicBezTo>
                <a:moveTo>
                  <a:pt x="1574" y="1937"/>
                </a:moveTo>
                <a:lnTo>
                  <a:pt x="1574" y="1937"/>
                </a:lnTo>
                <a:cubicBezTo>
                  <a:pt x="1577" y="1925"/>
                  <a:pt x="1579" y="1915"/>
                  <a:pt x="1579" y="1902"/>
                </a:cubicBezTo>
                <a:cubicBezTo>
                  <a:pt x="1598" y="1900"/>
                  <a:pt x="1587" y="1923"/>
                  <a:pt x="1590" y="1931"/>
                </a:cubicBezTo>
                <a:cubicBezTo>
                  <a:pt x="1593" y="1939"/>
                  <a:pt x="1579" y="1939"/>
                  <a:pt x="1574" y="1937"/>
                </a:cubicBezTo>
                <a:moveTo>
                  <a:pt x="1537" y="1876"/>
                </a:moveTo>
                <a:lnTo>
                  <a:pt x="1548" y="1876"/>
                </a:lnTo>
                <a:lnTo>
                  <a:pt x="1548" y="1886"/>
                </a:lnTo>
                <a:lnTo>
                  <a:pt x="1537" y="1886"/>
                </a:lnTo>
                <a:lnTo>
                  <a:pt x="1537" y="1876"/>
                </a:lnTo>
                <a:moveTo>
                  <a:pt x="1566" y="1897"/>
                </a:moveTo>
                <a:cubicBezTo>
                  <a:pt x="1564" y="1884"/>
                  <a:pt x="1601" y="1860"/>
                  <a:pt x="1598" y="1889"/>
                </a:cubicBezTo>
                <a:cubicBezTo>
                  <a:pt x="1595" y="1918"/>
                  <a:pt x="1592" y="1889"/>
                  <a:pt x="1579" y="1889"/>
                </a:cubicBezTo>
                <a:cubicBezTo>
                  <a:pt x="1565" y="1889"/>
                  <a:pt x="1577" y="1902"/>
                  <a:pt x="1566" y="1897"/>
                </a:cubicBezTo>
                <a:moveTo>
                  <a:pt x="1587" y="1865"/>
                </a:moveTo>
                <a:cubicBezTo>
                  <a:pt x="1587" y="1865"/>
                  <a:pt x="1601" y="1879"/>
                  <a:pt x="1587" y="1865"/>
                </a:cubicBezTo>
                <a:moveTo>
                  <a:pt x="1540" y="1863"/>
                </a:moveTo>
                <a:cubicBezTo>
                  <a:pt x="1540" y="1863"/>
                  <a:pt x="1535" y="1876"/>
                  <a:pt x="1540" y="1863"/>
                </a:cubicBezTo>
                <a:moveTo>
                  <a:pt x="1577" y="1831"/>
                </a:moveTo>
                <a:cubicBezTo>
                  <a:pt x="1572" y="1831"/>
                  <a:pt x="1572" y="1820"/>
                  <a:pt x="1572" y="1810"/>
                </a:cubicBezTo>
                <a:cubicBezTo>
                  <a:pt x="1572" y="1799"/>
                  <a:pt x="1577" y="1820"/>
                  <a:pt x="1577" y="1831"/>
                </a:cubicBezTo>
                <a:moveTo>
                  <a:pt x="1550" y="1757"/>
                </a:moveTo>
                <a:cubicBezTo>
                  <a:pt x="1553" y="1759"/>
                  <a:pt x="1553" y="1756"/>
                  <a:pt x="1553" y="1754"/>
                </a:cubicBezTo>
                <a:cubicBezTo>
                  <a:pt x="1553" y="1751"/>
                  <a:pt x="1561" y="1773"/>
                  <a:pt x="1550" y="1767"/>
                </a:cubicBezTo>
                <a:lnTo>
                  <a:pt x="1550" y="1757"/>
                </a:lnTo>
                <a:moveTo>
                  <a:pt x="1574" y="1730"/>
                </a:moveTo>
                <a:lnTo>
                  <a:pt x="1579" y="1730"/>
                </a:lnTo>
                <a:lnTo>
                  <a:pt x="1579" y="1736"/>
                </a:lnTo>
                <a:lnTo>
                  <a:pt x="1574" y="1736"/>
                </a:lnTo>
                <a:lnTo>
                  <a:pt x="1574" y="1730"/>
                </a:lnTo>
                <a:moveTo>
                  <a:pt x="1511" y="1728"/>
                </a:moveTo>
                <a:cubicBezTo>
                  <a:pt x="1511" y="1728"/>
                  <a:pt x="1521" y="1744"/>
                  <a:pt x="1511" y="1728"/>
                </a:cubicBezTo>
                <a:moveTo>
                  <a:pt x="1577" y="1707"/>
                </a:moveTo>
                <a:cubicBezTo>
                  <a:pt x="1577" y="1696"/>
                  <a:pt x="1579" y="1691"/>
                  <a:pt x="1590" y="1691"/>
                </a:cubicBezTo>
                <a:cubicBezTo>
                  <a:pt x="1601" y="1691"/>
                  <a:pt x="1587" y="1707"/>
                  <a:pt x="1577" y="1707"/>
                </a:cubicBezTo>
                <a:moveTo>
                  <a:pt x="1593" y="1683"/>
                </a:moveTo>
                <a:cubicBezTo>
                  <a:pt x="1590" y="1683"/>
                  <a:pt x="1585" y="1680"/>
                  <a:pt x="1587" y="1675"/>
                </a:cubicBezTo>
                <a:lnTo>
                  <a:pt x="1593" y="1675"/>
                </a:lnTo>
                <a:lnTo>
                  <a:pt x="1593" y="1683"/>
                </a:lnTo>
                <a:cubicBezTo>
                  <a:pt x="1603" y="1680"/>
                  <a:pt x="1601" y="1691"/>
                  <a:pt x="1611" y="1691"/>
                </a:cubicBezTo>
                <a:cubicBezTo>
                  <a:pt x="1606" y="1746"/>
                  <a:pt x="1603" y="1799"/>
                  <a:pt x="1598" y="1836"/>
                </a:cubicBezTo>
                <a:cubicBezTo>
                  <a:pt x="1593" y="1873"/>
                  <a:pt x="1587" y="1809"/>
                  <a:pt x="1593" y="1804"/>
                </a:cubicBezTo>
                <a:cubicBezTo>
                  <a:pt x="1598" y="1798"/>
                  <a:pt x="1584" y="1797"/>
                  <a:pt x="1574" y="1797"/>
                </a:cubicBezTo>
                <a:cubicBezTo>
                  <a:pt x="1563" y="1797"/>
                  <a:pt x="1574" y="1772"/>
                  <a:pt x="1577" y="1762"/>
                </a:cubicBezTo>
                <a:cubicBezTo>
                  <a:pt x="1579" y="1751"/>
                  <a:pt x="1579" y="1783"/>
                  <a:pt x="1590" y="1786"/>
                </a:cubicBezTo>
                <a:cubicBezTo>
                  <a:pt x="1601" y="1789"/>
                  <a:pt x="1587" y="1722"/>
                  <a:pt x="1601" y="1704"/>
                </a:cubicBezTo>
                <a:cubicBezTo>
                  <a:pt x="1614" y="1685"/>
                  <a:pt x="1590" y="1696"/>
                  <a:pt x="1593" y="1683"/>
                </a:cubicBezTo>
                <a:moveTo>
                  <a:pt x="1606" y="1648"/>
                </a:moveTo>
                <a:cubicBezTo>
                  <a:pt x="1593" y="1651"/>
                  <a:pt x="1598" y="1637"/>
                  <a:pt x="1593" y="1635"/>
                </a:cubicBezTo>
                <a:cubicBezTo>
                  <a:pt x="1587" y="1632"/>
                  <a:pt x="1593" y="1651"/>
                  <a:pt x="1590" y="1654"/>
                </a:cubicBezTo>
                <a:cubicBezTo>
                  <a:pt x="1587" y="1656"/>
                  <a:pt x="1587" y="1625"/>
                  <a:pt x="1590" y="1611"/>
                </a:cubicBezTo>
                <a:lnTo>
                  <a:pt x="1590" y="1611"/>
                </a:lnTo>
                <a:cubicBezTo>
                  <a:pt x="1591" y="1613"/>
                  <a:pt x="1592" y="1615"/>
                  <a:pt x="1593" y="1617"/>
                </a:cubicBezTo>
                <a:cubicBezTo>
                  <a:pt x="1599" y="1627"/>
                  <a:pt x="1603" y="1637"/>
                  <a:pt x="1606" y="1648"/>
                </a:cubicBezTo>
                <a:moveTo>
                  <a:pt x="1598" y="1585"/>
                </a:moveTo>
                <a:cubicBezTo>
                  <a:pt x="1598" y="1585"/>
                  <a:pt x="1601" y="1619"/>
                  <a:pt x="1598" y="1585"/>
                </a:cubicBezTo>
                <a:moveTo>
                  <a:pt x="1598" y="1574"/>
                </a:moveTo>
                <a:cubicBezTo>
                  <a:pt x="1593" y="1580"/>
                  <a:pt x="1589" y="1574"/>
                  <a:pt x="1587" y="1574"/>
                </a:cubicBezTo>
                <a:cubicBezTo>
                  <a:pt x="1584" y="1574"/>
                  <a:pt x="1593" y="1574"/>
                  <a:pt x="1598" y="1574"/>
                </a:cubicBezTo>
                <a:moveTo>
                  <a:pt x="1606" y="1572"/>
                </a:moveTo>
                <a:cubicBezTo>
                  <a:pt x="1603" y="1577"/>
                  <a:pt x="1603" y="1572"/>
                  <a:pt x="1598" y="1572"/>
                </a:cubicBezTo>
                <a:cubicBezTo>
                  <a:pt x="1593" y="1572"/>
                  <a:pt x="1606" y="1566"/>
                  <a:pt x="1606" y="1572"/>
                </a:cubicBezTo>
                <a:moveTo>
                  <a:pt x="426" y="1551"/>
                </a:moveTo>
                <a:lnTo>
                  <a:pt x="426" y="1551"/>
                </a:lnTo>
                <a:moveTo>
                  <a:pt x="1601" y="1519"/>
                </a:moveTo>
                <a:cubicBezTo>
                  <a:pt x="1585" y="1527"/>
                  <a:pt x="1603" y="1526"/>
                  <a:pt x="1601" y="1545"/>
                </a:cubicBezTo>
                <a:cubicBezTo>
                  <a:pt x="1598" y="1563"/>
                  <a:pt x="1589" y="1508"/>
                  <a:pt x="1587" y="1487"/>
                </a:cubicBezTo>
                <a:cubicBezTo>
                  <a:pt x="1584" y="1466"/>
                  <a:pt x="1593" y="1508"/>
                  <a:pt x="1601" y="1511"/>
                </a:cubicBezTo>
                <a:cubicBezTo>
                  <a:pt x="1601" y="1511"/>
                  <a:pt x="1603" y="1524"/>
                  <a:pt x="1601" y="1519"/>
                </a:cubicBezTo>
                <a:moveTo>
                  <a:pt x="1579" y="1479"/>
                </a:moveTo>
                <a:cubicBezTo>
                  <a:pt x="1579" y="1469"/>
                  <a:pt x="1587" y="1465"/>
                  <a:pt x="1590" y="1455"/>
                </a:cubicBezTo>
                <a:cubicBezTo>
                  <a:pt x="1593" y="1444"/>
                  <a:pt x="1598" y="1484"/>
                  <a:pt x="1579" y="1479"/>
                </a:cubicBezTo>
                <a:moveTo>
                  <a:pt x="1540" y="1445"/>
                </a:moveTo>
                <a:cubicBezTo>
                  <a:pt x="1537" y="1445"/>
                  <a:pt x="1537" y="1436"/>
                  <a:pt x="1537" y="1431"/>
                </a:cubicBezTo>
                <a:cubicBezTo>
                  <a:pt x="1537" y="1425"/>
                  <a:pt x="1548" y="1434"/>
                  <a:pt x="1548" y="1437"/>
                </a:cubicBezTo>
                <a:cubicBezTo>
                  <a:pt x="1548" y="1439"/>
                  <a:pt x="1545" y="1442"/>
                  <a:pt x="1540" y="1445"/>
                </a:cubicBezTo>
                <a:moveTo>
                  <a:pt x="1598" y="1416"/>
                </a:moveTo>
                <a:cubicBezTo>
                  <a:pt x="1593" y="1416"/>
                  <a:pt x="1590" y="1407"/>
                  <a:pt x="1590" y="1397"/>
                </a:cubicBezTo>
                <a:cubicBezTo>
                  <a:pt x="1590" y="1386"/>
                  <a:pt x="1598" y="1408"/>
                  <a:pt x="1598" y="1416"/>
                </a:cubicBezTo>
                <a:moveTo>
                  <a:pt x="1587" y="1315"/>
                </a:moveTo>
                <a:cubicBezTo>
                  <a:pt x="1574" y="1312"/>
                  <a:pt x="1579" y="1305"/>
                  <a:pt x="1579" y="1297"/>
                </a:cubicBezTo>
                <a:cubicBezTo>
                  <a:pt x="1579" y="1289"/>
                  <a:pt x="1590" y="1312"/>
                  <a:pt x="1587" y="1315"/>
                </a:cubicBezTo>
                <a:moveTo>
                  <a:pt x="632" y="1315"/>
                </a:moveTo>
                <a:cubicBezTo>
                  <a:pt x="638" y="1310"/>
                  <a:pt x="632" y="1301"/>
                  <a:pt x="632" y="1291"/>
                </a:cubicBezTo>
                <a:cubicBezTo>
                  <a:pt x="632" y="1280"/>
                  <a:pt x="648" y="1323"/>
                  <a:pt x="632" y="1315"/>
                </a:cubicBezTo>
                <a:moveTo>
                  <a:pt x="653" y="1278"/>
                </a:moveTo>
                <a:lnTo>
                  <a:pt x="661" y="1278"/>
                </a:lnTo>
                <a:lnTo>
                  <a:pt x="661" y="1289"/>
                </a:lnTo>
                <a:lnTo>
                  <a:pt x="653" y="1289"/>
                </a:lnTo>
                <a:lnTo>
                  <a:pt x="653" y="1278"/>
                </a:lnTo>
                <a:moveTo>
                  <a:pt x="664" y="1265"/>
                </a:moveTo>
                <a:cubicBezTo>
                  <a:pt x="664" y="1270"/>
                  <a:pt x="661" y="1270"/>
                  <a:pt x="659" y="1270"/>
                </a:cubicBezTo>
                <a:lnTo>
                  <a:pt x="659" y="1270"/>
                </a:lnTo>
                <a:lnTo>
                  <a:pt x="659" y="1270"/>
                </a:lnTo>
                <a:cubicBezTo>
                  <a:pt x="659" y="1269"/>
                  <a:pt x="658" y="1267"/>
                  <a:pt x="659" y="1267"/>
                </a:cubicBezTo>
                <a:cubicBezTo>
                  <a:pt x="660" y="1266"/>
                  <a:pt x="661" y="1266"/>
                  <a:pt x="661" y="1266"/>
                </a:cubicBezTo>
                <a:cubicBezTo>
                  <a:pt x="662" y="1265"/>
                  <a:pt x="663" y="1265"/>
                  <a:pt x="664" y="1265"/>
                </a:cubicBezTo>
                <a:moveTo>
                  <a:pt x="691" y="1212"/>
                </a:moveTo>
                <a:cubicBezTo>
                  <a:pt x="691" y="1209"/>
                  <a:pt x="693" y="1209"/>
                  <a:pt x="691" y="1212"/>
                </a:cubicBezTo>
                <a:lnTo>
                  <a:pt x="691" y="1212"/>
                </a:lnTo>
                <a:lnTo>
                  <a:pt x="691" y="1213"/>
                </a:lnTo>
                <a:cubicBezTo>
                  <a:pt x="693" y="1215"/>
                  <a:pt x="693" y="1217"/>
                  <a:pt x="693" y="1220"/>
                </a:cubicBezTo>
                <a:cubicBezTo>
                  <a:pt x="693" y="1222"/>
                  <a:pt x="692" y="1223"/>
                  <a:pt x="691" y="1226"/>
                </a:cubicBezTo>
                <a:cubicBezTo>
                  <a:pt x="689" y="1228"/>
                  <a:pt x="689" y="1230"/>
                  <a:pt x="687" y="1231"/>
                </a:cubicBezTo>
                <a:cubicBezTo>
                  <a:pt x="684" y="1233"/>
                  <a:pt x="682" y="1233"/>
                  <a:pt x="680" y="1233"/>
                </a:cubicBezTo>
                <a:cubicBezTo>
                  <a:pt x="680" y="1223"/>
                  <a:pt x="688" y="1223"/>
                  <a:pt x="685" y="1212"/>
                </a:cubicBezTo>
                <a:lnTo>
                  <a:pt x="691" y="1212"/>
                </a:lnTo>
                <a:moveTo>
                  <a:pt x="1574" y="1156"/>
                </a:moveTo>
                <a:lnTo>
                  <a:pt x="1574" y="1156"/>
                </a:lnTo>
                <a:moveTo>
                  <a:pt x="714" y="1172"/>
                </a:moveTo>
                <a:lnTo>
                  <a:pt x="714" y="1172"/>
                </a:lnTo>
                <a:cubicBezTo>
                  <a:pt x="714" y="1172"/>
                  <a:pt x="714" y="1172"/>
                  <a:pt x="714" y="1171"/>
                </a:cubicBezTo>
                <a:cubicBezTo>
                  <a:pt x="714" y="1165"/>
                  <a:pt x="716" y="1159"/>
                  <a:pt x="719" y="1153"/>
                </a:cubicBezTo>
                <a:cubicBezTo>
                  <a:pt x="720" y="1151"/>
                  <a:pt x="721" y="1150"/>
                  <a:pt x="722" y="1148"/>
                </a:cubicBezTo>
                <a:cubicBezTo>
                  <a:pt x="730" y="1154"/>
                  <a:pt x="728" y="1180"/>
                  <a:pt x="714" y="1172"/>
                </a:cubicBezTo>
                <a:moveTo>
                  <a:pt x="738" y="1133"/>
                </a:moveTo>
                <a:cubicBezTo>
                  <a:pt x="738" y="1133"/>
                  <a:pt x="741" y="1148"/>
                  <a:pt x="738" y="1133"/>
                </a:cubicBezTo>
                <a:moveTo>
                  <a:pt x="802" y="1101"/>
                </a:moveTo>
                <a:cubicBezTo>
                  <a:pt x="802" y="1106"/>
                  <a:pt x="796" y="1103"/>
                  <a:pt x="794" y="1106"/>
                </a:cubicBezTo>
                <a:cubicBezTo>
                  <a:pt x="791" y="1109"/>
                  <a:pt x="796" y="1103"/>
                  <a:pt x="802" y="1101"/>
                </a:cubicBezTo>
                <a:moveTo>
                  <a:pt x="770" y="1080"/>
                </a:moveTo>
                <a:cubicBezTo>
                  <a:pt x="775" y="1082"/>
                  <a:pt x="775" y="1080"/>
                  <a:pt x="775" y="1077"/>
                </a:cubicBezTo>
                <a:cubicBezTo>
                  <a:pt x="775" y="1074"/>
                  <a:pt x="780" y="1082"/>
                  <a:pt x="778" y="1090"/>
                </a:cubicBezTo>
                <a:lnTo>
                  <a:pt x="770" y="1090"/>
                </a:lnTo>
                <a:lnTo>
                  <a:pt x="770" y="1080"/>
                </a:lnTo>
                <a:moveTo>
                  <a:pt x="791" y="1051"/>
                </a:moveTo>
                <a:lnTo>
                  <a:pt x="796" y="1051"/>
                </a:lnTo>
                <a:lnTo>
                  <a:pt x="796" y="1056"/>
                </a:lnTo>
                <a:lnTo>
                  <a:pt x="791" y="1056"/>
                </a:lnTo>
                <a:lnTo>
                  <a:pt x="791" y="1051"/>
                </a:lnTo>
                <a:moveTo>
                  <a:pt x="820" y="1032"/>
                </a:moveTo>
                <a:cubicBezTo>
                  <a:pt x="810" y="1029"/>
                  <a:pt x="818" y="1026"/>
                  <a:pt x="818" y="1016"/>
                </a:cubicBezTo>
                <a:cubicBezTo>
                  <a:pt x="818" y="1005"/>
                  <a:pt x="820" y="1024"/>
                  <a:pt x="820" y="1032"/>
                </a:cubicBezTo>
                <a:moveTo>
                  <a:pt x="823" y="1011"/>
                </a:moveTo>
                <a:cubicBezTo>
                  <a:pt x="828" y="1003"/>
                  <a:pt x="831" y="1000"/>
                  <a:pt x="836" y="1000"/>
                </a:cubicBezTo>
                <a:cubicBezTo>
                  <a:pt x="841" y="1000"/>
                  <a:pt x="833" y="1011"/>
                  <a:pt x="823" y="1011"/>
                </a:cubicBezTo>
                <a:moveTo>
                  <a:pt x="860" y="961"/>
                </a:moveTo>
                <a:lnTo>
                  <a:pt x="870" y="961"/>
                </a:lnTo>
                <a:lnTo>
                  <a:pt x="870" y="971"/>
                </a:lnTo>
                <a:lnTo>
                  <a:pt x="860" y="971"/>
                </a:lnTo>
                <a:lnTo>
                  <a:pt x="860" y="961"/>
                </a:lnTo>
                <a:moveTo>
                  <a:pt x="881" y="953"/>
                </a:moveTo>
                <a:cubicBezTo>
                  <a:pt x="876" y="953"/>
                  <a:pt x="876" y="946"/>
                  <a:pt x="876" y="939"/>
                </a:cubicBezTo>
                <a:cubicBezTo>
                  <a:pt x="876" y="931"/>
                  <a:pt x="884" y="945"/>
                  <a:pt x="884" y="950"/>
                </a:cubicBezTo>
                <a:cubicBezTo>
                  <a:pt x="884" y="955"/>
                  <a:pt x="881" y="950"/>
                  <a:pt x="881" y="953"/>
                </a:cubicBezTo>
                <a:moveTo>
                  <a:pt x="900" y="918"/>
                </a:moveTo>
                <a:lnTo>
                  <a:pt x="910" y="918"/>
                </a:lnTo>
                <a:lnTo>
                  <a:pt x="910" y="926"/>
                </a:lnTo>
                <a:lnTo>
                  <a:pt x="900" y="926"/>
                </a:lnTo>
                <a:lnTo>
                  <a:pt x="900" y="918"/>
                </a:lnTo>
                <a:moveTo>
                  <a:pt x="937" y="881"/>
                </a:moveTo>
                <a:cubicBezTo>
                  <a:pt x="937" y="887"/>
                  <a:pt x="933" y="884"/>
                  <a:pt x="931" y="887"/>
                </a:cubicBezTo>
                <a:cubicBezTo>
                  <a:pt x="928" y="889"/>
                  <a:pt x="934" y="884"/>
                  <a:pt x="937" y="881"/>
                </a:cubicBezTo>
                <a:moveTo>
                  <a:pt x="950" y="871"/>
                </a:moveTo>
                <a:cubicBezTo>
                  <a:pt x="947" y="860"/>
                  <a:pt x="952" y="863"/>
                  <a:pt x="960" y="860"/>
                </a:cubicBezTo>
                <a:cubicBezTo>
                  <a:pt x="968" y="857"/>
                  <a:pt x="958" y="871"/>
                  <a:pt x="950" y="871"/>
                </a:cubicBezTo>
                <a:moveTo>
                  <a:pt x="505" y="3338"/>
                </a:moveTo>
                <a:cubicBezTo>
                  <a:pt x="489" y="3335"/>
                  <a:pt x="479" y="3364"/>
                  <a:pt x="458" y="3346"/>
                </a:cubicBezTo>
                <a:cubicBezTo>
                  <a:pt x="423" y="3372"/>
                  <a:pt x="362" y="3361"/>
                  <a:pt x="299" y="3375"/>
                </a:cubicBezTo>
                <a:lnTo>
                  <a:pt x="299" y="3361"/>
                </a:lnTo>
                <a:lnTo>
                  <a:pt x="299" y="3361"/>
                </a:lnTo>
                <a:cubicBezTo>
                  <a:pt x="298" y="3363"/>
                  <a:pt x="297" y="3364"/>
                  <a:pt x="296" y="3365"/>
                </a:cubicBezTo>
                <a:cubicBezTo>
                  <a:pt x="295" y="3368"/>
                  <a:pt x="294" y="3371"/>
                  <a:pt x="294" y="3375"/>
                </a:cubicBezTo>
                <a:cubicBezTo>
                  <a:pt x="286" y="3372"/>
                  <a:pt x="283" y="3369"/>
                  <a:pt x="283" y="3361"/>
                </a:cubicBezTo>
                <a:cubicBezTo>
                  <a:pt x="283" y="3354"/>
                  <a:pt x="262" y="3356"/>
                  <a:pt x="243" y="3369"/>
                </a:cubicBezTo>
                <a:lnTo>
                  <a:pt x="243" y="3359"/>
                </a:lnTo>
                <a:cubicBezTo>
                  <a:pt x="167" y="3356"/>
                  <a:pt x="172" y="3269"/>
                  <a:pt x="146" y="3216"/>
                </a:cubicBezTo>
                <a:lnTo>
                  <a:pt x="146" y="3216"/>
                </a:lnTo>
                <a:cubicBezTo>
                  <a:pt x="148" y="3136"/>
                  <a:pt x="164" y="3069"/>
                  <a:pt x="196" y="2996"/>
                </a:cubicBezTo>
                <a:cubicBezTo>
                  <a:pt x="201" y="2983"/>
                  <a:pt x="188" y="2986"/>
                  <a:pt x="188" y="2978"/>
                </a:cubicBezTo>
                <a:cubicBezTo>
                  <a:pt x="188" y="2970"/>
                  <a:pt x="214" y="2930"/>
                  <a:pt x="220" y="2901"/>
                </a:cubicBezTo>
                <a:cubicBezTo>
                  <a:pt x="273" y="2838"/>
                  <a:pt x="299" y="2743"/>
                  <a:pt x="355" y="2682"/>
                </a:cubicBezTo>
                <a:cubicBezTo>
                  <a:pt x="355" y="2653"/>
                  <a:pt x="386" y="2655"/>
                  <a:pt x="384" y="2626"/>
                </a:cubicBezTo>
                <a:lnTo>
                  <a:pt x="397" y="2626"/>
                </a:lnTo>
                <a:cubicBezTo>
                  <a:pt x="397" y="2592"/>
                  <a:pt x="439" y="2582"/>
                  <a:pt x="426" y="2547"/>
                </a:cubicBezTo>
                <a:cubicBezTo>
                  <a:pt x="413" y="2513"/>
                  <a:pt x="437" y="2549"/>
                  <a:pt x="442" y="2549"/>
                </a:cubicBezTo>
                <a:cubicBezTo>
                  <a:pt x="447" y="2549"/>
                  <a:pt x="442" y="2539"/>
                  <a:pt x="442" y="2528"/>
                </a:cubicBezTo>
                <a:cubicBezTo>
                  <a:pt x="442" y="2518"/>
                  <a:pt x="455" y="2523"/>
                  <a:pt x="466" y="2526"/>
                </a:cubicBezTo>
                <a:lnTo>
                  <a:pt x="466" y="2504"/>
                </a:lnTo>
                <a:lnTo>
                  <a:pt x="466" y="2504"/>
                </a:lnTo>
                <a:lnTo>
                  <a:pt x="466" y="2504"/>
                </a:lnTo>
                <a:cubicBezTo>
                  <a:pt x="468" y="2503"/>
                  <a:pt x="470" y="2503"/>
                  <a:pt x="472" y="2503"/>
                </a:cubicBezTo>
                <a:cubicBezTo>
                  <a:pt x="473" y="2503"/>
                  <a:pt x="475" y="2503"/>
                  <a:pt x="477" y="2504"/>
                </a:cubicBezTo>
                <a:cubicBezTo>
                  <a:pt x="479" y="2505"/>
                  <a:pt x="480" y="2506"/>
                  <a:pt x="481" y="2508"/>
                </a:cubicBezTo>
                <a:cubicBezTo>
                  <a:pt x="481" y="2509"/>
                  <a:pt x="481" y="2509"/>
                  <a:pt x="482" y="2510"/>
                </a:cubicBezTo>
                <a:cubicBezTo>
                  <a:pt x="492" y="2510"/>
                  <a:pt x="483" y="2489"/>
                  <a:pt x="497" y="2491"/>
                </a:cubicBezTo>
                <a:cubicBezTo>
                  <a:pt x="510" y="2494"/>
                  <a:pt x="489" y="2483"/>
                  <a:pt x="492" y="2470"/>
                </a:cubicBezTo>
                <a:cubicBezTo>
                  <a:pt x="495" y="2457"/>
                  <a:pt x="566" y="2409"/>
                  <a:pt x="556" y="2380"/>
                </a:cubicBezTo>
                <a:cubicBezTo>
                  <a:pt x="545" y="2351"/>
                  <a:pt x="571" y="2380"/>
                  <a:pt x="574" y="2364"/>
                </a:cubicBezTo>
                <a:cubicBezTo>
                  <a:pt x="577" y="2348"/>
                  <a:pt x="574" y="2377"/>
                  <a:pt x="574" y="2380"/>
                </a:cubicBezTo>
                <a:cubicBezTo>
                  <a:pt x="574" y="2383"/>
                  <a:pt x="595" y="2346"/>
                  <a:pt x="619" y="2343"/>
                </a:cubicBezTo>
                <a:cubicBezTo>
                  <a:pt x="643" y="2340"/>
                  <a:pt x="609" y="2340"/>
                  <a:pt x="611" y="2330"/>
                </a:cubicBezTo>
                <a:lnTo>
                  <a:pt x="640" y="2322"/>
                </a:lnTo>
                <a:cubicBezTo>
                  <a:pt x="646" y="2314"/>
                  <a:pt x="626" y="2319"/>
                  <a:pt x="632" y="2306"/>
                </a:cubicBezTo>
                <a:cubicBezTo>
                  <a:pt x="637" y="2293"/>
                  <a:pt x="672" y="2277"/>
                  <a:pt x="672" y="2261"/>
                </a:cubicBezTo>
                <a:cubicBezTo>
                  <a:pt x="672" y="2245"/>
                  <a:pt x="659" y="2264"/>
                  <a:pt x="659" y="2274"/>
                </a:cubicBezTo>
                <a:cubicBezTo>
                  <a:pt x="659" y="2285"/>
                  <a:pt x="640" y="2269"/>
                  <a:pt x="640" y="2261"/>
                </a:cubicBezTo>
                <a:cubicBezTo>
                  <a:pt x="640" y="2253"/>
                  <a:pt x="672" y="2227"/>
                  <a:pt x="698" y="2224"/>
                </a:cubicBezTo>
                <a:cubicBezTo>
                  <a:pt x="712" y="2182"/>
                  <a:pt x="780" y="2171"/>
                  <a:pt x="780" y="2126"/>
                </a:cubicBezTo>
                <a:cubicBezTo>
                  <a:pt x="770" y="2126"/>
                  <a:pt x="770" y="2145"/>
                  <a:pt x="762" y="2131"/>
                </a:cubicBezTo>
                <a:cubicBezTo>
                  <a:pt x="754" y="2118"/>
                  <a:pt x="783" y="2113"/>
                  <a:pt x="794" y="2105"/>
                </a:cubicBezTo>
                <a:cubicBezTo>
                  <a:pt x="804" y="2097"/>
                  <a:pt x="730" y="2126"/>
                  <a:pt x="714" y="2147"/>
                </a:cubicBezTo>
                <a:cubicBezTo>
                  <a:pt x="574" y="2229"/>
                  <a:pt x="466" y="2346"/>
                  <a:pt x="352" y="2459"/>
                </a:cubicBezTo>
                <a:lnTo>
                  <a:pt x="352" y="2459"/>
                </a:lnTo>
                <a:cubicBezTo>
                  <a:pt x="385" y="2365"/>
                  <a:pt x="406" y="2283"/>
                  <a:pt x="423" y="2184"/>
                </a:cubicBezTo>
                <a:lnTo>
                  <a:pt x="423" y="2184"/>
                </a:lnTo>
                <a:cubicBezTo>
                  <a:pt x="438" y="2158"/>
                  <a:pt x="445" y="2133"/>
                  <a:pt x="445" y="2103"/>
                </a:cubicBezTo>
                <a:cubicBezTo>
                  <a:pt x="445" y="2100"/>
                  <a:pt x="445" y="2097"/>
                  <a:pt x="444" y="2094"/>
                </a:cubicBezTo>
                <a:cubicBezTo>
                  <a:pt x="452" y="2092"/>
                  <a:pt x="450" y="2082"/>
                  <a:pt x="458" y="2085"/>
                </a:cubicBezTo>
                <a:lnTo>
                  <a:pt x="458" y="2085"/>
                </a:lnTo>
                <a:cubicBezTo>
                  <a:pt x="481" y="1932"/>
                  <a:pt x="509" y="1804"/>
                  <a:pt x="553" y="1656"/>
                </a:cubicBezTo>
                <a:cubicBezTo>
                  <a:pt x="569" y="1648"/>
                  <a:pt x="568" y="1634"/>
                  <a:pt x="571" y="1611"/>
                </a:cubicBezTo>
                <a:cubicBezTo>
                  <a:pt x="573" y="1587"/>
                  <a:pt x="597" y="1589"/>
                  <a:pt x="595" y="1566"/>
                </a:cubicBezTo>
                <a:cubicBezTo>
                  <a:pt x="592" y="1542"/>
                  <a:pt x="601" y="1561"/>
                  <a:pt x="606" y="1564"/>
                </a:cubicBezTo>
                <a:cubicBezTo>
                  <a:pt x="635" y="1461"/>
                  <a:pt x="698" y="1392"/>
                  <a:pt x="736" y="1297"/>
                </a:cubicBezTo>
                <a:cubicBezTo>
                  <a:pt x="738" y="1297"/>
                  <a:pt x="741" y="1291"/>
                  <a:pt x="751" y="1291"/>
                </a:cubicBezTo>
                <a:lnTo>
                  <a:pt x="751" y="1291"/>
                </a:lnTo>
                <a:cubicBezTo>
                  <a:pt x="762" y="1267"/>
                  <a:pt x="772" y="1246"/>
                  <a:pt x="785" y="1224"/>
                </a:cubicBezTo>
                <a:cubicBezTo>
                  <a:pt x="809" y="1183"/>
                  <a:pt x="832" y="1151"/>
                  <a:pt x="863" y="1117"/>
                </a:cubicBezTo>
                <a:lnTo>
                  <a:pt x="863" y="1096"/>
                </a:lnTo>
                <a:cubicBezTo>
                  <a:pt x="884" y="1080"/>
                  <a:pt x="907" y="1066"/>
                  <a:pt x="910" y="1032"/>
                </a:cubicBezTo>
                <a:cubicBezTo>
                  <a:pt x="966" y="1003"/>
                  <a:pt x="992" y="945"/>
                  <a:pt x="1050" y="910"/>
                </a:cubicBezTo>
                <a:cubicBezTo>
                  <a:pt x="1050" y="900"/>
                  <a:pt x="1058" y="897"/>
                  <a:pt x="1056" y="887"/>
                </a:cubicBezTo>
                <a:cubicBezTo>
                  <a:pt x="1140" y="857"/>
                  <a:pt x="1199" y="778"/>
                  <a:pt x="1315" y="807"/>
                </a:cubicBezTo>
                <a:cubicBezTo>
                  <a:pt x="1418" y="926"/>
                  <a:pt x="1474" y="1101"/>
                  <a:pt x="1492" y="1297"/>
                </a:cubicBezTo>
                <a:cubicBezTo>
                  <a:pt x="1513" y="1368"/>
                  <a:pt x="1513" y="1469"/>
                  <a:pt x="1508" y="1558"/>
                </a:cubicBezTo>
                <a:lnTo>
                  <a:pt x="1508" y="1558"/>
                </a:lnTo>
                <a:cubicBezTo>
                  <a:pt x="1508" y="1568"/>
                  <a:pt x="1508" y="1576"/>
                  <a:pt x="1508" y="1586"/>
                </a:cubicBezTo>
                <a:cubicBezTo>
                  <a:pt x="1508" y="1803"/>
                  <a:pt x="1482" y="1987"/>
                  <a:pt x="1421" y="2195"/>
                </a:cubicBezTo>
                <a:cubicBezTo>
                  <a:pt x="1410" y="2190"/>
                  <a:pt x="1429" y="2183"/>
                  <a:pt x="1421" y="2169"/>
                </a:cubicBezTo>
                <a:cubicBezTo>
                  <a:pt x="1413" y="2156"/>
                  <a:pt x="1415" y="2198"/>
                  <a:pt x="1408" y="2211"/>
                </a:cubicBezTo>
                <a:cubicBezTo>
                  <a:pt x="1400" y="2224"/>
                  <a:pt x="1417" y="2208"/>
                  <a:pt x="1415" y="2200"/>
                </a:cubicBezTo>
                <a:cubicBezTo>
                  <a:pt x="1412" y="2192"/>
                  <a:pt x="1402" y="2264"/>
                  <a:pt x="1394" y="2290"/>
                </a:cubicBezTo>
                <a:cubicBezTo>
                  <a:pt x="1386" y="2317"/>
                  <a:pt x="1392" y="2283"/>
                  <a:pt x="1392" y="2280"/>
                </a:cubicBezTo>
                <a:cubicBezTo>
                  <a:pt x="1392" y="2278"/>
                  <a:pt x="1409" y="2319"/>
                  <a:pt x="1378" y="2322"/>
                </a:cubicBezTo>
                <a:cubicBezTo>
                  <a:pt x="1346" y="2325"/>
                  <a:pt x="1384" y="2314"/>
                  <a:pt x="1381" y="2303"/>
                </a:cubicBezTo>
                <a:cubicBezTo>
                  <a:pt x="1378" y="2293"/>
                  <a:pt x="1376" y="2330"/>
                  <a:pt x="1368" y="2340"/>
                </a:cubicBezTo>
                <a:cubicBezTo>
                  <a:pt x="1360" y="2351"/>
                  <a:pt x="1375" y="2343"/>
                  <a:pt x="1378" y="2343"/>
                </a:cubicBezTo>
                <a:cubicBezTo>
                  <a:pt x="1380" y="2343"/>
                  <a:pt x="1376" y="2346"/>
                  <a:pt x="1376" y="2351"/>
                </a:cubicBezTo>
                <a:cubicBezTo>
                  <a:pt x="1376" y="2356"/>
                  <a:pt x="1349" y="2412"/>
                  <a:pt x="1328" y="2438"/>
                </a:cubicBezTo>
                <a:cubicBezTo>
                  <a:pt x="1307" y="2465"/>
                  <a:pt x="1341" y="2445"/>
                  <a:pt x="1339" y="2452"/>
                </a:cubicBezTo>
                <a:cubicBezTo>
                  <a:pt x="1336" y="2460"/>
                  <a:pt x="1325" y="2462"/>
                  <a:pt x="1328" y="2449"/>
                </a:cubicBezTo>
                <a:cubicBezTo>
                  <a:pt x="1330" y="2436"/>
                  <a:pt x="1323" y="2462"/>
                  <a:pt x="1318" y="2478"/>
                </a:cubicBezTo>
                <a:cubicBezTo>
                  <a:pt x="1312" y="2494"/>
                  <a:pt x="1326" y="2459"/>
                  <a:pt x="1336" y="2470"/>
                </a:cubicBezTo>
                <a:cubicBezTo>
                  <a:pt x="1363" y="2436"/>
                  <a:pt x="1363" y="2380"/>
                  <a:pt x="1392" y="2346"/>
                </a:cubicBezTo>
                <a:cubicBezTo>
                  <a:pt x="1376" y="2393"/>
                  <a:pt x="1368" y="2446"/>
                  <a:pt x="1339" y="2478"/>
                </a:cubicBezTo>
                <a:cubicBezTo>
                  <a:pt x="1352" y="2475"/>
                  <a:pt x="1349" y="2475"/>
                  <a:pt x="1355" y="2483"/>
                </a:cubicBezTo>
                <a:cubicBezTo>
                  <a:pt x="1360" y="2491"/>
                  <a:pt x="1355" y="2470"/>
                  <a:pt x="1376" y="2473"/>
                </a:cubicBezTo>
                <a:lnTo>
                  <a:pt x="1376" y="2473"/>
                </a:lnTo>
                <a:cubicBezTo>
                  <a:pt x="1375" y="2471"/>
                  <a:pt x="1374" y="2471"/>
                  <a:pt x="1373" y="2469"/>
                </a:cubicBezTo>
                <a:cubicBezTo>
                  <a:pt x="1369" y="2463"/>
                  <a:pt x="1368" y="2456"/>
                  <a:pt x="1368" y="2448"/>
                </a:cubicBezTo>
                <a:cubicBezTo>
                  <a:pt x="1368" y="2441"/>
                  <a:pt x="1369" y="2433"/>
                  <a:pt x="1373" y="2426"/>
                </a:cubicBezTo>
                <a:cubicBezTo>
                  <a:pt x="1374" y="2425"/>
                  <a:pt x="1375" y="2424"/>
                  <a:pt x="1376" y="2422"/>
                </a:cubicBezTo>
                <a:cubicBezTo>
                  <a:pt x="1397" y="2433"/>
                  <a:pt x="1376" y="2444"/>
                  <a:pt x="1376" y="2459"/>
                </a:cubicBezTo>
                <a:cubicBezTo>
                  <a:pt x="1376" y="2475"/>
                  <a:pt x="1392" y="2444"/>
                  <a:pt x="1397" y="2433"/>
                </a:cubicBezTo>
                <a:cubicBezTo>
                  <a:pt x="1402" y="2422"/>
                  <a:pt x="1376" y="2385"/>
                  <a:pt x="1397" y="2383"/>
                </a:cubicBezTo>
                <a:lnTo>
                  <a:pt x="1397" y="2383"/>
                </a:lnTo>
                <a:cubicBezTo>
                  <a:pt x="1397" y="2380"/>
                  <a:pt x="1396" y="2377"/>
                  <a:pt x="1396" y="2374"/>
                </a:cubicBezTo>
                <a:cubicBezTo>
                  <a:pt x="1396" y="2357"/>
                  <a:pt x="1401" y="2344"/>
                  <a:pt x="1409" y="2329"/>
                </a:cubicBezTo>
                <a:cubicBezTo>
                  <a:pt x="1416" y="2318"/>
                  <a:pt x="1423" y="2309"/>
                  <a:pt x="1434" y="2301"/>
                </a:cubicBezTo>
                <a:cubicBezTo>
                  <a:pt x="1418" y="2290"/>
                  <a:pt x="1429" y="2269"/>
                  <a:pt x="1431" y="2251"/>
                </a:cubicBezTo>
                <a:lnTo>
                  <a:pt x="1434" y="2251"/>
                </a:lnTo>
                <a:cubicBezTo>
                  <a:pt x="1431" y="2235"/>
                  <a:pt x="1447" y="2251"/>
                  <a:pt x="1434" y="2251"/>
                </a:cubicBezTo>
                <a:cubicBezTo>
                  <a:pt x="1421" y="2251"/>
                  <a:pt x="1429" y="2275"/>
                  <a:pt x="1442" y="2280"/>
                </a:cubicBezTo>
                <a:cubicBezTo>
                  <a:pt x="1455" y="2286"/>
                  <a:pt x="1437" y="2264"/>
                  <a:pt x="1452" y="2261"/>
                </a:cubicBezTo>
                <a:cubicBezTo>
                  <a:pt x="1423" y="2184"/>
                  <a:pt x="1492" y="2110"/>
                  <a:pt x="1482" y="2027"/>
                </a:cubicBezTo>
                <a:cubicBezTo>
                  <a:pt x="1471" y="2035"/>
                  <a:pt x="1478" y="2060"/>
                  <a:pt x="1460" y="2066"/>
                </a:cubicBezTo>
                <a:cubicBezTo>
                  <a:pt x="1441" y="2071"/>
                  <a:pt x="1474" y="1992"/>
                  <a:pt x="1495" y="1982"/>
                </a:cubicBezTo>
                <a:cubicBezTo>
                  <a:pt x="1516" y="1971"/>
                  <a:pt x="1482" y="1976"/>
                  <a:pt x="1482" y="1963"/>
                </a:cubicBezTo>
                <a:cubicBezTo>
                  <a:pt x="1482" y="1950"/>
                  <a:pt x="1497" y="1950"/>
                  <a:pt x="1508" y="1942"/>
                </a:cubicBezTo>
                <a:cubicBezTo>
                  <a:pt x="1519" y="1934"/>
                  <a:pt x="1495" y="1939"/>
                  <a:pt x="1492" y="1931"/>
                </a:cubicBezTo>
                <a:lnTo>
                  <a:pt x="1492" y="1931"/>
                </a:lnTo>
                <a:cubicBezTo>
                  <a:pt x="1492" y="1930"/>
                  <a:pt x="1492" y="1928"/>
                  <a:pt x="1492" y="1927"/>
                </a:cubicBezTo>
                <a:cubicBezTo>
                  <a:pt x="1492" y="1895"/>
                  <a:pt x="1499" y="1868"/>
                  <a:pt x="1515" y="1841"/>
                </a:cubicBezTo>
                <a:cubicBezTo>
                  <a:pt x="1517" y="1837"/>
                  <a:pt x="1519" y="1834"/>
                  <a:pt x="1521" y="1831"/>
                </a:cubicBezTo>
                <a:cubicBezTo>
                  <a:pt x="1521" y="1823"/>
                  <a:pt x="1519" y="1831"/>
                  <a:pt x="1511" y="1831"/>
                </a:cubicBezTo>
                <a:cubicBezTo>
                  <a:pt x="1511" y="1762"/>
                  <a:pt x="1545" y="1717"/>
                  <a:pt x="1527" y="1643"/>
                </a:cubicBezTo>
                <a:cubicBezTo>
                  <a:pt x="1511" y="1640"/>
                  <a:pt x="1527" y="1625"/>
                  <a:pt x="1527" y="1643"/>
                </a:cubicBezTo>
                <a:lnTo>
                  <a:pt x="1527" y="1643"/>
                </a:lnTo>
                <a:cubicBezTo>
                  <a:pt x="1534" y="1603"/>
                  <a:pt x="1537" y="1569"/>
                  <a:pt x="1537" y="1528"/>
                </a:cubicBezTo>
                <a:cubicBezTo>
                  <a:pt x="1537" y="1508"/>
                  <a:pt x="1536" y="1491"/>
                  <a:pt x="1535" y="1471"/>
                </a:cubicBezTo>
                <a:cubicBezTo>
                  <a:pt x="1572" y="1508"/>
                  <a:pt x="1537" y="1603"/>
                  <a:pt x="1561" y="1648"/>
                </a:cubicBezTo>
                <a:cubicBezTo>
                  <a:pt x="1550" y="1648"/>
                  <a:pt x="1553" y="1640"/>
                  <a:pt x="1548" y="1648"/>
                </a:cubicBezTo>
                <a:cubicBezTo>
                  <a:pt x="1548" y="1722"/>
                  <a:pt x="1535" y="1820"/>
                  <a:pt x="1527" y="1892"/>
                </a:cubicBezTo>
                <a:cubicBezTo>
                  <a:pt x="1527" y="1902"/>
                  <a:pt x="1539" y="1897"/>
                  <a:pt x="1537" y="1910"/>
                </a:cubicBezTo>
                <a:cubicBezTo>
                  <a:pt x="1534" y="1923"/>
                  <a:pt x="1532" y="1926"/>
                  <a:pt x="1521" y="1929"/>
                </a:cubicBezTo>
                <a:lnTo>
                  <a:pt x="1521" y="1929"/>
                </a:lnTo>
                <a:cubicBezTo>
                  <a:pt x="1521" y="1928"/>
                  <a:pt x="1520" y="1927"/>
                  <a:pt x="1520" y="1927"/>
                </a:cubicBezTo>
                <a:cubicBezTo>
                  <a:pt x="1519" y="1925"/>
                  <a:pt x="1519" y="1925"/>
                  <a:pt x="1519" y="1923"/>
                </a:cubicBezTo>
                <a:cubicBezTo>
                  <a:pt x="1508" y="1950"/>
                  <a:pt x="1519" y="1979"/>
                  <a:pt x="1513" y="2008"/>
                </a:cubicBezTo>
                <a:lnTo>
                  <a:pt x="1500" y="2008"/>
                </a:lnTo>
                <a:cubicBezTo>
                  <a:pt x="1482" y="2061"/>
                  <a:pt x="1487" y="2113"/>
                  <a:pt x="1468" y="2166"/>
                </a:cubicBezTo>
                <a:cubicBezTo>
                  <a:pt x="1474" y="2171"/>
                  <a:pt x="1482" y="2166"/>
                  <a:pt x="1482" y="2184"/>
                </a:cubicBezTo>
                <a:cubicBezTo>
                  <a:pt x="1482" y="2203"/>
                  <a:pt x="1487" y="2163"/>
                  <a:pt x="1495" y="2155"/>
                </a:cubicBezTo>
                <a:cubicBezTo>
                  <a:pt x="1503" y="2147"/>
                  <a:pt x="1497" y="2171"/>
                  <a:pt x="1497" y="2184"/>
                </a:cubicBezTo>
                <a:cubicBezTo>
                  <a:pt x="1497" y="2198"/>
                  <a:pt x="1513" y="2163"/>
                  <a:pt x="1532" y="2155"/>
                </a:cubicBezTo>
                <a:cubicBezTo>
                  <a:pt x="1519" y="2190"/>
                  <a:pt x="1545" y="2187"/>
                  <a:pt x="1550" y="2203"/>
                </a:cubicBezTo>
                <a:lnTo>
                  <a:pt x="1550" y="2203"/>
                </a:lnTo>
                <a:cubicBezTo>
                  <a:pt x="1547" y="2203"/>
                  <a:pt x="1545" y="2204"/>
                  <a:pt x="1542" y="2204"/>
                </a:cubicBezTo>
                <a:cubicBezTo>
                  <a:pt x="1533" y="2204"/>
                  <a:pt x="1526" y="2202"/>
                  <a:pt x="1518" y="2197"/>
                </a:cubicBezTo>
                <a:cubicBezTo>
                  <a:pt x="1514" y="2195"/>
                  <a:pt x="1511" y="2193"/>
                  <a:pt x="1508" y="2190"/>
                </a:cubicBezTo>
                <a:cubicBezTo>
                  <a:pt x="1497" y="2190"/>
                  <a:pt x="1494" y="2198"/>
                  <a:pt x="1492" y="2203"/>
                </a:cubicBezTo>
                <a:cubicBezTo>
                  <a:pt x="1489" y="2208"/>
                  <a:pt x="1479" y="2177"/>
                  <a:pt x="1474" y="2198"/>
                </a:cubicBezTo>
                <a:cubicBezTo>
                  <a:pt x="1468" y="2220"/>
                  <a:pt x="1471" y="2190"/>
                  <a:pt x="1471" y="2176"/>
                </a:cubicBezTo>
                <a:cubicBezTo>
                  <a:pt x="1471" y="2163"/>
                  <a:pt x="1465" y="2199"/>
                  <a:pt x="1460" y="2206"/>
                </a:cubicBezTo>
                <a:cubicBezTo>
                  <a:pt x="1454" y="2214"/>
                  <a:pt x="1487" y="2206"/>
                  <a:pt x="1487" y="2229"/>
                </a:cubicBezTo>
                <a:cubicBezTo>
                  <a:pt x="1487" y="2253"/>
                  <a:pt x="1468" y="2203"/>
                  <a:pt x="1455" y="2224"/>
                </a:cubicBezTo>
                <a:lnTo>
                  <a:pt x="1455" y="2224"/>
                </a:lnTo>
                <a:cubicBezTo>
                  <a:pt x="1455" y="2224"/>
                  <a:pt x="1455" y="2224"/>
                  <a:pt x="1456" y="2224"/>
                </a:cubicBezTo>
                <a:cubicBezTo>
                  <a:pt x="1461" y="2224"/>
                  <a:pt x="1465" y="2226"/>
                  <a:pt x="1469" y="2228"/>
                </a:cubicBezTo>
                <a:cubicBezTo>
                  <a:pt x="1473" y="2231"/>
                  <a:pt x="1476" y="2233"/>
                  <a:pt x="1479" y="2237"/>
                </a:cubicBezTo>
                <a:cubicBezTo>
                  <a:pt x="1480" y="2240"/>
                  <a:pt x="1481" y="2242"/>
                  <a:pt x="1482" y="2245"/>
                </a:cubicBezTo>
                <a:cubicBezTo>
                  <a:pt x="1458" y="2319"/>
                  <a:pt x="1437" y="2409"/>
                  <a:pt x="1394" y="2475"/>
                </a:cubicBezTo>
                <a:lnTo>
                  <a:pt x="1394" y="2475"/>
                </a:lnTo>
                <a:cubicBezTo>
                  <a:pt x="1393" y="2476"/>
                  <a:pt x="1391" y="2477"/>
                  <a:pt x="1389" y="2477"/>
                </a:cubicBezTo>
                <a:cubicBezTo>
                  <a:pt x="1387" y="2477"/>
                  <a:pt x="1386" y="2476"/>
                  <a:pt x="1384" y="2475"/>
                </a:cubicBezTo>
                <a:cubicBezTo>
                  <a:pt x="1383" y="2475"/>
                  <a:pt x="1382" y="2474"/>
                  <a:pt x="1381" y="2473"/>
                </a:cubicBezTo>
                <a:cubicBezTo>
                  <a:pt x="1381" y="2491"/>
                  <a:pt x="1402" y="2504"/>
                  <a:pt x="1392" y="2520"/>
                </a:cubicBezTo>
                <a:cubicBezTo>
                  <a:pt x="1381" y="2536"/>
                  <a:pt x="1375" y="2512"/>
                  <a:pt x="1378" y="2528"/>
                </a:cubicBezTo>
                <a:cubicBezTo>
                  <a:pt x="1380" y="2544"/>
                  <a:pt x="1380" y="2536"/>
                  <a:pt x="1378" y="2528"/>
                </a:cubicBezTo>
                <a:cubicBezTo>
                  <a:pt x="1375" y="2520"/>
                  <a:pt x="1365" y="2555"/>
                  <a:pt x="1352" y="2555"/>
                </a:cubicBezTo>
                <a:cubicBezTo>
                  <a:pt x="1339" y="2555"/>
                  <a:pt x="1363" y="2571"/>
                  <a:pt x="1355" y="2584"/>
                </a:cubicBezTo>
                <a:cubicBezTo>
                  <a:pt x="1347" y="2597"/>
                  <a:pt x="1336" y="2579"/>
                  <a:pt x="1328" y="2568"/>
                </a:cubicBezTo>
                <a:cubicBezTo>
                  <a:pt x="1320" y="2557"/>
                  <a:pt x="1317" y="2595"/>
                  <a:pt x="1299" y="2584"/>
                </a:cubicBezTo>
                <a:cubicBezTo>
                  <a:pt x="1280" y="2574"/>
                  <a:pt x="1318" y="2594"/>
                  <a:pt x="1310" y="2602"/>
                </a:cubicBezTo>
                <a:cubicBezTo>
                  <a:pt x="1302" y="2610"/>
                  <a:pt x="1296" y="2602"/>
                  <a:pt x="1291" y="2602"/>
                </a:cubicBezTo>
                <a:cubicBezTo>
                  <a:pt x="1286" y="2602"/>
                  <a:pt x="1298" y="2631"/>
                  <a:pt x="1288" y="2647"/>
                </a:cubicBezTo>
                <a:cubicBezTo>
                  <a:pt x="1277" y="2663"/>
                  <a:pt x="1278" y="2647"/>
                  <a:pt x="1278" y="2642"/>
                </a:cubicBezTo>
                <a:cubicBezTo>
                  <a:pt x="1278" y="2637"/>
                  <a:pt x="1282" y="2659"/>
                  <a:pt x="1288" y="2661"/>
                </a:cubicBezTo>
                <a:cubicBezTo>
                  <a:pt x="1293" y="2664"/>
                  <a:pt x="1296" y="2650"/>
                  <a:pt x="1296" y="2642"/>
                </a:cubicBezTo>
                <a:cubicBezTo>
                  <a:pt x="1296" y="2634"/>
                  <a:pt x="1301" y="2650"/>
                  <a:pt x="1312" y="2647"/>
                </a:cubicBezTo>
                <a:cubicBezTo>
                  <a:pt x="1322" y="2645"/>
                  <a:pt x="1296" y="2663"/>
                  <a:pt x="1302" y="2684"/>
                </a:cubicBezTo>
                <a:lnTo>
                  <a:pt x="1288" y="2684"/>
                </a:lnTo>
                <a:lnTo>
                  <a:pt x="1288" y="2700"/>
                </a:lnTo>
                <a:cubicBezTo>
                  <a:pt x="1275" y="2703"/>
                  <a:pt x="1283" y="2688"/>
                  <a:pt x="1270" y="2690"/>
                </a:cubicBezTo>
                <a:cubicBezTo>
                  <a:pt x="1257" y="2693"/>
                  <a:pt x="1275" y="2685"/>
                  <a:pt x="1275" y="2674"/>
                </a:cubicBezTo>
                <a:cubicBezTo>
                  <a:pt x="1275" y="2664"/>
                  <a:pt x="1282" y="2682"/>
                  <a:pt x="1288" y="2684"/>
                </a:cubicBezTo>
                <a:cubicBezTo>
                  <a:pt x="1293" y="2687"/>
                  <a:pt x="1283" y="2669"/>
                  <a:pt x="1278" y="2661"/>
                </a:cubicBezTo>
                <a:cubicBezTo>
                  <a:pt x="1273" y="2654"/>
                  <a:pt x="1270" y="2682"/>
                  <a:pt x="1254" y="2684"/>
                </a:cubicBezTo>
                <a:cubicBezTo>
                  <a:pt x="1238" y="2687"/>
                  <a:pt x="1262" y="2708"/>
                  <a:pt x="1278" y="2703"/>
                </a:cubicBezTo>
                <a:cubicBezTo>
                  <a:pt x="1294" y="2698"/>
                  <a:pt x="1240" y="2708"/>
                  <a:pt x="1238" y="2740"/>
                </a:cubicBezTo>
                <a:cubicBezTo>
                  <a:pt x="1235" y="2772"/>
                  <a:pt x="1249" y="2725"/>
                  <a:pt x="1262" y="2727"/>
                </a:cubicBezTo>
                <a:cubicBezTo>
                  <a:pt x="1275" y="2730"/>
                  <a:pt x="1249" y="2753"/>
                  <a:pt x="1273" y="2750"/>
                </a:cubicBezTo>
                <a:cubicBezTo>
                  <a:pt x="1296" y="2748"/>
                  <a:pt x="1259" y="2764"/>
                  <a:pt x="1249" y="2761"/>
                </a:cubicBezTo>
                <a:cubicBezTo>
                  <a:pt x="1238" y="2758"/>
                  <a:pt x="1249" y="2788"/>
                  <a:pt x="1254" y="2793"/>
                </a:cubicBezTo>
                <a:cubicBezTo>
                  <a:pt x="1259" y="2799"/>
                  <a:pt x="1241" y="2798"/>
                  <a:pt x="1241" y="2790"/>
                </a:cubicBezTo>
                <a:cubicBezTo>
                  <a:pt x="1241" y="2782"/>
                  <a:pt x="1238" y="2806"/>
                  <a:pt x="1228" y="2806"/>
                </a:cubicBezTo>
                <a:cubicBezTo>
                  <a:pt x="1217" y="2806"/>
                  <a:pt x="1240" y="2827"/>
                  <a:pt x="1238" y="2843"/>
                </a:cubicBezTo>
                <a:cubicBezTo>
                  <a:pt x="1235" y="2859"/>
                  <a:pt x="1224" y="2832"/>
                  <a:pt x="1222" y="2819"/>
                </a:cubicBezTo>
                <a:cubicBezTo>
                  <a:pt x="1219" y="2806"/>
                  <a:pt x="1233" y="2854"/>
                  <a:pt x="1212" y="2859"/>
                </a:cubicBezTo>
                <a:cubicBezTo>
                  <a:pt x="1191" y="2864"/>
                  <a:pt x="1219" y="2867"/>
                  <a:pt x="1214" y="2872"/>
                </a:cubicBezTo>
                <a:cubicBezTo>
                  <a:pt x="1208" y="2877"/>
                  <a:pt x="1236" y="2872"/>
                  <a:pt x="1233" y="2859"/>
                </a:cubicBezTo>
                <a:cubicBezTo>
                  <a:pt x="1230" y="2846"/>
                  <a:pt x="1245" y="2869"/>
                  <a:pt x="1251" y="2869"/>
                </a:cubicBezTo>
                <a:cubicBezTo>
                  <a:pt x="1256" y="2869"/>
                  <a:pt x="1238" y="2880"/>
                  <a:pt x="1233" y="2885"/>
                </a:cubicBezTo>
                <a:lnTo>
                  <a:pt x="1233" y="2885"/>
                </a:lnTo>
                <a:cubicBezTo>
                  <a:pt x="1234" y="2889"/>
                  <a:pt x="1235" y="2893"/>
                  <a:pt x="1235" y="2898"/>
                </a:cubicBezTo>
                <a:cubicBezTo>
                  <a:pt x="1235" y="2904"/>
                  <a:pt x="1233" y="2910"/>
                  <a:pt x="1230" y="2916"/>
                </a:cubicBezTo>
                <a:cubicBezTo>
                  <a:pt x="1229" y="2918"/>
                  <a:pt x="1229" y="2919"/>
                  <a:pt x="1228" y="2920"/>
                </a:cubicBezTo>
                <a:cubicBezTo>
                  <a:pt x="1228" y="2901"/>
                  <a:pt x="1212" y="2917"/>
                  <a:pt x="1199" y="2914"/>
                </a:cubicBezTo>
                <a:cubicBezTo>
                  <a:pt x="1185" y="2912"/>
                  <a:pt x="1212" y="2920"/>
                  <a:pt x="1209" y="2930"/>
                </a:cubicBezTo>
                <a:cubicBezTo>
                  <a:pt x="1206" y="2941"/>
                  <a:pt x="1199" y="2922"/>
                  <a:pt x="1193" y="2922"/>
                </a:cubicBezTo>
                <a:lnTo>
                  <a:pt x="1193" y="2914"/>
                </a:lnTo>
                <a:lnTo>
                  <a:pt x="1196" y="2914"/>
                </a:lnTo>
                <a:cubicBezTo>
                  <a:pt x="1196" y="2896"/>
                  <a:pt x="1212" y="2896"/>
                  <a:pt x="1212" y="2883"/>
                </a:cubicBezTo>
                <a:lnTo>
                  <a:pt x="1212" y="2883"/>
                </a:lnTo>
                <a:cubicBezTo>
                  <a:pt x="1210" y="2882"/>
                  <a:pt x="1208" y="2882"/>
                  <a:pt x="1206" y="2882"/>
                </a:cubicBezTo>
                <a:cubicBezTo>
                  <a:pt x="1202" y="2882"/>
                  <a:pt x="1199" y="2883"/>
                  <a:pt x="1196" y="2885"/>
                </a:cubicBezTo>
                <a:cubicBezTo>
                  <a:pt x="1192" y="2887"/>
                  <a:pt x="1190" y="2890"/>
                  <a:pt x="1188" y="2893"/>
                </a:cubicBezTo>
                <a:cubicBezTo>
                  <a:pt x="1186" y="2897"/>
                  <a:pt x="1185" y="2899"/>
                  <a:pt x="1185" y="2903"/>
                </a:cubicBezTo>
                <a:cubicBezTo>
                  <a:pt x="1185" y="2904"/>
                  <a:pt x="1185" y="2905"/>
                  <a:pt x="1185" y="2907"/>
                </a:cubicBezTo>
                <a:cubicBezTo>
                  <a:pt x="1172" y="2907"/>
                  <a:pt x="1164" y="2909"/>
                  <a:pt x="1159" y="2901"/>
                </a:cubicBezTo>
                <a:lnTo>
                  <a:pt x="1159" y="2901"/>
                </a:lnTo>
                <a:cubicBezTo>
                  <a:pt x="1156" y="2904"/>
                  <a:pt x="1153" y="2907"/>
                  <a:pt x="1151" y="2910"/>
                </a:cubicBezTo>
                <a:cubicBezTo>
                  <a:pt x="1147" y="2916"/>
                  <a:pt x="1147" y="2922"/>
                  <a:pt x="1147" y="2929"/>
                </a:cubicBezTo>
                <a:cubicBezTo>
                  <a:pt x="1147" y="2935"/>
                  <a:pt x="1148" y="2941"/>
                  <a:pt x="1151" y="2946"/>
                </a:cubicBezTo>
                <a:cubicBezTo>
                  <a:pt x="1140" y="2954"/>
                  <a:pt x="1140" y="2954"/>
                  <a:pt x="1130" y="2946"/>
                </a:cubicBezTo>
                <a:cubicBezTo>
                  <a:pt x="1119" y="2938"/>
                  <a:pt x="1132" y="2954"/>
                  <a:pt x="1130" y="2967"/>
                </a:cubicBezTo>
                <a:cubicBezTo>
                  <a:pt x="1127" y="2981"/>
                  <a:pt x="1116" y="2967"/>
                  <a:pt x="1114" y="2962"/>
                </a:cubicBezTo>
                <a:cubicBezTo>
                  <a:pt x="1111" y="2957"/>
                  <a:pt x="1114" y="2974"/>
                  <a:pt x="1114" y="2989"/>
                </a:cubicBezTo>
                <a:cubicBezTo>
                  <a:pt x="1114" y="3005"/>
                  <a:pt x="1116" y="2981"/>
                  <a:pt x="1127" y="2983"/>
                </a:cubicBezTo>
                <a:cubicBezTo>
                  <a:pt x="1138" y="2986"/>
                  <a:pt x="1116" y="2989"/>
                  <a:pt x="1116" y="2999"/>
                </a:cubicBezTo>
                <a:cubicBezTo>
                  <a:pt x="1116" y="3010"/>
                  <a:pt x="1114" y="2986"/>
                  <a:pt x="1098" y="2994"/>
                </a:cubicBezTo>
                <a:cubicBezTo>
                  <a:pt x="1124" y="3020"/>
                  <a:pt x="1066" y="3049"/>
                  <a:pt x="1056" y="3033"/>
                </a:cubicBezTo>
                <a:lnTo>
                  <a:pt x="1056" y="3033"/>
                </a:lnTo>
                <a:cubicBezTo>
                  <a:pt x="1054" y="3035"/>
                  <a:pt x="1053" y="3036"/>
                  <a:pt x="1052" y="3037"/>
                </a:cubicBezTo>
                <a:cubicBezTo>
                  <a:pt x="1051" y="3040"/>
                  <a:pt x="1050" y="3042"/>
                  <a:pt x="1050" y="3045"/>
                </a:cubicBezTo>
                <a:cubicBezTo>
                  <a:pt x="1050" y="3046"/>
                  <a:pt x="1050" y="3046"/>
                  <a:pt x="1050" y="3047"/>
                </a:cubicBezTo>
                <a:cubicBezTo>
                  <a:pt x="1056" y="3052"/>
                  <a:pt x="1074" y="3049"/>
                  <a:pt x="1077" y="3060"/>
                </a:cubicBezTo>
                <a:cubicBezTo>
                  <a:pt x="1079" y="3071"/>
                  <a:pt x="1116" y="2987"/>
                  <a:pt x="1154" y="2989"/>
                </a:cubicBezTo>
                <a:cubicBezTo>
                  <a:pt x="1191" y="2992"/>
                  <a:pt x="1164" y="2941"/>
                  <a:pt x="1185" y="2933"/>
                </a:cubicBezTo>
                <a:cubicBezTo>
                  <a:pt x="1206" y="2925"/>
                  <a:pt x="1183" y="2949"/>
                  <a:pt x="1172" y="2946"/>
                </a:cubicBezTo>
                <a:cubicBezTo>
                  <a:pt x="1161" y="2944"/>
                  <a:pt x="1183" y="2949"/>
                  <a:pt x="1196" y="2954"/>
                </a:cubicBezTo>
                <a:cubicBezTo>
                  <a:pt x="1209" y="2959"/>
                  <a:pt x="1183" y="2984"/>
                  <a:pt x="1167" y="2973"/>
                </a:cubicBezTo>
                <a:cubicBezTo>
                  <a:pt x="1151" y="2963"/>
                  <a:pt x="1177" y="2984"/>
                  <a:pt x="1172" y="2994"/>
                </a:cubicBezTo>
                <a:cubicBezTo>
                  <a:pt x="1167" y="3005"/>
                  <a:pt x="1127" y="3028"/>
                  <a:pt x="1114" y="3060"/>
                </a:cubicBezTo>
                <a:cubicBezTo>
                  <a:pt x="1101" y="3092"/>
                  <a:pt x="1103" y="3052"/>
                  <a:pt x="1093" y="3052"/>
                </a:cubicBezTo>
                <a:cubicBezTo>
                  <a:pt x="1082" y="3052"/>
                  <a:pt x="1098" y="3064"/>
                  <a:pt x="1098" y="3071"/>
                </a:cubicBezTo>
                <a:cubicBezTo>
                  <a:pt x="1098" y="3079"/>
                  <a:pt x="1087" y="3073"/>
                  <a:pt x="1079" y="3078"/>
                </a:cubicBezTo>
                <a:lnTo>
                  <a:pt x="1074" y="3078"/>
                </a:lnTo>
                <a:lnTo>
                  <a:pt x="1074" y="3086"/>
                </a:lnTo>
                <a:cubicBezTo>
                  <a:pt x="1066" y="3102"/>
                  <a:pt x="1042" y="3110"/>
                  <a:pt x="1050" y="3129"/>
                </a:cubicBezTo>
                <a:lnTo>
                  <a:pt x="1050" y="3129"/>
                </a:lnTo>
                <a:cubicBezTo>
                  <a:pt x="1049" y="3128"/>
                  <a:pt x="1049" y="3128"/>
                  <a:pt x="1048" y="3127"/>
                </a:cubicBezTo>
                <a:cubicBezTo>
                  <a:pt x="1045" y="3126"/>
                  <a:pt x="1041" y="3124"/>
                  <a:pt x="1038" y="3124"/>
                </a:cubicBezTo>
                <a:cubicBezTo>
                  <a:pt x="1034" y="3124"/>
                  <a:pt x="1032" y="3126"/>
                  <a:pt x="1029" y="3127"/>
                </a:cubicBezTo>
                <a:cubicBezTo>
                  <a:pt x="1028" y="3128"/>
                  <a:pt x="1027" y="3128"/>
                  <a:pt x="1027" y="3129"/>
                </a:cubicBezTo>
                <a:cubicBezTo>
                  <a:pt x="1027" y="3139"/>
                  <a:pt x="1036" y="3137"/>
                  <a:pt x="1034" y="3145"/>
                </a:cubicBezTo>
                <a:cubicBezTo>
                  <a:pt x="1031" y="3153"/>
                  <a:pt x="1008" y="3129"/>
                  <a:pt x="1011" y="3158"/>
                </a:cubicBezTo>
                <a:cubicBezTo>
                  <a:pt x="1013" y="3187"/>
                  <a:pt x="976" y="3163"/>
                  <a:pt x="976" y="3145"/>
                </a:cubicBezTo>
                <a:cubicBezTo>
                  <a:pt x="1024" y="3150"/>
                  <a:pt x="1029" y="3100"/>
                  <a:pt x="1061" y="3078"/>
                </a:cubicBezTo>
                <a:cubicBezTo>
                  <a:pt x="1093" y="3057"/>
                  <a:pt x="1050" y="3071"/>
                  <a:pt x="1040" y="3071"/>
                </a:cubicBezTo>
                <a:cubicBezTo>
                  <a:pt x="1029" y="3071"/>
                  <a:pt x="1039" y="3097"/>
                  <a:pt x="1034" y="3102"/>
                </a:cubicBezTo>
                <a:cubicBezTo>
                  <a:pt x="1028" y="3108"/>
                  <a:pt x="1003" y="3111"/>
                  <a:pt x="1000" y="3129"/>
                </a:cubicBezTo>
                <a:cubicBezTo>
                  <a:pt x="997" y="3148"/>
                  <a:pt x="986" y="3118"/>
                  <a:pt x="976" y="3118"/>
                </a:cubicBezTo>
                <a:cubicBezTo>
                  <a:pt x="965" y="3118"/>
                  <a:pt x="944" y="3140"/>
                  <a:pt x="947" y="3166"/>
                </a:cubicBezTo>
                <a:cubicBezTo>
                  <a:pt x="949" y="3193"/>
                  <a:pt x="937" y="3171"/>
                  <a:pt x="929" y="3168"/>
                </a:cubicBezTo>
                <a:cubicBezTo>
                  <a:pt x="921" y="3166"/>
                  <a:pt x="950" y="3153"/>
                  <a:pt x="929" y="3153"/>
                </a:cubicBezTo>
                <a:cubicBezTo>
                  <a:pt x="907" y="3153"/>
                  <a:pt x="947" y="3126"/>
                  <a:pt x="921" y="3126"/>
                </a:cubicBezTo>
                <a:cubicBezTo>
                  <a:pt x="894" y="3126"/>
                  <a:pt x="954" y="3092"/>
                  <a:pt x="968" y="3073"/>
                </a:cubicBezTo>
                <a:cubicBezTo>
                  <a:pt x="981" y="3055"/>
                  <a:pt x="976" y="3086"/>
                  <a:pt x="987" y="3078"/>
                </a:cubicBezTo>
                <a:cubicBezTo>
                  <a:pt x="997" y="3071"/>
                  <a:pt x="976" y="3073"/>
                  <a:pt x="974" y="3071"/>
                </a:cubicBezTo>
                <a:cubicBezTo>
                  <a:pt x="995" y="3023"/>
                  <a:pt x="1056" y="2996"/>
                  <a:pt x="1061" y="2946"/>
                </a:cubicBezTo>
                <a:cubicBezTo>
                  <a:pt x="1066" y="2896"/>
                  <a:pt x="1066" y="2944"/>
                  <a:pt x="1077" y="2944"/>
                </a:cubicBezTo>
                <a:cubicBezTo>
                  <a:pt x="1087" y="2944"/>
                  <a:pt x="1087" y="2920"/>
                  <a:pt x="1090" y="2904"/>
                </a:cubicBezTo>
                <a:cubicBezTo>
                  <a:pt x="1138" y="2880"/>
                  <a:pt x="1156" y="2830"/>
                  <a:pt x="1167" y="2772"/>
                </a:cubicBezTo>
                <a:cubicBezTo>
                  <a:pt x="1156" y="2772"/>
                  <a:pt x="1156" y="2785"/>
                  <a:pt x="1156" y="2793"/>
                </a:cubicBezTo>
                <a:cubicBezTo>
                  <a:pt x="1069" y="2893"/>
                  <a:pt x="995" y="3002"/>
                  <a:pt x="902" y="3100"/>
                </a:cubicBezTo>
                <a:lnTo>
                  <a:pt x="902" y="3100"/>
                </a:lnTo>
                <a:cubicBezTo>
                  <a:pt x="895" y="3101"/>
                  <a:pt x="889" y="3103"/>
                  <a:pt x="883" y="3106"/>
                </a:cubicBezTo>
                <a:cubicBezTo>
                  <a:pt x="874" y="3111"/>
                  <a:pt x="868" y="3117"/>
                  <a:pt x="863" y="3126"/>
                </a:cubicBezTo>
                <a:cubicBezTo>
                  <a:pt x="860" y="3131"/>
                  <a:pt x="858" y="3136"/>
                  <a:pt x="857" y="3142"/>
                </a:cubicBezTo>
                <a:cubicBezTo>
                  <a:pt x="847" y="3137"/>
                  <a:pt x="831" y="3153"/>
                  <a:pt x="828" y="3166"/>
                </a:cubicBezTo>
                <a:cubicBezTo>
                  <a:pt x="825" y="3179"/>
                  <a:pt x="741" y="3208"/>
                  <a:pt x="714" y="3245"/>
                </a:cubicBezTo>
                <a:lnTo>
                  <a:pt x="701" y="3245"/>
                </a:lnTo>
                <a:cubicBezTo>
                  <a:pt x="656" y="3287"/>
                  <a:pt x="582" y="3301"/>
                  <a:pt x="534" y="3335"/>
                </a:cubicBezTo>
                <a:cubicBezTo>
                  <a:pt x="526" y="3330"/>
                  <a:pt x="513" y="3335"/>
                  <a:pt x="503" y="3343"/>
                </a:cubicBezTo>
                <a:cubicBezTo>
                  <a:pt x="492" y="3351"/>
                  <a:pt x="505" y="3351"/>
                  <a:pt x="503" y="3343"/>
                </a:cubicBezTo>
                <a:lnTo>
                  <a:pt x="505" y="3338"/>
                </a:lnTo>
                <a:moveTo>
                  <a:pt x="1238" y="2946"/>
                </a:moveTo>
                <a:lnTo>
                  <a:pt x="1249" y="2946"/>
                </a:lnTo>
                <a:cubicBezTo>
                  <a:pt x="1281" y="2880"/>
                  <a:pt x="1333" y="2832"/>
                  <a:pt x="1349" y="2753"/>
                </a:cubicBezTo>
                <a:lnTo>
                  <a:pt x="1349" y="2753"/>
                </a:lnTo>
                <a:cubicBezTo>
                  <a:pt x="1352" y="2754"/>
                  <a:pt x="1354" y="2754"/>
                  <a:pt x="1356" y="2754"/>
                </a:cubicBezTo>
                <a:cubicBezTo>
                  <a:pt x="1360" y="2754"/>
                  <a:pt x="1363" y="2753"/>
                  <a:pt x="1366" y="2751"/>
                </a:cubicBezTo>
                <a:cubicBezTo>
                  <a:pt x="1367" y="2751"/>
                  <a:pt x="1367" y="2751"/>
                  <a:pt x="1368" y="2750"/>
                </a:cubicBezTo>
                <a:cubicBezTo>
                  <a:pt x="1418" y="2650"/>
                  <a:pt x="1463" y="2534"/>
                  <a:pt x="1516" y="2412"/>
                </a:cubicBezTo>
                <a:cubicBezTo>
                  <a:pt x="1519" y="2399"/>
                  <a:pt x="1505" y="2404"/>
                  <a:pt x="1505" y="2396"/>
                </a:cubicBezTo>
                <a:lnTo>
                  <a:pt x="1505" y="2396"/>
                </a:lnTo>
                <a:cubicBezTo>
                  <a:pt x="1510" y="2390"/>
                  <a:pt x="1513" y="2386"/>
                  <a:pt x="1517" y="2379"/>
                </a:cubicBezTo>
                <a:cubicBezTo>
                  <a:pt x="1527" y="2363"/>
                  <a:pt x="1532" y="2346"/>
                  <a:pt x="1535" y="2327"/>
                </a:cubicBezTo>
                <a:cubicBezTo>
                  <a:pt x="1574" y="2325"/>
                  <a:pt x="1542" y="2274"/>
                  <a:pt x="1556" y="2266"/>
                </a:cubicBezTo>
                <a:cubicBezTo>
                  <a:pt x="1569" y="2258"/>
                  <a:pt x="1545" y="2286"/>
                  <a:pt x="1564" y="2280"/>
                </a:cubicBezTo>
                <a:cubicBezTo>
                  <a:pt x="1582" y="2275"/>
                  <a:pt x="1563" y="2259"/>
                  <a:pt x="1558" y="2248"/>
                </a:cubicBezTo>
                <a:cubicBezTo>
                  <a:pt x="1552" y="2238"/>
                  <a:pt x="1590" y="2190"/>
                  <a:pt x="1572" y="2174"/>
                </a:cubicBezTo>
                <a:cubicBezTo>
                  <a:pt x="1614" y="2153"/>
                  <a:pt x="1587" y="2061"/>
                  <a:pt x="1617" y="2019"/>
                </a:cubicBezTo>
                <a:lnTo>
                  <a:pt x="1617" y="2019"/>
                </a:lnTo>
                <a:cubicBezTo>
                  <a:pt x="1619" y="2013"/>
                  <a:pt x="1620" y="2007"/>
                  <a:pt x="1620" y="2000"/>
                </a:cubicBezTo>
                <a:cubicBezTo>
                  <a:pt x="1620" y="1991"/>
                  <a:pt x="1618" y="1984"/>
                  <a:pt x="1614" y="1976"/>
                </a:cubicBezTo>
                <a:lnTo>
                  <a:pt x="1614" y="1976"/>
                </a:lnTo>
                <a:cubicBezTo>
                  <a:pt x="1632" y="1984"/>
                  <a:pt x="1617" y="1963"/>
                  <a:pt x="1627" y="1968"/>
                </a:cubicBezTo>
                <a:cubicBezTo>
                  <a:pt x="1646" y="1810"/>
                  <a:pt x="1638" y="1675"/>
                  <a:pt x="1651" y="1511"/>
                </a:cubicBezTo>
                <a:cubicBezTo>
                  <a:pt x="1646" y="1506"/>
                  <a:pt x="1640" y="1516"/>
                  <a:pt x="1638" y="1511"/>
                </a:cubicBezTo>
                <a:cubicBezTo>
                  <a:pt x="1635" y="1506"/>
                  <a:pt x="1640" y="1436"/>
                  <a:pt x="1638" y="1410"/>
                </a:cubicBezTo>
                <a:cubicBezTo>
                  <a:pt x="1635" y="1383"/>
                  <a:pt x="1622" y="1204"/>
                  <a:pt x="1585" y="1162"/>
                </a:cubicBezTo>
                <a:lnTo>
                  <a:pt x="1585" y="1162"/>
                </a:lnTo>
                <a:cubicBezTo>
                  <a:pt x="1585" y="1160"/>
                  <a:pt x="1585" y="1159"/>
                  <a:pt x="1585" y="1157"/>
                </a:cubicBezTo>
                <a:cubicBezTo>
                  <a:pt x="1585" y="1124"/>
                  <a:pt x="1577" y="1095"/>
                  <a:pt x="1560" y="1066"/>
                </a:cubicBezTo>
                <a:cubicBezTo>
                  <a:pt x="1557" y="1060"/>
                  <a:pt x="1554" y="1056"/>
                  <a:pt x="1550" y="1051"/>
                </a:cubicBezTo>
                <a:cubicBezTo>
                  <a:pt x="1535" y="966"/>
                  <a:pt x="1479" y="880"/>
                  <a:pt x="1426" y="820"/>
                </a:cubicBezTo>
                <a:cubicBezTo>
                  <a:pt x="1373" y="759"/>
                  <a:pt x="1294" y="720"/>
                  <a:pt x="1220" y="717"/>
                </a:cubicBezTo>
                <a:cubicBezTo>
                  <a:pt x="1209" y="717"/>
                  <a:pt x="1212" y="704"/>
                  <a:pt x="1196" y="707"/>
                </a:cubicBezTo>
                <a:lnTo>
                  <a:pt x="1196" y="707"/>
                </a:lnTo>
                <a:cubicBezTo>
                  <a:pt x="1186" y="709"/>
                  <a:pt x="1177" y="710"/>
                  <a:pt x="1167" y="710"/>
                </a:cubicBezTo>
                <a:cubicBezTo>
                  <a:pt x="1156" y="710"/>
                  <a:pt x="1148" y="709"/>
                  <a:pt x="1138" y="707"/>
                </a:cubicBezTo>
                <a:cubicBezTo>
                  <a:pt x="852" y="789"/>
                  <a:pt x="725" y="1029"/>
                  <a:pt x="582" y="1254"/>
                </a:cubicBezTo>
                <a:cubicBezTo>
                  <a:pt x="595" y="1125"/>
                  <a:pt x="593" y="984"/>
                  <a:pt x="529" y="881"/>
                </a:cubicBezTo>
                <a:cubicBezTo>
                  <a:pt x="500" y="876"/>
                  <a:pt x="489" y="868"/>
                  <a:pt x="460" y="876"/>
                </a:cubicBezTo>
                <a:cubicBezTo>
                  <a:pt x="431" y="884"/>
                  <a:pt x="450" y="902"/>
                  <a:pt x="450" y="918"/>
                </a:cubicBezTo>
                <a:cubicBezTo>
                  <a:pt x="447" y="1109"/>
                  <a:pt x="410" y="1320"/>
                  <a:pt x="397" y="1490"/>
                </a:cubicBezTo>
                <a:lnTo>
                  <a:pt x="397" y="1490"/>
                </a:lnTo>
                <a:cubicBezTo>
                  <a:pt x="390" y="1507"/>
                  <a:pt x="387" y="1523"/>
                  <a:pt x="387" y="1541"/>
                </a:cubicBezTo>
                <a:cubicBezTo>
                  <a:pt x="387" y="1549"/>
                  <a:pt x="388" y="1556"/>
                  <a:pt x="389" y="1564"/>
                </a:cubicBezTo>
                <a:cubicBezTo>
                  <a:pt x="376" y="1683"/>
                  <a:pt x="339" y="1759"/>
                  <a:pt x="312" y="1857"/>
                </a:cubicBezTo>
                <a:cubicBezTo>
                  <a:pt x="235" y="2048"/>
                  <a:pt x="190" y="2288"/>
                  <a:pt x="143" y="2502"/>
                </a:cubicBezTo>
                <a:lnTo>
                  <a:pt x="143" y="2502"/>
                </a:lnTo>
                <a:cubicBezTo>
                  <a:pt x="146" y="2523"/>
                  <a:pt x="150" y="2542"/>
                  <a:pt x="156" y="2563"/>
                </a:cubicBezTo>
                <a:cubicBezTo>
                  <a:pt x="188" y="2576"/>
                  <a:pt x="196" y="2608"/>
                  <a:pt x="222" y="2618"/>
                </a:cubicBezTo>
                <a:cubicBezTo>
                  <a:pt x="156" y="2748"/>
                  <a:pt x="77" y="2864"/>
                  <a:pt x="24" y="3007"/>
                </a:cubicBezTo>
                <a:cubicBezTo>
                  <a:pt x="16" y="3061"/>
                  <a:pt x="2" y="3105"/>
                  <a:pt x="0" y="3157"/>
                </a:cubicBezTo>
                <a:lnTo>
                  <a:pt x="0" y="3186"/>
                </a:lnTo>
                <a:cubicBezTo>
                  <a:pt x="1" y="3200"/>
                  <a:pt x="2" y="3214"/>
                  <a:pt x="5" y="3229"/>
                </a:cubicBezTo>
                <a:cubicBezTo>
                  <a:pt x="111" y="3359"/>
                  <a:pt x="257" y="3486"/>
                  <a:pt x="484" y="3459"/>
                </a:cubicBezTo>
                <a:lnTo>
                  <a:pt x="484" y="3459"/>
                </a:lnTo>
                <a:cubicBezTo>
                  <a:pt x="552" y="3457"/>
                  <a:pt x="610" y="3441"/>
                  <a:pt x="669" y="3407"/>
                </a:cubicBezTo>
                <a:cubicBezTo>
                  <a:pt x="671" y="3406"/>
                  <a:pt x="673" y="3405"/>
                  <a:pt x="675" y="3404"/>
                </a:cubicBezTo>
                <a:cubicBezTo>
                  <a:pt x="688" y="3399"/>
                  <a:pt x="706" y="3401"/>
                  <a:pt x="722" y="3396"/>
                </a:cubicBezTo>
                <a:cubicBezTo>
                  <a:pt x="738" y="3391"/>
                  <a:pt x="791" y="3343"/>
                  <a:pt x="820" y="3330"/>
                </a:cubicBezTo>
                <a:lnTo>
                  <a:pt x="820" y="3330"/>
                </a:lnTo>
                <a:cubicBezTo>
                  <a:pt x="830" y="3326"/>
                  <a:pt x="839" y="3323"/>
                  <a:pt x="848" y="3317"/>
                </a:cubicBezTo>
                <a:cubicBezTo>
                  <a:pt x="864" y="3308"/>
                  <a:pt x="877" y="3297"/>
                  <a:pt x="889" y="3282"/>
                </a:cubicBezTo>
                <a:cubicBezTo>
                  <a:pt x="905" y="3290"/>
                  <a:pt x="931" y="3269"/>
                  <a:pt x="939" y="3258"/>
                </a:cubicBezTo>
                <a:cubicBezTo>
                  <a:pt x="947" y="3248"/>
                  <a:pt x="934" y="3245"/>
                  <a:pt x="939" y="3240"/>
                </a:cubicBezTo>
                <a:lnTo>
                  <a:pt x="939" y="3240"/>
                </a:lnTo>
                <a:cubicBezTo>
                  <a:pt x="946" y="3238"/>
                  <a:pt x="951" y="3236"/>
                  <a:pt x="957" y="3233"/>
                </a:cubicBezTo>
                <a:cubicBezTo>
                  <a:pt x="968" y="3227"/>
                  <a:pt x="975" y="3219"/>
                  <a:pt x="981" y="3209"/>
                </a:cubicBezTo>
                <a:cubicBezTo>
                  <a:pt x="982" y="3207"/>
                  <a:pt x="983" y="3205"/>
                  <a:pt x="984" y="3203"/>
                </a:cubicBezTo>
                <a:cubicBezTo>
                  <a:pt x="1003" y="3221"/>
                  <a:pt x="1045" y="3176"/>
                  <a:pt x="1029" y="3160"/>
                </a:cubicBezTo>
                <a:cubicBezTo>
                  <a:pt x="1013" y="3145"/>
                  <a:pt x="1056" y="3150"/>
                  <a:pt x="1064" y="3139"/>
                </a:cubicBezTo>
                <a:cubicBezTo>
                  <a:pt x="1072" y="3129"/>
                  <a:pt x="1050" y="3129"/>
                  <a:pt x="1058" y="3126"/>
                </a:cubicBezTo>
                <a:cubicBezTo>
                  <a:pt x="1066" y="3123"/>
                  <a:pt x="1066" y="3134"/>
                  <a:pt x="1064" y="3139"/>
                </a:cubicBezTo>
                <a:cubicBezTo>
                  <a:pt x="1061" y="3145"/>
                  <a:pt x="1093" y="3089"/>
                  <a:pt x="1130" y="3086"/>
                </a:cubicBezTo>
                <a:cubicBezTo>
                  <a:pt x="1127" y="3073"/>
                  <a:pt x="1132" y="3071"/>
                  <a:pt x="1132" y="3057"/>
                </a:cubicBezTo>
                <a:cubicBezTo>
                  <a:pt x="1193" y="3039"/>
                  <a:pt x="1212" y="2983"/>
                  <a:pt x="1241" y="2941"/>
                </a:cubicBezTo>
                <a:lnTo>
                  <a:pt x="1233" y="2941"/>
                </a:lnTo>
                <a:cubicBezTo>
                  <a:pt x="1236" y="2936"/>
                  <a:pt x="1246" y="2930"/>
                  <a:pt x="1241" y="2944"/>
                </a:cubicBezTo>
                <a:lnTo>
                  <a:pt x="1238" y="294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/>
          <p:nvPr/>
        </p:nvSpPr>
        <p:spPr>
          <a:xfrm>
            <a:off x="3703152" y="4039515"/>
            <a:ext cx="1737695" cy="398610"/>
          </a:xfrm>
          <a:custGeom>
            <a:rect b="b" l="l" r="r" t="t"/>
            <a:pathLst>
              <a:path extrusionOk="0" h="1692" w="7380">
                <a:moveTo>
                  <a:pt x="7279" y="505"/>
                </a:moveTo>
                <a:lnTo>
                  <a:pt x="7260" y="505"/>
                </a:lnTo>
                <a:lnTo>
                  <a:pt x="7260" y="528"/>
                </a:lnTo>
                <a:lnTo>
                  <a:pt x="7279" y="528"/>
                </a:lnTo>
                <a:cubicBezTo>
                  <a:pt x="7288" y="528"/>
                  <a:pt x="7294" y="525"/>
                  <a:pt x="7294" y="517"/>
                </a:cubicBezTo>
                <a:cubicBezTo>
                  <a:pt x="7294" y="510"/>
                  <a:pt x="7289" y="505"/>
                  <a:pt x="7279" y="505"/>
                </a:cubicBezTo>
                <a:close/>
                <a:moveTo>
                  <a:pt x="7236" y="482"/>
                </a:moveTo>
                <a:lnTo>
                  <a:pt x="7279" y="482"/>
                </a:lnTo>
                <a:cubicBezTo>
                  <a:pt x="7303" y="482"/>
                  <a:pt x="7319" y="495"/>
                  <a:pt x="7319" y="516"/>
                </a:cubicBezTo>
                <a:lnTo>
                  <a:pt x="7319" y="516"/>
                </a:lnTo>
                <a:cubicBezTo>
                  <a:pt x="7319" y="516"/>
                  <a:pt x="7319" y="516"/>
                  <a:pt x="7319" y="517"/>
                </a:cubicBezTo>
                <a:cubicBezTo>
                  <a:pt x="7319" y="522"/>
                  <a:pt x="7318" y="527"/>
                  <a:pt x="7315" y="532"/>
                </a:cubicBezTo>
                <a:cubicBezTo>
                  <a:pt x="7312" y="537"/>
                  <a:pt x="7309" y="541"/>
                  <a:pt x="7304" y="544"/>
                </a:cubicBezTo>
                <a:cubicBezTo>
                  <a:pt x="7304" y="544"/>
                  <a:pt x="7304" y="544"/>
                  <a:pt x="7303" y="544"/>
                </a:cubicBezTo>
                <a:lnTo>
                  <a:pt x="7321" y="569"/>
                </a:lnTo>
                <a:lnTo>
                  <a:pt x="7321" y="574"/>
                </a:lnTo>
                <a:lnTo>
                  <a:pt x="7296" y="574"/>
                </a:lnTo>
                <a:lnTo>
                  <a:pt x="7279" y="550"/>
                </a:lnTo>
                <a:lnTo>
                  <a:pt x="7260" y="550"/>
                </a:lnTo>
                <a:lnTo>
                  <a:pt x="7260" y="574"/>
                </a:lnTo>
                <a:lnTo>
                  <a:pt x="7236" y="574"/>
                </a:lnTo>
                <a:lnTo>
                  <a:pt x="7236" y="482"/>
                </a:lnTo>
                <a:close/>
                <a:moveTo>
                  <a:pt x="7359" y="530"/>
                </a:moveTo>
                <a:cubicBezTo>
                  <a:pt x="7359" y="481"/>
                  <a:pt x="7325" y="444"/>
                  <a:pt x="7276" y="444"/>
                </a:cubicBezTo>
                <a:cubicBezTo>
                  <a:pt x="7226" y="444"/>
                  <a:pt x="7195" y="480"/>
                  <a:pt x="7195" y="530"/>
                </a:cubicBezTo>
                <a:cubicBezTo>
                  <a:pt x="7195" y="581"/>
                  <a:pt x="7227" y="616"/>
                  <a:pt x="7276" y="616"/>
                </a:cubicBezTo>
                <a:cubicBezTo>
                  <a:pt x="7325" y="616"/>
                  <a:pt x="7359" y="579"/>
                  <a:pt x="7359" y="530"/>
                </a:cubicBezTo>
                <a:close/>
                <a:moveTo>
                  <a:pt x="7379" y="530"/>
                </a:moveTo>
                <a:cubicBezTo>
                  <a:pt x="7379" y="588"/>
                  <a:pt x="7340" y="636"/>
                  <a:pt x="7276" y="636"/>
                </a:cubicBezTo>
                <a:cubicBezTo>
                  <a:pt x="7212" y="636"/>
                  <a:pt x="7174" y="587"/>
                  <a:pt x="7174" y="530"/>
                </a:cubicBezTo>
                <a:cubicBezTo>
                  <a:pt x="7174" y="473"/>
                  <a:pt x="7212" y="424"/>
                  <a:pt x="7276" y="424"/>
                </a:cubicBezTo>
                <a:cubicBezTo>
                  <a:pt x="7340" y="424"/>
                  <a:pt x="7379" y="473"/>
                  <a:pt x="7379" y="530"/>
                </a:cubicBezTo>
                <a:close/>
                <a:moveTo>
                  <a:pt x="1618" y="735"/>
                </a:moveTo>
                <a:lnTo>
                  <a:pt x="1420" y="850"/>
                </a:lnTo>
                <a:lnTo>
                  <a:pt x="1618" y="964"/>
                </a:lnTo>
                <a:lnTo>
                  <a:pt x="1618" y="964"/>
                </a:lnTo>
                <a:lnTo>
                  <a:pt x="1618" y="964"/>
                </a:lnTo>
                <a:cubicBezTo>
                  <a:pt x="1635" y="974"/>
                  <a:pt x="1646" y="986"/>
                  <a:pt x="1656" y="1002"/>
                </a:cubicBezTo>
                <a:cubicBezTo>
                  <a:pt x="1665" y="1019"/>
                  <a:pt x="1670" y="1036"/>
                  <a:pt x="1670" y="1055"/>
                </a:cubicBezTo>
                <a:cubicBezTo>
                  <a:pt x="1670" y="1075"/>
                  <a:pt x="1665" y="1091"/>
                  <a:pt x="1656" y="1107"/>
                </a:cubicBezTo>
                <a:cubicBezTo>
                  <a:pt x="1646" y="1124"/>
                  <a:pt x="1635" y="1135"/>
                  <a:pt x="1618" y="1145"/>
                </a:cubicBezTo>
                <a:cubicBezTo>
                  <a:pt x="1601" y="1155"/>
                  <a:pt x="1585" y="1159"/>
                  <a:pt x="1566" y="1159"/>
                </a:cubicBezTo>
                <a:cubicBezTo>
                  <a:pt x="1547" y="1159"/>
                  <a:pt x="1530" y="1155"/>
                  <a:pt x="1514" y="1145"/>
                </a:cubicBezTo>
                <a:lnTo>
                  <a:pt x="1159" y="940"/>
                </a:lnTo>
                <a:lnTo>
                  <a:pt x="1159" y="940"/>
                </a:lnTo>
                <a:cubicBezTo>
                  <a:pt x="1158" y="939"/>
                  <a:pt x="1158" y="939"/>
                  <a:pt x="1158" y="939"/>
                </a:cubicBezTo>
                <a:cubicBezTo>
                  <a:pt x="1141" y="930"/>
                  <a:pt x="1129" y="918"/>
                  <a:pt x="1120" y="901"/>
                </a:cubicBezTo>
                <a:cubicBezTo>
                  <a:pt x="1116" y="894"/>
                  <a:pt x="1113" y="888"/>
                  <a:pt x="1111" y="880"/>
                </a:cubicBezTo>
                <a:lnTo>
                  <a:pt x="1111" y="880"/>
                </a:lnTo>
                <a:cubicBezTo>
                  <a:pt x="1108" y="870"/>
                  <a:pt x="1106" y="861"/>
                  <a:pt x="1106" y="850"/>
                </a:cubicBezTo>
                <a:cubicBezTo>
                  <a:pt x="1106" y="849"/>
                  <a:pt x="1106" y="848"/>
                  <a:pt x="1106" y="846"/>
                </a:cubicBezTo>
                <a:lnTo>
                  <a:pt x="1106" y="846"/>
                </a:lnTo>
                <a:cubicBezTo>
                  <a:pt x="1107" y="837"/>
                  <a:pt x="1108" y="830"/>
                  <a:pt x="1110" y="821"/>
                </a:cubicBezTo>
                <a:lnTo>
                  <a:pt x="1110" y="821"/>
                </a:lnTo>
                <a:cubicBezTo>
                  <a:pt x="1113" y="812"/>
                  <a:pt x="1116" y="805"/>
                  <a:pt x="1120" y="797"/>
                </a:cubicBezTo>
                <a:cubicBezTo>
                  <a:pt x="1130" y="780"/>
                  <a:pt x="1142" y="768"/>
                  <a:pt x="1159" y="758"/>
                </a:cubicBezTo>
                <a:lnTo>
                  <a:pt x="1514" y="554"/>
                </a:lnTo>
                <a:lnTo>
                  <a:pt x="1514" y="554"/>
                </a:lnTo>
                <a:cubicBezTo>
                  <a:pt x="1530" y="544"/>
                  <a:pt x="1547" y="540"/>
                  <a:pt x="1566" y="540"/>
                </a:cubicBezTo>
                <a:cubicBezTo>
                  <a:pt x="1585" y="540"/>
                  <a:pt x="1601" y="545"/>
                  <a:pt x="1618" y="554"/>
                </a:cubicBezTo>
                <a:cubicBezTo>
                  <a:pt x="1635" y="564"/>
                  <a:pt x="1646" y="576"/>
                  <a:pt x="1656" y="592"/>
                </a:cubicBezTo>
                <a:cubicBezTo>
                  <a:pt x="1665" y="609"/>
                  <a:pt x="1670" y="625"/>
                  <a:pt x="1670" y="644"/>
                </a:cubicBezTo>
                <a:cubicBezTo>
                  <a:pt x="1670" y="663"/>
                  <a:pt x="1665" y="680"/>
                  <a:pt x="1656" y="696"/>
                </a:cubicBezTo>
                <a:cubicBezTo>
                  <a:pt x="1646" y="713"/>
                  <a:pt x="1635" y="725"/>
                  <a:pt x="1618" y="735"/>
                </a:cubicBezTo>
                <a:close/>
                <a:moveTo>
                  <a:pt x="1430" y="1291"/>
                </a:moveTo>
                <a:lnTo>
                  <a:pt x="1075" y="1086"/>
                </a:lnTo>
                <a:lnTo>
                  <a:pt x="1075" y="1086"/>
                </a:lnTo>
                <a:cubicBezTo>
                  <a:pt x="1075" y="1086"/>
                  <a:pt x="1075" y="1086"/>
                  <a:pt x="1075" y="1085"/>
                </a:cubicBezTo>
                <a:cubicBezTo>
                  <a:pt x="1059" y="1076"/>
                  <a:pt x="1043" y="1072"/>
                  <a:pt x="1024" y="1072"/>
                </a:cubicBezTo>
                <a:cubicBezTo>
                  <a:pt x="1021" y="1072"/>
                  <a:pt x="1018" y="1072"/>
                  <a:pt x="1015" y="1072"/>
                </a:cubicBezTo>
                <a:lnTo>
                  <a:pt x="1015" y="1072"/>
                </a:lnTo>
                <a:cubicBezTo>
                  <a:pt x="998" y="1073"/>
                  <a:pt x="984" y="1078"/>
                  <a:pt x="970" y="1086"/>
                </a:cubicBezTo>
                <a:cubicBezTo>
                  <a:pt x="953" y="1095"/>
                  <a:pt x="941" y="1107"/>
                  <a:pt x="932" y="1124"/>
                </a:cubicBezTo>
                <a:cubicBezTo>
                  <a:pt x="922" y="1141"/>
                  <a:pt x="918" y="1157"/>
                  <a:pt x="918" y="1176"/>
                </a:cubicBezTo>
                <a:lnTo>
                  <a:pt x="918" y="1176"/>
                </a:lnTo>
                <a:lnTo>
                  <a:pt x="918" y="1586"/>
                </a:lnTo>
                <a:lnTo>
                  <a:pt x="918" y="1586"/>
                </a:lnTo>
                <a:cubicBezTo>
                  <a:pt x="918" y="1606"/>
                  <a:pt x="922" y="1623"/>
                  <a:pt x="932" y="1639"/>
                </a:cubicBezTo>
                <a:cubicBezTo>
                  <a:pt x="941" y="1656"/>
                  <a:pt x="953" y="1667"/>
                  <a:pt x="970" y="1677"/>
                </a:cubicBezTo>
                <a:cubicBezTo>
                  <a:pt x="987" y="1687"/>
                  <a:pt x="1003" y="1691"/>
                  <a:pt x="1023" y="1691"/>
                </a:cubicBezTo>
                <a:cubicBezTo>
                  <a:pt x="1042" y="1691"/>
                  <a:pt x="1058" y="1687"/>
                  <a:pt x="1075" y="1677"/>
                </a:cubicBezTo>
                <a:cubicBezTo>
                  <a:pt x="1092" y="1667"/>
                  <a:pt x="1103" y="1656"/>
                  <a:pt x="1113" y="1639"/>
                </a:cubicBezTo>
                <a:cubicBezTo>
                  <a:pt x="1122" y="1623"/>
                  <a:pt x="1127" y="1606"/>
                  <a:pt x="1127" y="1586"/>
                </a:cubicBezTo>
                <a:lnTo>
                  <a:pt x="1127" y="1357"/>
                </a:lnTo>
                <a:lnTo>
                  <a:pt x="1326" y="1472"/>
                </a:lnTo>
                <a:lnTo>
                  <a:pt x="1326" y="1472"/>
                </a:lnTo>
                <a:cubicBezTo>
                  <a:pt x="1343" y="1481"/>
                  <a:pt x="1359" y="1486"/>
                  <a:pt x="1378" y="1486"/>
                </a:cubicBezTo>
                <a:cubicBezTo>
                  <a:pt x="1397" y="1486"/>
                  <a:pt x="1413" y="1482"/>
                  <a:pt x="1430" y="1472"/>
                </a:cubicBezTo>
                <a:cubicBezTo>
                  <a:pt x="1446" y="1463"/>
                  <a:pt x="1459" y="1451"/>
                  <a:pt x="1469" y="1434"/>
                </a:cubicBezTo>
                <a:cubicBezTo>
                  <a:pt x="1478" y="1418"/>
                  <a:pt x="1482" y="1401"/>
                  <a:pt x="1482" y="1381"/>
                </a:cubicBezTo>
                <a:cubicBezTo>
                  <a:pt x="1482" y="1362"/>
                  <a:pt x="1478" y="1346"/>
                  <a:pt x="1469" y="1329"/>
                </a:cubicBezTo>
                <a:cubicBezTo>
                  <a:pt x="1459" y="1312"/>
                  <a:pt x="1447" y="1300"/>
                  <a:pt x="1430" y="1291"/>
                </a:cubicBezTo>
                <a:close/>
                <a:moveTo>
                  <a:pt x="1021" y="889"/>
                </a:moveTo>
                <a:lnTo>
                  <a:pt x="873" y="1037"/>
                </a:lnTo>
                <a:lnTo>
                  <a:pt x="873" y="1037"/>
                </a:lnTo>
                <a:cubicBezTo>
                  <a:pt x="871" y="1039"/>
                  <a:pt x="869" y="1040"/>
                  <a:pt x="867" y="1041"/>
                </a:cubicBezTo>
                <a:cubicBezTo>
                  <a:pt x="863" y="1043"/>
                  <a:pt x="859" y="1045"/>
                  <a:pt x="855" y="1045"/>
                </a:cubicBezTo>
                <a:lnTo>
                  <a:pt x="811" y="1045"/>
                </a:lnTo>
                <a:lnTo>
                  <a:pt x="811" y="1045"/>
                </a:lnTo>
                <a:cubicBezTo>
                  <a:pt x="806" y="1045"/>
                  <a:pt x="802" y="1043"/>
                  <a:pt x="798" y="1041"/>
                </a:cubicBezTo>
                <a:cubicBezTo>
                  <a:pt x="796" y="1040"/>
                  <a:pt x="794" y="1039"/>
                  <a:pt x="793" y="1037"/>
                </a:cubicBezTo>
                <a:lnTo>
                  <a:pt x="645" y="889"/>
                </a:lnTo>
                <a:lnTo>
                  <a:pt x="645" y="889"/>
                </a:lnTo>
                <a:cubicBezTo>
                  <a:pt x="643" y="888"/>
                  <a:pt x="642" y="886"/>
                  <a:pt x="641" y="884"/>
                </a:cubicBezTo>
                <a:cubicBezTo>
                  <a:pt x="639" y="880"/>
                  <a:pt x="637" y="876"/>
                  <a:pt x="637" y="871"/>
                </a:cubicBezTo>
                <a:lnTo>
                  <a:pt x="637" y="827"/>
                </a:lnTo>
                <a:lnTo>
                  <a:pt x="637" y="827"/>
                </a:lnTo>
                <a:cubicBezTo>
                  <a:pt x="637" y="823"/>
                  <a:pt x="639" y="819"/>
                  <a:pt x="641" y="815"/>
                </a:cubicBezTo>
                <a:cubicBezTo>
                  <a:pt x="642" y="813"/>
                  <a:pt x="643" y="811"/>
                  <a:pt x="645" y="809"/>
                </a:cubicBezTo>
                <a:lnTo>
                  <a:pt x="793" y="662"/>
                </a:lnTo>
                <a:lnTo>
                  <a:pt x="793" y="662"/>
                </a:lnTo>
                <a:cubicBezTo>
                  <a:pt x="794" y="660"/>
                  <a:pt x="796" y="659"/>
                  <a:pt x="798" y="657"/>
                </a:cubicBezTo>
                <a:cubicBezTo>
                  <a:pt x="802" y="655"/>
                  <a:pt x="806" y="654"/>
                  <a:pt x="811" y="654"/>
                </a:cubicBezTo>
                <a:lnTo>
                  <a:pt x="855" y="654"/>
                </a:lnTo>
                <a:lnTo>
                  <a:pt x="855" y="654"/>
                </a:lnTo>
                <a:cubicBezTo>
                  <a:pt x="859" y="654"/>
                  <a:pt x="863" y="655"/>
                  <a:pt x="867" y="657"/>
                </a:cubicBezTo>
                <a:cubicBezTo>
                  <a:pt x="869" y="659"/>
                  <a:pt x="871" y="660"/>
                  <a:pt x="873" y="662"/>
                </a:cubicBezTo>
                <a:lnTo>
                  <a:pt x="1021" y="809"/>
                </a:lnTo>
                <a:lnTo>
                  <a:pt x="1021" y="809"/>
                </a:lnTo>
                <a:cubicBezTo>
                  <a:pt x="1022" y="811"/>
                  <a:pt x="1023" y="812"/>
                  <a:pt x="1024" y="814"/>
                </a:cubicBezTo>
                <a:cubicBezTo>
                  <a:pt x="1027" y="818"/>
                  <a:pt x="1028" y="822"/>
                  <a:pt x="1028" y="827"/>
                </a:cubicBezTo>
                <a:lnTo>
                  <a:pt x="1028" y="871"/>
                </a:lnTo>
                <a:lnTo>
                  <a:pt x="1028" y="871"/>
                </a:lnTo>
                <a:cubicBezTo>
                  <a:pt x="1028" y="876"/>
                  <a:pt x="1027" y="880"/>
                  <a:pt x="1024" y="885"/>
                </a:cubicBezTo>
                <a:cubicBezTo>
                  <a:pt x="1023" y="886"/>
                  <a:pt x="1022" y="888"/>
                  <a:pt x="1021" y="889"/>
                </a:cubicBezTo>
                <a:close/>
                <a:moveTo>
                  <a:pt x="902" y="848"/>
                </a:moveTo>
                <a:lnTo>
                  <a:pt x="902" y="848"/>
                </a:lnTo>
                <a:cubicBezTo>
                  <a:pt x="902" y="843"/>
                  <a:pt x="901" y="839"/>
                  <a:pt x="898" y="834"/>
                </a:cubicBezTo>
                <a:cubicBezTo>
                  <a:pt x="897" y="832"/>
                  <a:pt x="896" y="831"/>
                  <a:pt x="895" y="830"/>
                </a:cubicBezTo>
                <a:lnTo>
                  <a:pt x="852" y="788"/>
                </a:lnTo>
                <a:lnTo>
                  <a:pt x="852" y="788"/>
                </a:lnTo>
                <a:cubicBezTo>
                  <a:pt x="850" y="786"/>
                  <a:pt x="848" y="785"/>
                  <a:pt x="846" y="783"/>
                </a:cubicBezTo>
                <a:cubicBezTo>
                  <a:pt x="842" y="781"/>
                  <a:pt x="838" y="780"/>
                  <a:pt x="834" y="780"/>
                </a:cubicBezTo>
                <a:lnTo>
                  <a:pt x="832" y="780"/>
                </a:lnTo>
                <a:lnTo>
                  <a:pt x="832" y="780"/>
                </a:lnTo>
                <a:cubicBezTo>
                  <a:pt x="827" y="780"/>
                  <a:pt x="823" y="781"/>
                  <a:pt x="819" y="783"/>
                </a:cubicBezTo>
                <a:cubicBezTo>
                  <a:pt x="817" y="785"/>
                  <a:pt x="815" y="786"/>
                  <a:pt x="814" y="788"/>
                </a:cubicBezTo>
                <a:lnTo>
                  <a:pt x="771" y="830"/>
                </a:lnTo>
                <a:lnTo>
                  <a:pt x="771" y="830"/>
                </a:lnTo>
                <a:cubicBezTo>
                  <a:pt x="769" y="831"/>
                  <a:pt x="768" y="833"/>
                  <a:pt x="767" y="835"/>
                </a:cubicBezTo>
                <a:cubicBezTo>
                  <a:pt x="765" y="839"/>
                  <a:pt x="763" y="843"/>
                  <a:pt x="763" y="848"/>
                </a:cubicBezTo>
                <a:lnTo>
                  <a:pt x="763" y="850"/>
                </a:lnTo>
                <a:lnTo>
                  <a:pt x="763" y="850"/>
                </a:lnTo>
                <a:cubicBezTo>
                  <a:pt x="763" y="855"/>
                  <a:pt x="764" y="859"/>
                  <a:pt x="767" y="863"/>
                </a:cubicBezTo>
                <a:cubicBezTo>
                  <a:pt x="768" y="865"/>
                  <a:pt x="769" y="867"/>
                  <a:pt x="771" y="868"/>
                </a:cubicBezTo>
                <a:lnTo>
                  <a:pt x="814" y="911"/>
                </a:lnTo>
                <a:lnTo>
                  <a:pt x="814" y="911"/>
                </a:lnTo>
                <a:cubicBezTo>
                  <a:pt x="815" y="913"/>
                  <a:pt x="817" y="914"/>
                  <a:pt x="819" y="915"/>
                </a:cubicBezTo>
                <a:cubicBezTo>
                  <a:pt x="823" y="918"/>
                  <a:pt x="827" y="919"/>
                  <a:pt x="832" y="919"/>
                </a:cubicBezTo>
                <a:lnTo>
                  <a:pt x="834" y="919"/>
                </a:lnTo>
                <a:lnTo>
                  <a:pt x="834" y="919"/>
                </a:lnTo>
                <a:cubicBezTo>
                  <a:pt x="838" y="919"/>
                  <a:pt x="842" y="918"/>
                  <a:pt x="846" y="915"/>
                </a:cubicBezTo>
                <a:cubicBezTo>
                  <a:pt x="848" y="914"/>
                  <a:pt x="850" y="913"/>
                  <a:pt x="852" y="911"/>
                </a:cubicBezTo>
                <a:lnTo>
                  <a:pt x="895" y="868"/>
                </a:lnTo>
                <a:lnTo>
                  <a:pt x="895" y="868"/>
                </a:lnTo>
                <a:cubicBezTo>
                  <a:pt x="896" y="867"/>
                  <a:pt x="897" y="865"/>
                  <a:pt x="898" y="864"/>
                </a:cubicBezTo>
                <a:cubicBezTo>
                  <a:pt x="901" y="859"/>
                  <a:pt x="902" y="855"/>
                  <a:pt x="902" y="850"/>
                </a:cubicBezTo>
                <a:lnTo>
                  <a:pt x="902" y="848"/>
                </a:lnTo>
                <a:close/>
                <a:moveTo>
                  <a:pt x="235" y="408"/>
                </a:moveTo>
                <a:lnTo>
                  <a:pt x="590" y="613"/>
                </a:lnTo>
                <a:lnTo>
                  <a:pt x="590" y="613"/>
                </a:lnTo>
                <a:lnTo>
                  <a:pt x="590" y="613"/>
                </a:lnTo>
                <a:cubicBezTo>
                  <a:pt x="607" y="622"/>
                  <a:pt x="624" y="627"/>
                  <a:pt x="643" y="627"/>
                </a:cubicBezTo>
                <a:cubicBezTo>
                  <a:pt x="662" y="627"/>
                  <a:pt x="678" y="623"/>
                  <a:pt x="695" y="613"/>
                </a:cubicBezTo>
                <a:cubicBezTo>
                  <a:pt x="711" y="604"/>
                  <a:pt x="724" y="591"/>
                  <a:pt x="734" y="574"/>
                </a:cubicBezTo>
                <a:cubicBezTo>
                  <a:pt x="743" y="558"/>
                  <a:pt x="748" y="541"/>
                  <a:pt x="748" y="522"/>
                </a:cubicBezTo>
                <a:lnTo>
                  <a:pt x="748" y="112"/>
                </a:lnTo>
                <a:lnTo>
                  <a:pt x="748" y="112"/>
                </a:lnTo>
                <a:cubicBezTo>
                  <a:pt x="748" y="110"/>
                  <a:pt x="748" y="107"/>
                  <a:pt x="748" y="105"/>
                </a:cubicBezTo>
                <a:cubicBezTo>
                  <a:pt x="748" y="85"/>
                  <a:pt x="743" y="69"/>
                  <a:pt x="734" y="52"/>
                </a:cubicBezTo>
                <a:cubicBezTo>
                  <a:pt x="724" y="36"/>
                  <a:pt x="711" y="24"/>
                  <a:pt x="695" y="14"/>
                </a:cubicBezTo>
                <a:cubicBezTo>
                  <a:pt x="678" y="4"/>
                  <a:pt x="662" y="0"/>
                  <a:pt x="643" y="0"/>
                </a:cubicBezTo>
                <a:cubicBezTo>
                  <a:pt x="624" y="0"/>
                  <a:pt x="607" y="4"/>
                  <a:pt x="591" y="14"/>
                </a:cubicBezTo>
                <a:cubicBezTo>
                  <a:pt x="574" y="24"/>
                  <a:pt x="561" y="36"/>
                  <a:pt x="552" y="52"/>
                </a:cubicBezTo>
                <a:cubicBezTo>
                  <a:pt x="542" y="69"/>
                  <a:pt x="538" y="85"/>
                  <a:pt x="538" y="105"/>
                </a:cubicBezTo>
                <a:cubicBezTo>
                  <a:pt x="538" y="107"/>
                  <a:pt x="538" y="110"/>
                  <a:pt x="539" y="112"/>
                </a:cubicBezTo>
                <a:lnTo>
                  <a:pt x="539" y="342"/>
                </a:lnTo>
                <a:lnTo>
                  <a:pt x="339" y="227"/>
                </a:lnTo>
                <a:lnTo>
                  <a:pt x="339" y="227"/>
                </a:lnTo>
                <a:cubicBezTo>
                  <a:pt x="323" y="217"/>
                  <a:pt x="306" y="213"/>
                  <a:pt x="287" y="213"/>
                </a:cubicBezTo>
                <a:cubicBezTo>
                  <a:pt x="268" y="213"/>
                  <a:pt x="252" y="218"/>
                  <a:pt x="235" y="227"/>
                </a:cubicBezTo>
                <a:cubicBezTo>
                  <a:pt x="218" y="237"/>
                  <a:pt x="206" y="248"/>
                  <a:pt x="197" y="265"/>
                </a:cubicBezTo>
                <a:cubicBezTo>
                  <a:pt x="187" y="282"/>
                  <a:pt x="183" y="298"/>
                  <a:pt x="183" y="317"/>
                </a:cubicBezTo>
                <a:cubicBezTo>
                  <a:pt x="183" y="337"/>
                  <a:pt x="187" y="354"/>
                  <a:pt x="197" y="370"/>
                </a:cubicBezTo>
                <a:cubicBezTo>
                  <a:pt x="206" y="387"/>
                  <a:pt x="218" y="398"/>
                  <a:pt x="235" y="408"/>
                </a:cubicBezTo>
                <a:close/>
                <a:moveTo>
                  <a:pt x="1015" y="626"/>
                </a:moveTo>
                <a:lnTo>
                  <a:pt x="1015" y="626"/>
                </a:lnTo>
                <a:cubicBezTo>
                  <a:pt x="1017" y="627"/>
                  <a:pt x="1020" y="627"/>
                  <a:pt x="1023" y="627"/>
                </a:cubicBezTo>
                <a:cubicBezTo>
                  <a:pt x="1042" y="627"/>
                  <a:pt x="1059" y="622"/>
                  <a:pt x="1075" y="613"/>
                </a:cubicBezTo>
                <a:lnTo>
                  <a:pt x="1430" y="408"/>
                </a:lnTo>
                <a:lnTo>
                  <a:pt x="1430" y="408"/>
                </a:lnTo>
                <a:lnTo>
                  <a:pt x="1430" y="408"/>
                </a:lnTo>
                <a:cubicBezTo>
                  <a:pt x="1447" y="398"/>
                  <a:pt x="1459" y="387"/>
                  <a:pt x="1469" y="370"/>
                </a:cubicBezTo>
                <a:cubicBezTo>
                  <a:pt x="1478" y="354"/>
                  <a:pt x="1482" y="337"/>
                  <a:pt x="1482" y="317"/>
                </a:cubicBezTo>
                <a:cubicBezTo>
                  <a:pt x="1482" y="298"/>
                  <a:pt x="1478" y="282"/>
                  <a:pt x="1469" y="265"/>
                </a:cubicBezTo>
                <a:cubicBezTo>
                  <a:pt x="1459" y="248"/>
                  <a:pt x="1446" y="237"/>
                  <a:pt x="1430" y="227"/>
                </a:cubicBezTo>
                <a:cubicBezTo>
                  <a:pt x="1413" y="218"/>
                  <a:pt x="1397" y="213"/>
                  <a:pt x="1378" y="213"/>
                </a:cubicBezTo>
                <a:cubicBezTo>
                  <a:pt x="1359" y="213"/>
                  <a:pt x="1343" y="217"/>
                  <a:pt x="1326" y="227"/>
                </a:cubicBezTo>
                <a:lnTo>
                  <a:pt x="1127" y="342"/>
                </a:lnTo>
                <a:lnTo>
                  <a:pt x="1127" y="112"/>
                </a:lnTo>
                <a:lnTo>
                  <a:pt x="1127" y="112"/>
                </a:lnTo>
                <a:lnTo>
                  <a:pt x="1127" y="112"/>
                </a:lnTo>
                <a:cubicBezTo>
                  <a:pt x="1127" y="93"/>
                  <a:pt x="1122" y="77"/>
                  <a:pt x="1113" y="60"/>
                </a:cubicBezTo>
                <a:cubicBezTo>
                  <a:pt x="1103" y="43"/>
                  <a:pt x="1092" y="32"/>
                  <a:pt x="1075" y="22"/>
                </a:cubicBezTo>
                <a:cubicBezTo>
                  <a:pt x="1058" y="13"/>
                  <a:pt x="1042" y="8"/>
                  <a:pt x="1023" y="8"/>
                </a:cubicBezTo>
                <a:cubicBezTo>
                  <a:pt x="1003" y="8"/>
                  <a:pt x="987" y="13"/>
                  <a:pt x="970" y="22"/>
                </a:cubicBezTo>
                <a:cubicBezTo>
                  <a:pt x="953" y="32"/>
                  <a:pt x="941" y="43"/>
                  <a:pt x="932" y="60"/>
                </a:cubicBezTo>
                <a:cubicBezTo>
                  <a:pt x="922" y="77"/>
                  <a:pt x="918" y="93"/>
                  <a:pt x="918" y="112"/>
                </a:cubicBezTo>
                <a:lnTo>
                  <a:pt x="918" y="112"/>
                </a:lnTo>
                <a:lnTo>
                  <a:pt x="918" y="522"/>
                </a:lnTo>
                <a:lnTo>
                  <a:pt x="918" y="522"/>
                </a:lnTo>
                <a:lnTo>
                  <a:pt x="918" y="522"/>
                </a:lnTo>
                <a:cubicBezTo>
                  <a:pt x="918" y="542"/>
                  <a:pt x="922" y="559"/>
                  <a:pt x="932" y="575"/>
                </a:cubicBezTo>
                <a:cubicBezTo>
                  <a:pt x="941" y="592"/>
                  <a:pt x="953" y="603"/>
                  <a:pt x="970" y="613"/>
                </a:cubicBezTo>
                <a:cubicBezTo>
                  <a:pt x="984" y="621"/>
                  <a:pt x="998" y="625"/>
                  <a:pt x="1015" y="626"/>
                </a:cubicBezTo>
                <a:close/>
                <a:moveTo>
                  <a:pt x="651" y="1072"/>
                </a:moveTo>
                <a:lnTo>
                  <a:pt x="651" y="1072"/>
                </a:lnTo>
                <a:cubicBezTo>
                  <a:pt x="648" y="1072"/>
                  <a:pt x="645" y="1072"/>
                  <a:pt x="642" y="1072"/>
                </a:cubicBezTo>
                <a:cubicBezTo>
                  <a:pt x="623" y="1072"/>
                  <a:pt x="608" y="1076"/>
                  <a:pt x="592" y="1085"/>
                </a:cubicBezTo>
                <a:cubicBezTo>
                  <a:pt x="591" y="1085"/>
                  <a:pt x="591" y="1086"/>
                  <a:pt x="590" y="1086"/>
                </a:cubicBezTo>
                <a:lnTo>
                  <a:pt x="235" y="1291"/>
                </a:lnTo>
                <a:lnTo>
                  <a:pt x="235" y="1291"/>
                </a:lnTo>
                <a:lnTo>
                  <a:pt x="235" y="1291"/>
                </a:lnTo>
                <a:cubicBezTo>
                  <a:pt x="218" y="1300"/>
                  <a:pt x="206" y="1312"/>
                  <a:pt x="197" y="1329"/>
                </a:cubicBezTo>
                <a:cubicBezTo>
                  <a:pt x="187" y="1346"/>
                  <a:pt x="183" y="1362"/>
                  <a:pt x="183" y="1381"/>
                </a:cubicBezTo>
                <a:cubicBezTo>
                  <a:pt x="183" y="1401"/>
                  <a:pt x="187" y="1418"/>
                  <a:pt x="197" y="1434"/>
                </a:cubicBezTo>
                <a:cubicBezTo>
                  <a:pt x="206" y="1451"/>
                  <a:pt x="218" y="1463"/>
                  <a:pt x="235" y="1472"/>
                </a:cubicBezTo>
                <a:cubicBezTo>
                  <a:pt x="252" y="1482"/>
                  <a:pt x="268" y="1486"/>
                  <a:pt x="287" y="1486"/>
                </a:cubicBezTo>
                <a:cubicBezTo>
                  <a:pt x="306" y="1486"/>
                  <a:pt x="323" y="1481"/>
                  <a:pt x="339" y="1472"/>
                </a:cubicBezTo>
                <a:lnTo>
                  <a:pt x="539" y="1357"/>
                </a:lnTo>
                <a:lnTo>
                  <a:pt x="539" y="1586"/>
                </a:lnTo>
                <a:lnTo>
                  <a:pt x="539" y="1586"/>
                </a:lnTo>
                <a:cubicBezTo>
                  <a:pt x="538" y="1589"/>
                  <a:pt x="538" y="1591"/>
                  <a:pt x="538" y="1594"/>
                </a:cubicBezTo>
                <a:cubicBezTo>
                  <a:pt x="538" y="1613"/>
                  <a:pt x="542" y="1630"/>
                  <a:pt x="552" y="1646"/>
                </a:cubicBezTo>
                <a:cubicBezTo>
                  <a:pt x="561" y="1663"/>
                  <a:pt x="574" y="1676"/>
                  <a:pt x="591" y="1685"/>
                </a:cubicBezTo>
                <a:cubicBezTo>
                  <a:pt x="595" y="1687"/>
                  <a:pt x="599" y="1689"/>
                  <a:pt x="603" y="1691"/>
                </a:cubicBezTo>
                <a:lnTo>
                  <a:pt x="683" y="1691"/>
                </a:lnTo>
                <a:cubicBezTo>
                  <a:pt x="687" y="1689"/>
                  <a:pt x="691" y="1687"/>
                  <a:pt x="695" y="1685"/>
                </a:cubicBezTo>
                <a:cubicBezTo>
                  <a:pt x="711" y="1676"/>
                  <a:pt x="724" y="1663"/>
                  <a:pt x="734" y="1646"/>
                </a:cubicBezTo>
                <a:cubicBezTo>
                  <a:pt x="743" y="1630"/>
                  <a:pt x="748" y="1613"/>
                  <a:pt x="748" y="1594"/>
                </a:cubicBezTo>
                <a:cubicBezTo>
                  <a:pt x="748" y="1591"/>
                  <a:pt x="748" y="1589"/>
                  <a:pt x="748" y="1586"/>
                </a:cubicBezTo>
                <a:lnTo>
                  <a:pt x="748" y="1176"/>
                </a:lnTo>
                <a:lnTo>
                  <a:pt x="748" y="1176"/>
                </a:lnTo>
                <a:lnTo>
                  <a:pt x="748" y="1176"/>
                </a:lnTo>
                <a:cubicBezTo>
                  <a:pt x="748" y="1157"/>
                  <a:pt x="743" y="1141"/>
                  <a:pt x="734" y="1124"/>
                </a:cubicBezTo>
                <a:cubicBezTo>
                  <a:pt x="724" y="1107"/>
                  <a:pt x="712" y="1095"/>
                  <a:pt x="695" y="1086"/>
                </a:cubicBezTo>
                <a:cubicBezTo>
                  <a:pt x="681" y="1078"/>
                  <a:pt x="667" y="1073"/>
                  <a:pt x="651" y="1072"/>
                </a:cubicBezTo>
                <a:close/>
                <a:moveTo>
                  <a:pt x="555" y="880"/>
                </a:moveTo>
                <a:lnTo>
                  <a:pt x="555" y="880"/>
                </a:lnTo>
                <a:cubicBezTo>
                  <a:pt x="558" y="870"/>
                  <a:pt x="559" y="861"/>
                  <a:pt x="559" y="850"/>
                </a:cubicBezTo>
                <a:cubicBezTo>
                  <a:pt x="559" y="849"/>
                  <a:pt x="559" y="848"/>
                  <a:pt x="559" y="846"/>
                </a:cubicBezTo>
                <a:lnTo>
                  <a:pt x="559" y="846"/>
                </a:lnTo>
                <a:cubicBezTo>
                  <a:pt x="559" y="837"/>
                  <a:pt x="558" y="830"/>
                  <a:pt x="556" y="821"/>
                </a:cubicBezTo>
                <a:lnTo>
                  <a:pt x="556" y="821"/>
                </a:lnTo>
                <a:cubicBezTo>
                  <a:pt x="553" y="812"/>
                  <a:pt x="550" y="805"/>
                  <a:pt x="546" y="797"/>
                </a:cubicBezTo>
                <a:cubicBezTo>
                  <a:pt x="536" y="780"/>
                  <a:pt x="524" y="768"/>
                  <a:pt x="507" y="758"/>
                </a:cubicBezTo>
                <a:lnTo>
                  <a:pt x="152" y="554"/>
                </a:lnTo>
                <a:lnTo>
                  <a:pt x="152" y="554"/>
                </a:lnTo>
                <a:cubicBezTo>
                  <a:pt x="137" y="546"/>
                  <a:pt x="122" y="542"/>
                  <a:pt x="105" y="542"/>
                </a:cubicBezTo>
                <a:cubicBezTo>
                  <a:pt x="86" y="542"/>
                  <a:pt x="69" y="547"/>
                  <a:pt x="53" y="556"/>
                </a:cubicBezTo>
                <a:cubicBezTo>
                  <a:pt x="36" y="566"/>
                  <a:pt x="23" y="579"/>
                  <a:pt x="14" y="595"/>
                </a:cubicBezTo>
                <a:cubicBezTo>
                  <a:pt x="4" y="612"/>
                  <a:pt x="0" y="628"/>
                  <a:pt x="0" y="647"/>
                </a:cubicBezTo>
                <a:cubicBezTo>
                  <a:pt x="0" y="666"/>
                  <a:pt x="5" y="683"/>
                  <a:pt x="14" y="699"/>
                </a:cubicBezTo>
                <a:cubicBezTo>
                  <a:pt x="23" y="714"/>
                  <a:pt x="33" y="725"/>
                  <a:pt x="47" y="735"/>
                </a:cubicBezTo>
                <a:lnTo>
                  <a:pt x="245" y="850"/>
                </a:lnTo>
                <a:lnTo>
                  <a:pt x="47" y="964"/>
                </a:lnTo>
                <a:lnTo>
                  <a:pt x="47" y="964"/>
                </a:lnTo>
                <a:cubicBezTo>
                  <a:pt x="33" y="973"/>
                  <a:pt x="23" y="984"/>
                  <a:pt x="14" y="999"/>
                </a:cubicBezTo>
                <a:cubicBezTo>
                  <a:pt x="5" y="1016"/>
                  <a:pt x="0" y="1033"/>
                  <a:pt x="0" y="1052"/>
                </a:cubicBezTo>
                <a:cubicBezTo>
                  <a:pt x="0" y="1072"/>
                  <a:pt x="4" y="1087"/>
                  <a:pt x="14" y="1104"/>
                </a:cubicBezTo>
                <a:cubicBezTo>
                  <a:pt x="24" y="1121"/>
                  <a:pt x="36" y="1133"/>
                  <a:pt x="53" y="1142"/>
                </a:cubicBezTo>
                <a:cubicBezTo>
                  <a:pt x="70" y="1152"/>
                  <a:pt x="86" y="1156"/>
                  <a:pt x="105" y="1156"/>
                </a:cubicBezTo>
                <a:cubicBezTo>
                  <a:pt x="122" y="1156"/>
                  <a:pt x="137" y="1153"/>
                  <a:pt x="152" y="1145"/>
                </a:cubicBezTo>
                <a:lnTo>
                  <a:pt x="507" y="940"/>
                </a:lnTo>
                <a:lnTo>
                  <a:pt x="507" y="940"/>
                </a:lnTo>
                <a:cubicBezTo>
                  <a:pt x="507" y="939"/>
                  <a:pt x="507" y="939"/>
                  <a:pt x="508" y="939"/>
                </a:cubicBezTo>
                <a:cubicBezTo>
                  <a:pt x="524" y="930"/>
                  <a:pt x="536" y="918"/>
                  <a:pt x="545" y="901"/>
                </a:cubicBezTo>
                <a:cubicBezTo>
                  <a:pt x="549" y="894"/>
                  <a:pt x="552" y="888"/>
                  <a:pt x="555" y="880"/>
                </a:cubicBezTo>
                <a:close/>
                <a:moveTo>
                  <a:pt x="4961" y="267"/>
                </a:moveTo>
                <a:lnTo>
                  <a:pt x="4943" y="267"/>
                </a:lnTo>
                <a:lnTo>
                  <a:pt x="4943" y="267"/>
                </a:lnTo>
                <a:cubicBezTo>
                  <a:pt x="4942" y="267"/>
                  <a:pt x="4941" y="267"/>
                  <a:pt x="4939" y="267"/>
                </a:cubicBezTo>
                <a:cubicBezTo>
                  <a:pt x="4915" y="267"/>
                  <a:pt x="4894" y="270"/>
                  <a:pt x="4871" y="277"/>
                </a:cubicBezTo>
                <a:lnTo>
                  <a:pt x="4871" y="277"/>
                </a:lnTo>
                <a:cubicBezTo>
                  <a:pt x="4861" y="281"/>
                  <a:pt x="4853" y="284"/>
                  <a:pt x="4844" y="289"/>
                </a:cubicBezTo>
                <a:cubicBezTo>
                  <a:pt x="4831" y="297"/>
                  <a:pt x="4821" y="305"/>
                  <a:pt x="4811" y="316"/>
                </a:cubicBezTo>
                <a:lnTo>
                  <a:pt x="4811" y="316"/>
                </a:lnTo>
                <a:lnTo>
                  <a:pt x="4811" y="316"/>
                </a:lnTo>
                <a:cubicBezTo>
                  <a:pt x="4804" y="324"/>
                  <a:pt x="4799" y="331"/>
                  <a:pt x="4794" y="341"/>
                </a:cubicBezTo>
                <a:cubicBezTo>
                  <a:pt x="4786" y="354"/>
                  <a:pt x="4781" y="367"/>
                  <a:pt x="4777" y="382"/>
                </a:cubicBezTo>
                <a:lnTo>
                  <a:pt x="4777" y="382"/>
                </a:lnTo>
                <a:cubicBezTo>
                  <a:pt x="4770" y="410"/>
                  <a:pt x="4767" y="434"/>
                  <a:pt x="4767" y="462"/>
                </a:cubicBezTo>
                <a:cubicBezTo>
                  <a:pt x="4767" y="464"/>
                  <a:pt x="4767" y="466"/>
                  <a:pt x="4767" y="468"/>
                </a:cubicBezTo>
                <a:lnTo>
                  <a:pt x="4767" y="531"/>
                </a:lnTo>
                <a:lnTo>
                  <a:pt x="4698" y="531"/>
                </a:lnTo>
                <a:lnTo>
                  <a:pt x="4698" y="531"/>
                </a:lnTo>
                <a:lnTo>
                  <a:pt x="4698" y="531"/>
                </a:lnTo>
                <a:cubicBezTo>
                  <a:pt x="4690" y="531"/>
                  <a:pt x="4682" y="533"/>
                  <a:pt x="4676" y="537"/>
                </a:cubicBezTo>
                <a:cubicBezTo>
                  <a:pt x="4669" y="541"/>
                  <a:pt x="4665" y="546"/>
                  <a:pt x="4661" y="553"/>
                </a:cubicBezTo>
                <a:cubicBezTo>
                  <a:pt x="4657" y="559"/>
                  <a:pt x="4655" y="566"/>
                  <a:pt x="4655" y="573"/>
                </a:cubicBezTo>
                <a:lnTo>
                  <a:pt x="4655" y="573"/>
                </a:lnTo>
                <a:cubicBezTo>
                  <a:pt x="4655" y="574"/>
                  <a:pt x="4655" y="575"/>
                  <a:pt x="4655" y="575"/>
                </a:cubicBezTo>
                <a:cubicBezTo>
                  <a:pt x="4655" y="583"/>
                  <a:pt x="4657" y="590"/>
                  <a:pt x="4661" y="597"/>
                </a:cubicBezTo>
                <a:cubicBezTo>
                  <a:pt x="4663" y="600"/>
                  <a:pt x="4665" y="603"/>
                  <a:pt x="4668" y="606"/>
                </a:cubicBezTo>
                <a:lnTo>
                  <a:pt x="4668" y="606"/>
                </a:lnTo>
                <a:cubicBezTo>
                  <a:pt x="4671" y="609"/>
                  <a:pt x="4674" y="612"/>
                  <a:pt x="4678" y="614"/>
                </a:cubicBezTo>
                <a:cubicBezTo>
                  <a:pt x="4684" y="618"/>
                  <a:pt x="4691" y="620"/>
                  <a:pt x="4698" y="620"/>
                </a:cubicBezTo>
                <a:lnTo>
                  <a:pt x="4767" y="620"/>
                </a:lnTo>
                <a:lnTo>
                  <a:pt x="4767" y="1131"/>
                </a:lnTo>
                <a:lnTo>
                  <a:pt x="4767" y="1131"/>
                </a:lnTo>
                <a:cubicBezTo>
                  <a:pt x="4767" y="1132"/>
                  <a:pt x="4767" y="1132"/>
                  <a:pt x="4767" y="1132"/>
                </a:cubicBezTo>
                <a:cubicBezTo>
                  <a:pt x="4767" y="1140"/>
                  <a:pt x="4769" y="1146"/>
                  <a:pt x="4773" y="1153"/>
                </a:cubicBezTo>
                <a:cubicBezTo>
                  <a:pt x="4775" y="1156"/>
                  <a:pt x="4777" y="1159"/>
                  <a:pt x="4780" y="1162"/>
                </a:cubicBezTo>
                <a:lnTo>
                  <a:pt x="4780" y="1162"/>
                </a:lnTo>
                <a:cubicBezTo>
                  <a:pt x="4783" y="1165"/>
                  <a:pt x="4786" y="1167"/>
                  <a:pt x="4789" y="1169"/>
                </a:cubicBezTo>
                <a:cubicBezTo>
                  <a:pt x="4796" y="1173"/>
                  <a:pt x="4803" y="1175"/>
                  <a:pt x="4811" y="1175"/>
                </a:cubicBezTo>
                <a:cubicBezTo>
                  <a:pt x="4819" y="1175"/>
                  <a:pt x="4826" y="1173"/>
                  <a:pt x="4833" y="1169"/>
                </a:cubicBezTo>
                <a:cubicBezTo>
                  <a:pt x="4840" y="1165"/>
                  <a:pt x="4845" y="1160"/>
                  <a:pt x="4849" y="1153"/>
                </a:cubicBezTo>
                <a:cubicBezTo>
                  <a:pt x="4853" y="1146"/>
                  <a:pt x="4854" y="1140"/>
                  <a:pt x="4854" y="1132"/>
                </a:cubicBezTo>
                <a:lnTo>
                  <a:pt x="4854" y="1131"/>
                </a:lnTo>
                <a:lnTo>
                  <a:pt x="4854" y="620"/>
                </a:lnTo>
                <a:lnTo>
                  <a:pt x="4928" y="620"/>
                </a:lnTo>
                <a:lnTo>
                  <a:pt x="4928" y="620"/>
                </a:lnTo>
                <a:cubicBezTo>
                  <a:pt x="4936" y="620"/>
                  <a:pt x="4943" y="618"/>
                  <a:pt x="4949" y="614"/>
                </a:cubicBezTo>
                <a:cubicBezTo>
                  <a:pt x="4953" y="612"/>
                  <a:pt x="4956" y="610"/>
                  <a:pt x="4959" y="606"/>
                </a:cubicBezTo>
                <a:lnTo>
                  <a:pt x="4959" y="606"/>
                </a:lnTo>
                <a:cubicBezTo>
                  <a:pt x="4962" y="604"/>
                  <a:pt x="4964" y="601"/>
                  <a:pt x="4967" y="597"/>
                </a:cubicBezTo>
                <a:cubicBezTo>
                  <a:pt x="4970" y="590"/>
                  <a:pt x="4972" y="584"/>
                  <a:pt x="4972" y="576"/>
                </a:cubicBezTo>
                <a:cubicBezTo>
                  <a:pt x="4972" y="575"/>
                  <a:pt x="4972" y="575"/>
                  <a:pt x="4972" y="575"/>
                </a:cubicBezTo>
                <a:lnTo>
                  <a:pt x="4972" y="573"/>
                </a:lnTo>
                <a:lnTo>
                  <a:pt x="4972" y="573"/>
                </a:lnTo>
                <a:cubicBezTo>
                  <a:pt x="4972" y="565"/>
                  <a:pt x="4970" y="559"/>
                  <a:pt x="4967" y="553"/>
                </a:cubicBezTo>
                <a:cubicBezTo>
                  <a:pt x="4963" y="546"/>
                  <a:pt x="4958" y="541"/>
                  <a:pt x="4951" y="537"/>
                </a:cubicBezTo>
                <a:cubicBezTo>
                  <a:pt x="4944" y="533"/>
                  <a:pt x="4937" y="531"/>
                  <a:pt x="4930" y="531"/>
                </a:cubicBezTo>
                <a:cubicBezTo>
                  <a:pt x="4929" y="531"/>
                  <a:pt x="4929" y="531"/>
                  <a:pt x="4929" y="531"/>
                </a:cubicBezTo>
                <a:lnTo>
                  <a:pt x="4854" y="531"/>
                </a:lnTo>
                <a:lnTo>
                  <a:pt x="4854" y="469"/>
                </a:lnTo>
                <a:lnTo>
                  <a:pt x="4854" y="469"/>
                </a:lnTo>
                <a:cubicBezTo>
                  <a:pt x="4854" y="467"/>
                  <a:pt x="4854" y="465"/>
                  <a:pt x="4854" y="462"/>
                </a:cubicBezTo>
                <a:cubicBezTo>
                  <a:pt x="4854" y="442"/>
                  <a:pt x="4857" y="425"/>
                  <a:pt x="4862" y="406"/>
                </a:cubicBezTo>
                <a:lnTo>
                  <a:pt x="4862" y="406"/>
                </a:lnTo>
                <a:cubicBezTo>
                  <a:pt x="4863" y="397"/>
                  <a:pt x="4865" y="391"/>
                  <a:pt x="4870" y="383"/>
                </a:cubicBezTo>
                <a:cubicBezTo>
                  <a:pt x="4871" y="380"/>
                  <a:pt x="4874" y="378"/>
                  <a:pt x="4876" y="375"/>
                </a:cubicBezTo>
                <a:lnTo>
                  <a:pt x="4876" y="375"/>
                </a:lnTo>
                <a:cubicBezTo>
                  <a:pt x="4879" y="371"/>
                  <a:pt x="4883" y="369"/>
                  <a:pt x="4887" y="366"/>
                </a:cubicBezTo>
                <a:cubicBezTo>
                  <a:pt x="4890" y="364"/>
                  <a:pt x="4894" y="363"/>
                  <a:pt x="4898" y="362"/>
                </a:cubicBezTo>
                <a:lnTo>
                  <a:pt x="4898" y="362"/>
                </a:lnTo>
                <a:cubicBezTo>
                  <a:pt x="4911" y="358"/>
                  <a:pt x="4922" y="356"/>
                  <a:pt x="4936" y="356"/>
                </a:cubicBezTo>
                <a:cubicBezTo>
                  <a:pt x="4938" y="356"/>
                  <a:pt x="4940" y="356"/>
                  <a:pt x="4941" y="357"/>
                </a:cubicBezTo>
                <a:lnTo>
                  <a:pt x="4961" y="357"/>
                </a:lnTo>
                <a:lnTo>
                  <a:pt x="4961" y="357"/>
                </a:lnTo>
                <a:cubicBezTo>
                  <a:pt x="4969" y="356"/>
                  <a:pt x="4976" y="355"/>
                  <a:pt x="4983" y="351"/>
                </a:cubicBezTo>
                <a:cubicBezTo>
                  <a:pt x="4990" y="346"/>
                  <a:pt x="4995" y="341"/>
                  <a:pt x="4999" y="334"/>
                </a:cubicBezTo>
                <a:cubicBezTo>
                  <a:pt x="5003" y="327"/>
                  <a:pt x="5005" y="320"/>
                  <a:pt x="5005" y="312"/>
                </a:cubicBezTo>
                <a:lnTo>
                  <a:pt x="5005" y="312"/>
                </a:lnTo>
                <a:lnTo>
                  <a:pt x="5005" y="312"/>
                </a:lnTo>
                <a:cubicBezTo>
                  <a:pt x="5005" y="303"/>
                  <a:pt x="5003" y="296"/>
                  <a:pt x="4999" y="289"/>
                </a:cubicBezTo>
                <a:cubicBezTo>
                  <a:pt x="4995" y="282"/>
                  <a:pt x="4990" y="277"/>
                  <a:pt x="4983" y="273"/>
                </a:cubicBezTo>
                <a:cubicBezTo>
                  <a:pt x="4976" y="269"/>
                  <a:pt x="4969" y="267"/>
                  <a:pt x="4961" y="267"/>
                </a:cubicBezTo>
                <a:close/>
                <a:moveTo>
                  <a:pt x="6493" y="598"/>
                </a:moveTo>
                <a:lnTo>
                  <a:pt x="6493" y="598"/>
                </a:lnTo>
                <a:cubicBezTo>
                  <a:pt x="6496" y="595"/>
                  <a:pt x="6498" y="592"/>
                  <a:pt x="6500" y="589"/>
                </a:cubicBezTo>
                <a:cubicBezTo>
                  <a:pt x="6505" y="582"/>
                  <a:pt x="6506" y="575"/>
                  <a:pt x="6506" y="567"/>
                </a:cubicBezTo>
                <a:lnTo>
                  <a:pt x="6506" y="567"/>
                </a:lnTo>
                <a:cubicBezTo>
                  <a:pt x="6506" y="559"/>
                  <a:pt x="6505" y="553"/>
                  <a:pt x="6501" y="546"/>
                </a:cubicBezTo>
                <a:cubicBezTo>
                  <a:pt x="6499" y="542"/>
                  <a:pt x="6496" y="539"/>
                  <a:pt x="6493" y="536"/>
                </a:cubicBezTo>
                <a:lnTo>
                  <a:pt x="6492" y="536"/>
                </a:lnTo>
                <a:lnTo>
                  <a:pt x="6492" y="536"/>
                </a:lnTo>
                <a:cubicBezTo>
                  <a:pt x="6489" y="533"/>
                  <a:pt x="6486" y="530"/>
                  <a:pt x="6483" y="528"/>
                </a:cubicBezTo>
                <a:cubicBezTo>
                  <a:pt x="6476" y="525"/>
                  <a:pt x="6470" y="523"/>
                  <a:pt x="6462" y="523"/>
                </a:cubicBezTo>
                <a:lnTo>
                  <a:pt x="6462" y="523"/>
                </a:lnTo>
                <a:lnTo>
                  <a:pt x="6462" y="523"/>
                </a:lnTo>
                <a:cubicBezTo>
                  <a:pt x="6454" y="523"/>
                  <a:pt x="6447" y="525"/>
                  <a:pt x="6441" y="529"/>
                </a:cubicBezTo>
                <a:cubicBezTo>
                  <a:pt x="6437" y="531"/>
                  <a:pt x="6434" y="533"/>
                  <a:pt x="6431" y="536"/>
                </a:cubicBezTo>
                <a:lnTo>
                  <a:pt x="6089" y="870"/>
                </a:lnTo>
                <a:lnTo>
                  <a:pt x="6089" y="309"/>
                </a:lnTo>
                <a:lnTo>
                  <a:pt x="6089" y="309"/>
                </a:lnTo>
                <a:cubicBezTo>
                  <a:pt x="6089" y="301"/>
                  <a:pt x="6087" y="294"/>
                  <a:pt x="6083" y="287"/>
                </a:cubicBezTo>
                <a:cubicBezTo>
                  <a:pt x="6079" y="280"/>
                  <a:pt x="6074" y="275"/>
                  <a:pt x="6067" y="271"/>
                </a:cubicBezTo>
                <a:cubicBezTo>
                  <a:pt x="6060" y="267"/>
                  <a:pt x="6053" y="265"/>
                  <a:pt x="6045" y="265"/>
                </a:cubicBezTo>
                <a:cubicBezTo>
                  <a:pt x="6045" y="265"/>
                  <a:pt x="6045" y="265"/>
                  <a:pt x="6044" y="265"/>
                </a:cubicBezTo>
                <a:lnTo>
                  <a:pt x="6044" y="265"/>
                </a:lnTo>
                <a:lnTo>
                  <a:pt x="6044" y="265"/>
                </a:lnTo>
                <a:cubicBezTo>
                  <a:pt x="6036" y="265"/>
                  <a:pt x="6029" y="267"/>
                  <a:pt x="6022" y="271"/>
                </a:cubicBezTo>
                <a:cubicBezTo>
                  <a:pt x="6019" y="273"/>
                  <a:pt x="6016" y="275"/>
                  <a:pt x="6013" y="278"/>
                </a:cubicBezTo>
                <a:lnTo>
                  <a:pt x="6013" y="278"/>
                </a:lnTo>
                <a:cubicBezTo>
                  <a:pt x="6010" y="281"/>
                  <a:pt x="6008" y="284"/>
                  <a:pt x="6006" y="287"/>
                </a:cubicBezTo>
                <a:cubicBezTo>
                  <a:pt x="6002" y="294"/>
                  <a:pt x="6000" y="301"/>
                  <a:pt x="6000" y="309"/>
                </a:cubicBezTo>
                <a:lnTo>
                  <a:pt x="6000" y="1129"/>
                </a:lnTo>
                <a:lnTo>
                  <a:pt x="6000" y="1129"/>
                </a:lnTo>
                <a:cubicBezTo>
                  <a:pt x="6001" y="1137"/>
                  <a:pt x="6002" y="1144"/>
                  <a:pt x="6006" y="1150"/>
                </a:cubicBezTo>
                <a:cubicBezTo>
                  <a:pt x="6010" y="1158"/>
                  <a:pt x="6016" y="1163"/>
                  <a:pt x="6023" y="1167"/>
                </a:cubicBezTo>
                <a:cubicBezTo>
                  <a:pt x="6030" y="1171"/>
                  <a:pt x="6036" y="1173"/>
                  <a:pt x="6044" y="1173"/>
                </a:cubicBezTo>
                <a:lnTo>
                  <a:pt x="6044" y="1173"/>
                </a:lnTo>
                <a:lnTo>
                  <a:pt x="6045" y="1173"/>
                </a:lnTo>
                <a:cubicBezTo>
                  <a:pt x="6053" y="1173"/>
                  <a:pt x="6060" y="1171"/>
                  <a:pt x="6067" y="1167"/>
                </a:cubicBezTo>
                <a:cubicBezTo>
                  <a:pt x="6074" y="1163"/>
                  <a:pt x="6079" y="1158"/>
                  <a:pt x="6083" y="1151"/>
                </a:cubicBezTo>
                <a:cubicBezTo>
                  <a:pt x="6087" y="1144"/>
                  <a:pt x="6089" y="1137"/>
                  <a:pt x="6089" y="1129"/>
                </a:cubicBezTo>
                <a:lnTo>
                  <a:pt x="6089" y="994"/>
                </a:lnTo>
                <a:lnTo>
                  <a:pt x="6201" y="883"/>
                </a:lnTo>
                <a:lnTo>
                  <a:pt x="6428" y="1156"/>
                </a:lnTo>
                <a:lnTo>
                  <a:pt x="6428" y="1156"/>
                </a:lnTo>
                <a:cubicBezTo>
                  <a:pt x="6431" y="1161"/>
                  <a:pt x="6434" y="1165"/>
                  <a:pt x="6440" y="1168"/>
                </a:cubicBezTo>
                <a:cubicBezTo>
                  <a:pt x="6441" y="1168"/>
                  <a:pt x="6442" y="1169"/>
                  <a:pt x="6443" y="1170"/>
                </a:cubicBezTo>
                <a:lnTo>
                  <a:pt x="6443" y="1170"/>
                </a:lnTo>
                <a:cubicBezTo>
                  <a:pt x="6450" y="1172"/>
                  <a:pt x="6455" y="1173"/>
                  <a:pt x="6462" y="1173"/>
                </a:cubicBezTo>
                <a:lnTo>
                  <a:pt x="6462" y="1173"/>
                </a:lnTo>
                <a:lnTo>
                  <a:pt x="6463" y="1173"/>
                </a:lnTo>
                <a:cubicBezTo>
                  <a:pt x="6471" y="1173"/>
                  <a:pt x="6478" y="1171"/>
                  <a:pt x="6485" y="1167"/>
                </a:cubicBezTo>
                <a:cubicBezTo>
                  <a:pt x="6487" y="1166"/>
                  <a:pt x="6489" y="1165"/>
                  <a:pt x="6490" y="1163"/>
                </a:cubicBezTo>
                <a:lnTo>
                  <a:pt x="6492" y="1163"/>
                </a:lnTo>
                <a:lnTo>
                  <a:pt x="6492" y="1163"/>
                </a:lnTo>
                <a:cubicBezTo>
                  <a:pt x="6495" y="1160"/>
                  <a:pt x="6497" y="1157"/>
                  <a:pt x="6500" y="1153"/>
                </a:cubicBezTo>
                <a:cubicBezTo>
                  <a:pt x="6504" y="1146"/>
                  <a:pt x="6506" y="1139"/>
                  <a:pt x="6506" y="1130"/>
                </a:cubicBezTo>
                <a:lnTo>
                  <a:pt x="6506" y="1130"/>
                </a:lnTo>
                <a:lnTo>
                  <a:pt x="6506" y="1130"/>
                </a:lnTo>
                <a:cubicBezTo>
                  <a:pt x="6506" y="1122"/>
                  <a:pt x="6504" y="1115"/>
                  <a:pt x="6500" y="1108"/>
                </a:cubicBezTo>
                <a:cubicBezTo>
                  <a:pt x="6499" y="1106"/>
                  <a:pt x="6497" y="1103"/>
                  <a:pt x="6495" y="1101"/>
                </a:cubicBezTo>
                <a:lnTo>
                  <a:pt x="6495" y="1101"/>
                </a:lnTo>
                <a:lnTo>
                  <a:pt x="6264" y="820"/>
                </a:lnTo>
                <a:lnTo>
                  <a:pt x="6493" y="599"/>
                </a:lnTo>
                <a:lnTo>
                  <a:pt x="6493" y="598"/>
                </a:lnTo>
                <a:close/>
                <a:moveTo>
                  <a:pt x="5875" y="542"/>
                </a:moveTo>
                <a:lnTo>
                  <a:pt x="5875" y="542"/>
                </a:lnTo>
                <a:cubicBezTo>
                  <a:pt x="5878" y="545"/>
                  <a:pt x="5880" y="548"/>
                  <a:pt x="5883" y="552"/>
                </a:cubicBezTo>
                <a:cubicBezTo>
                  <a:pt x="5886" y="558"/>
                  <a:pt x="5889" y="565"/>
                  <a:pt x="5889" y="573"/>
                </a:cubicBezTo>
                <a:lnTo>
                  <a:pt x="5889" y="1129"/>
                </a:lnTo>
                <a:lnTo>
                  <a:pt x="5889" y="1129"/>
                </a:lnTo>
                <a:cubicBezTo>
                  <a:pt x="5888" y="1137"/>
                  <a:pt x="5887" y="1144"/>
                  <a:pt x="5883" y="1151"/>
                </a:cubicBezTo>
                <a:cubicBezTo>
                  <a:pt x="5881" y="1154"/>
                  <a:pt x="5878" y="1157"/>
                  <a:pt x="5876" y="1160"/>
                </a:cubicBezTo>
                <a:lnTo>
                  <a:pt x="5876" y="1160"/>
                </a:lnTo>
                <a:cubicBezTo>
                  <a:pt x="5873" y="1163"/>
                  <a:pt x="5870" y="1165"/>
                  <a:pt x="5866" y="1167"/>
                </a:cubicBezTo>
                <a:cubicBezTo>
                  <a:pt x="5859" y="1171"/>
                  <a:pt x="5853" y="1173"/>
                  <a:pt x="5845" y="1173"/>
                </a:cubicBezTo>
                <a:lnTo>
                  <a:pt x="5845" y="1173"/>
                </a:lnTo>
                <a:cubicBezTo>
                  <a:pt x="5837" y="1173"/>
                  <a:pt x="5830" y="1171"/>
                  <a:pt x="5824" y="1167"/>
                </a:cubicBezTo>
                <a:cubicBezTo>
                  <a:pt x="5820" y="1165"/>
                  <a:pt x="5817" y="1163"/>
                  <a:pt x="5814" y="1160"/>
                </a:cubicBezTo>
                <a:lnTo>
                  <a:pt x="5814" y="1160"/>
                </a:lnTo>
                <a:cubicBezTo>
                  <a:pt x="5811" y="1157"/>
                  <a:pt x="5809" y="1154"/>
                  <a:pt x="5807" y="1150"/>
                </a:cubicBezTo>
                <a:cubicBezTo>
                  <a:pt x="5803" y="1144"/>
                  <a:pt x="5801" y="1137"/>
                  <a:pt x="5801" y="1129"/>
                </a:cubicBezTo>
                <a:lnTo>
                  <a:pt x="5801" y="1075"/>
                </a:lnTo>
                <a:cubicBezTo>
                  <a:pt x="5746" y="1134"/>
                  <a:pt x="5668" y="1173"/>
                  <a:pt x="5583" y="1173"/>
                </a:cubicBezTo>
                <a:lnTo>
                  <a:pt x="5583" y="1173"/>
                </a:lnTo>
                <a:cubicBezTo>
                  <a:pt x="5529" y="1173"/>
                  <a:pt x="5482" y="1160"/>
                  <a:pt x="5435" y="1133"/>
                </a:cubicBezTo>
                <a:cubicBezTo>
                  <a:pt x="5408" y="1117"/>
                  <a:pt x="5387" y="1101"/>
                  <a:pt x="5366" y="1078"/>
                </a:cubicBezTo>
                <a:lnTo>
                  <a:pt x="5366" y="1078"/>
                </a:lnTo>
                <a:cubicBezTo>
                  <a:pt x="5348" y="1059"/>
                  <a:pt x="5335" y="1041"/>
                  <a:pt x="5322" y="1018"/>
                </a:cubicBezTo>
                <a:cubicBezTo>
                  <a:pt x="5291" y="965"/>
                  <a:pt x="5277" y="913"/>
                  <a:pt x="5277" y="851"/>
                </a:cubicBezTo>
                <a:cubicBezTo>
                  <a:pt x="5277" y="790"/>
                  <a:pt x="5291" y="738"/>
                  <a:pt x="5322" y="684"/>
                </a:cubicBezTo>
                <a:cubicBezTo>
                  <a:pt x="5335" y="662"/>
                  <a:pt x="5348" y="644"/>
                  <a:pt x="5366" y="625"/>
                </a:cubicBezTo>
                <a:lnTo>
                  <a:pt x="5366" y="625"/>
                </a:lnTo>
                <a:cubicBezTo>
                  <a:pt x="5387" y="602"/>
                  <a:pt x="5408" y="585"/>
                  <a:pt x="5436" y="569"/>
                </a:cubicBezTo>
                <a:cubicBezTo>
                  <a:pt x="5483" y="542"/>
                  <a:pt x="5529" y="530"/>
                  <a:pt x="5583" y="530"/>
                </a:cubicBezTo>
                <a:cubicBezTo>
                  <a:pt x="5637" y="530"/>
                  <a:pt x="5684" y="542"/>
                  <a:pt x="5731" y="569"/>
                </a:cubicBezTo>
                <a:cubicBezTo>
                  <a:pt x="5758" y="585"/>
                  <a:pt x="5780" y="602"/>
                  <a:pt x="5801" y="626"/>
                </a:cubicBezTo>
                <a:lnTo>
                  <a:pt x="5801" y="573"/>
                </a:lnTo>
                <a:lnTo>
                  <a:pt x="5801" y="573"/>
                </a:lnTo>
                <a:cubicBezTo>
                  <a:pt x="5801" y="565"/>
                  <a:pt x="5803" y="558"/>
                  <a:pt x="5807" y="551"/>
                </a:cubicBezTo>
                <a:cubicBezTo>
                  <a:pt x="5811" y="544"/>
                  <a:pt x="5816" y="539"/>
                  <a:pt x="5823" y="535"/>
                </a:cubicBezTo>
                <a:cubicBezTo>
                  <a:pt x="5830" y="531"/>
                  <a:pt x="5837" y="530"/>
                  <a:pt x="5845" y="530"/>
                </a:cubicBezTo>
                <a:cubicBezTo>
                  <a:pt x="5853" y="530"/>
                  <a:pt x="5860" y="531"/>
                  <a:pt x="5867" y="535"/>
                </a:cubicBezTo>
                <a:cubicBezTo>
                  <a:pt x="5870" y="537"/>
                  <a:pt x="5872" y="539"/>
                  <a:pt x="5875" y="542"/>
                </a:cubicBezTo>
                <a:close/>
                <a:moveTo>
                  <a:pt x="5801" y="851"/>
                </a:moveTo>
                <a:lnTo>
                  <a:pt x="5801" y="851"/>
                </a:lnTo>
                <a:lnTo>
                  <a:pt x="5801" y="850"/>
                </a:lnTo>
                <a:cubicBezTo>
                  <a:pt x="5801" y="804"/>
                  <a:pt x="5790" y="766"/>
                  <a:pt x="5768" y="727"/>
                </a:cubicBezTo>
                <a:cubicBezTo>
                  <a:pt x="5758" y="711"/>
                  <a:pt x="5749" y="698"/>
                  <a:pt x="5737" y="684"/>
                </a:cubicBezTo>
                <a:lnTo>
                  <a:pt x="5737" y="684"/>
                </a:lnTo>
                <a:cubicBezTo>
                  <a:pt x="5722" y="667"/>
                  <a:pt x="5706" y="655"/>
                  <a:pt x="5687" y="643"/>
                </a:cubicBezTo>
                <a:cubicBezTo>
                  <a:pt x="5654" y="624"/>
                  <a:pt x="5621" y="616"/>
                  <a:pt x="5583" y="616"/>
                </a:cubicBezTo>
                <a:cubicBezTo>
                  <a:pt x="5545" y="616"/>
                  <a:pt x="5513" y="624"/>
                  <a:pt x="5480" y="643"/>
                </a:cubicBezTo>
                <a:cubicBezTo>
                  <a:pt x="5460" y="655"/>
                  <a:pt x="5445" y="667"/>
                  <a:pt x="5430" y="684"/>
                </a:cubicBezTo>
                <a:lnTo>
                  <a:pt x="5430" y="684"/>
                </a:lnTo>
                <a:cubicBezTo>
                  <a:pt x="5417" y="698"/>
                  <a:pt x="5407" y="711"/>
                  <a:pt x="5398" y="728"/>
                </a:cubicBezTo>
                <a:cubicBezTo>
                  <a:pt x="5375" y="767"/>
                  <a:pt x="5365" y="805"/>
                  <a:pt x="5365" y="849"/>
                </a:cubicBezTo>
                <a:cubicBezTo>
                  <a:pt x="5365" y="850"/>
                  <a:pt x="5365" y="851"/>
                  <a:pt x="5365" y="851"/>
                </a:cubicBezTo>
                <a:lnTo>
                  <a:pt x="5365" y="851"/>
                </a:lnTo>
                <a:cubicBezTo>
                  <a:pt x="5365" y="852"/>
                  <a:pt x="5365" y="852"/>
                  <a:pt x="5365" y="853"/>
                </a:cubicBezTo>
                <a:cubicBezTo>
                  <a:pt x="5365" y="897"/>
                  <a:pt x="5375" y="935"/>
                  <a:pt x="5397" y="973"/>
                </a:cubicBezTo>
                <a:cubicBezTo>
                  <a:pt x="5407" y="990"/>
                  <a:pt x="5417" y="1003"/>
                  <a:pt x="5430" y="1018"/>
                </a:cubicBezTo>
                <a:lnTo>
                  <a:pt x="5430" y="1018"/>
                </a:lnTo>
                <a:cubicBezTo>
                  <a:pt x="5445" y="1034"/>
                  <a:pt x="5460" y="1046"/>
                  <a:pt x="5479" y="1057"/>
                </a:cubicBezTo>
                <a:cubicBezTo>
                  <a:pt x="5513" y="1076"/>
                  <a:pt x="5544" y="1085"/>
                  <a:pt x="5583" y="1085"/>
                </a:cubicBezTo>
                <a:cubicBezTo>
                  <a:pt x="5621" y="1085"/>
                  <a:pt x="5654" y="1076"/>
                  <a:pt x="5687" y="1057"/>
                </a:cubicBezTo>
                <a:cubicBezTo>
                  <a:pt x="5707" y="1046"/>
                  <a:pt x="5722" y="1034"/>
                  <a:pt x="5737" y="1018"/>
                </a:cubicBezTo>
                <a:lnTo>
                  <a:pt x="5737" y="1018"/>
                </a:lnTo>
                <a:cubicBezTo>
                  <a:pt x="5750" y="1004"/>
                  <a:pt x="5759" y="991"/>
                  <a:pt x="5769" y="974"/>
                </a:cubicBezTo>
                <a:cubicBezTo>
                  <a:pt x="5791" y="936"/>
                  <a:pt x="5801" y="898"/>
                  <a:pt x="5801" y="853"/>
                </a:cubicBezTo>
                <a:cubicBezTo>
                  <a:pt x="5801" y="852"/>
                  <a:pt x="5801" y="852"/>
                  <a:pt x="5801" y="851"/>
                </a:cubicBezTo>
                <a:close/>
                <a:moveTo>
                  <a:pt x="2280" y="835"/>
                </a:moveTo>
                <a:cubicBezTo>
                  <a:pt x="2245" y="819"/>
                  <a:pt x="2205" y="806"/>
                  <a:pt x="2165" y="793"/>
                </a:cubicBezTo>
                <a:cubicBezTo>
                  <a:pt x="2125" y="780"/>
                  <a:pt x="2091" y="770"/>
                  <a:pt x="2064" y="756"/>
                </a:cubicBezTo>
                <a:lnTo>
                  <a:pt x="2064" y="756"/>
                </a:lnTo>
                <a:cubicBezTo>
                  <a:pt x="2062" y="755"/>
                  <a:pt x="2060" y="755"/>
                  <a:pt x="2057" y="753"/>
                </a:cubicBezTo>
                <a:cubicBezTo>
                  <a:pt x="2048" y="748"/>
                  <a:pt x="2041" y="741"/>
                  <a:pt x="2034" y="733"/>
                </a:cubicBezTo>
                <a:lnTo>
                  <a:pt x="2034" y="733"/>
                </a:lnTo>
                <a:cubicBezTo>
                  <a:pt x="2032" y="731"/>
                  <a:pt x="2030" y="729"/>
                  <a:pt x="2029" y="726"/>
                </a:cubicBezTo>
                <a:cubicBezTo>
                  <a:pt x="2025" y="719"/>
                  <a:pt x="2023" y="712"/>
                  <a:pt x="2023" y="704"/>
                </a:cubicBezTo>
                <a:lnTo>
                  <a:pt x="2023" y="704"/>
                </a:lnTo>
                <a:cubicBezTo>
                  <a:pt x="2023" y="691"/>
                  <a:pt x="2026" y="680"/>
                  <a:pt x="2033" y="668"/>
                </a:cubicBezTo>
                <a:cubicBezTo>
                  <a:pt x="2034" y="667"/>
                  <a:pt x="2035" y="665"/>
                  <a:pt x="2036" y="663"/>
                </a:cubicBezTo>
                <a:cubicBezTo>
                  <a:pt x="2048" y="646"/>
                  <a:pt x="2068" y="633"/>
                  <a:pt x="2090" y="624"/>
                </a:cubicBezTo>
                <a:lnTo>
                  <a:pt x="2090" y="624"/>
                </a:lnTo>
                <a:cubicBezTo>
                  <a:pt x="2111" y="616"/>
                  <a:pt x="2129" y="612"/>
                  <a:pt x="2151" y="612"/>
                </a:cubicBezTo>
                <a:lnTo>
                  <a:pt x="2151" y="612"/>
                </a:lnTo>
                <a:cubicBezTo>
                  <a:pt x="2153" y="612"/>
                  <a:pt x="2154" y="612"/>
                  <a:pt x="2155" y="612"/>
                </a:cubicBezTo>
                <a:cubicBezTo>
                  <a:pt x="2187" y="612"/>
                  <a:pt x="2213" y="619"/>
                  <a:pt x="2240" y="634"/>
                </a:cubicBezTo>
                <a:cubicBezTo>
                  <a:pt x="2246" y="638"/>
                  <a:pt x="2251" y="641"/>
                  <a:pt x="2257" y="645"/>
                </a:cubicBezTo>
                <a:cubicBezTo>
                  <a:pt x="2269" y="654"/>
                  <a:pt x="2279" y="663"/>
                  <a:pt x="2288" y="670"/>
                </a:cubicBezTo>
                <a:lnTo>
                  <a:pt x="2303" y="680"/>
                </a:lnTo>
                <a:lnTo>
                  <a:pt x="2303" y="680"/>
                </a:lnTo>
                <a:cubicBezTo>
                  <a:pt x="2309" y="683"/>
                  <a:pt x="2314" y="684"/>
                  <a:pt x="2321" y="684"/>
                </a:cubicBezTo>
                <a:lnTo>
                  <a:pt x="2321" y="684"/>
                </a:lnTo>
                <a:lnTo>
                  <a:pt x="2321" y="684"/>
                </a:lnTo>
                <a:cubicBezTo>
                  <a:pt x="2325" y="684"/>
                  <a:pt x="2328" y="683"/>
                  <a:pt x="2332" y="682"/>
                </a:cubicBezTo>
                <a:lnTo>
                  <a:pt x="2332" y="682"/>
                </a:lnTo>
                <a:cubicBezTo>
                  <a:pt x="2334" y="681"/>
                  <a:pt x="2336" y="680"/>
                  <a:pt x="2338" y="679"/>
                </a:cubicBezTo>
                <a:cubicBezTo>
                  <a:pt x="2340" y="678"/>
                  <a:pt x="2341" y="677"/>
                  <a:pt x="2343" y="675"/>
                </a:cubicBezTo>
                <a:lnTo>
                  <a:pt x="2343" y="675"/>
                </a:lnTo>
                <a:cubicBezTo>
                  <a:pt x="2345" y="673"/>
                  <a:pt x="2347" y="670"/>
                  <a:pt x="2349" y="667"/>
                </a:cubicBezTo>
                <a:cubicBezTo>
                  <a:pt x="2350" y="666"/>
                  <a:pt x="2350" y="665"/>
                  <a:pt x="2351" y="665"/>
                </a:cubicBezTo>
                <a:lnTo>
                  <a:pt x="2351" y="665"/>
                </a:lnTo>
                <a:cubicBezTo>
                  <a:pt x="2352" y="661"/>
                  <a:pt x="2353" y="657"/>
                  <a:pt x="2353" y="653"/>
                </a:cubicBezTo>
                <a:cubicBezTo>
                  <a:pt x="2353" y="652"/>
                  <a:pt x="2353" y="652"/>
                  <a:pt x="2353" y="652"/>
                </a:cubicBezTo>
                <a:lnTo>
                  <a:pt x="2353" y="652"/>
                </a:lnTo>
                <a:cubicBezTo>
                  <a:pt x="2353" y="644"/>
                  <a:pt x="2351" y="637"/>
                  <a:pt x="2347" y="630"/>
                </a:cubicBezTo>
                <a:lnTo>
                  <a:pt x="2347" y="630"/>
                </a:lnTo>
                <a:cubicBezTo>
                  <a:pt x="2339" y="616"/>
                  <a:pt x="2330" y="606"/>
                  <a:pt x="2318" y="595"/>
                </a:cubicBezTo>
                <a:lnTo>
                  <a:pt x="2318" y="595"/>
                </a:lnTo>
                <a:cubicBezTo>
                  <a:pt x="2303" y="582"/>
                  <a:pt x="2289" y="573"/>
                  <a:pt x="2272" y="563"/>
                </a:cubicBezTo>
                <a:cubicBezTo>
                  <a:pt x="2263" y="558"/>
                  <a:pt x="2255" y="553"/>
                  <a:pt x="2245" y="549"/>
                </a:cubicBezTo>
                <a:lnTo>
                  <a:pt x="2245" y="549"/>
                </a:lnTo>
                <a:cubicBezTo>
                  <a:pt x="2217" y="536"/>
                  <a:pt x="2191" y="530"/>
                  <a:pt x="2161" y="528"/>
                </a:cubicBezTo>
                <a:cubicBezTo>
                  <a:pt x="2096" y="528"/>
                  <a:pt x="2041" y="543"/>
                  <a:pt x="2002" y="570"/>
                </a:cubicBezTo>
                <a:lnTo>
                  <a:pt x="2002" y="570"/>
                </a:lnTo>
                <a:cubicBezTo>
                  <a:pt x="1980" y="584"/>
                  <a:pt x="1964" y="600"/>
                  <a:pt x="1950" y="621"/>
                </a:cubicBezTo>
                <a:cubicBezTo>
                  <a:pt x="1937" y="643"/>
                  <a:pt x="1931" y="669"/>
                  <a:pt x="1929" y="704"/>
                </a:cubicBezTo>
                <a:lnTo>
                  <a:pt x="1929" y="708"/>
                </a:lnTo>
                <a:lnTo>
                  <a:pt x="1929" y="708"/>
                </a:lnTo>
                <a:cubicBezTo>
                  <a:pt x="1929" y="709"/>
                  <a:pt x="1929" y="710"/>
                  <a:pt x="1929" y="711"/>
                </a:cubicBezTo>
                <a:cubicBezTo>
                  <a:pt x="1929" y="735"/>
                  <a:pt x="1935" y="755"/>
                  <a:pt x="1947" y="776"/>
                </a:cubicBezTo>
                <a:cubicBezTo>
                  <a:pt x="1950" y="782"/>
                  <a:pt x="1953" y="786"/>
                  <a:pt x="1957" y="791"/>
                </a:cubicBezTo>
                <a:cubicBezTo>
                  <a:pt x="1982" y="823"/>
                  <a:pt x="2020" y="843"/>
                  <a:pt x="2058" y="857"/>
                </a:cubicBezTo>
                <a:cubicBezTo>
                  <a:pt x="2096" y="871"/>
                  <a:pt x="2133" y="879"/>
                  <a:pt x="2156" y="887"/>
                </a:cubicBezTo>
                <a:cubicBezTo>
                  <a:pt x="2190" y="898"/>
                  <a:pt x="2225" y="910"/>
                  <a:pt x="2250" y="926"/>
                </a:cubicBezTo>
                <a:lnTo>
                  <a:pt x="2250" y="926"/>
                </a:lnTo>
                <a:cubicBezTo>
                  <a:pt x="2263" y="933"/>
                  <a:pt x="2272" y="941"/>
                  <a:pt x="2281" y="952"/>
                </a:cubicBezTo>
                <a:lnTo>
                  <a:pt x="2281" y="952"/>
                </a:lnTo>
                <a:cubicBezTo>
                  <a:pt x="2282" y="954"/>
                  <a:pt x="2283" y="955"/>
                  <a:pt x="2284" y="957"/>
                </a:cubicBezTo>
                <a:cubicBezTo>
                  <a:pt x="2289" y="966"/>
                  <a:pt x="2291" y="975"/>
                  <a:pt x="2291" y="985"/>
                </a:cubicBezTo>
                <a:lnTo>
                  <a:pt x="2291" y="985"/>
                </a:lnTo>
                <a:lnTo>
                  <a:pt x="2291" y="985"/>
                </a:lnTo>
                <a:lnTo>
                  <a:pt x="2291" y="985"/>
                </a:lnTo>
                <a:lnTo>
                  <a:pt x="2291" y="986"/>
                </a:lnTo>
                <a:cubicBezTo>
                  <a:pt x="2291" y="1000"/>
                  <a:pt x="2288" y="1011"/>
                  <a:pt x="2282" y="1023"/>
                </a:cubicBezTo>
                <a:cubicBezTo>
                  <a:pt x="2280" y="1026"/>
                  <a:pt x="2279" y="1028"/>
                  <a:pt x="2277" y="1031"/>
                </a:cubicBezTo>
                <a:cubicBezTo>
                  <a:pt x="2263" y="1049"/>
                  <a:pt x="2240" y="1063"/>
                  <a:pt x="2216" y="1072"/>
                </a:cubicBezTo>
                <a:lnTo>
                  <a:pt x="2216" y="1072"/>
                </a:lnTo>
                <a:cubicBezTo>
                  <a:pt x="2194" y="1079"/>
                  <a:pt x="2175" y="1083"/>
                  <a:pt x="2151" y="1084"/>
                </a:cubicBezTo>
                <a:lnTo>
                  <a:pt x="2151" y="1084"/>
                </a:lnTo>
                <a:cubicBezTo>
                  <a:pt x="2150" y="1084"/>
                  <a:pt x="2148" y="1084"/>
                  <a:pt x="2146" y="1084"/>
                </a:cubicBezTo>
                <a:cubicBezTo>
                  <a:pt x="2103" y="1084"/>
                  <a:pt x="2067" y="1075"/>
                  <a:pt x="2029" y="1056"/>
                </a:cubicBezTo>
                <a:cubicBezTo>
                  <a:pt x="2015" y="1049"/>
                  <a:pt x="2005" y="1043"/>
                  <a:pt x="1994" y="1037"/>
                </a:cubicBezTo>
                <a:lnTo>
                  <a:pt x="1980" y="1029"/>
                </a:lnTo>
                <a:lnTo>
                  <a:pt x="1980" y="1029"/>
                </a:lnTo>
                <a:cubicBezTo>
                  <a:pt x="1974" y="1027"/>
                  <a:pt x="1969" y="1026"/>
                  <a:pt x="1964" y="1026"/>
                </a:cubicBezTo>
                <a:lnTo>
                  <a:pt x="1964" y="1026"/>
                </a:lnTo>
                <a:cubicBezTo>
                  <a:pt x="1960" y="1026"/>
                  <a:pt x="1956" y="1027"/>
                  <a:pt x="1953" y="1028"/>
                </a:cubicBezTo>
                <a:lnTo>
                  <a:pt x="1953" y="1028"/>
                </a:lnTo>
                <a:cubicBezTo>
                  <a:pt x="1951" y="1029"/>
                  <a:pt x="1950" y="1029"/>
                  <a:pt x="1949" y="1030"/>
                </a:cubicBezTo>
                <a:cubicBezTo>
                  <a:pt x="1947" y="1031"/>
                  <a:pt x="1945" y="1033"/>
                  <a:pt x="1943" y="1035"/>
                </a:cubicBezTo>
                <a:lnTo>
                  <a:pt x="1943" y="1035"/>
                </a:lnTo>
                <a:cubicBezTo>
                  <a:pt x="1940" y="1038"/>
                  <a:pt x="1938" y="1041"/>
                  <a:pt x="1935" y="1045"/>
                </a:cubicBezTo>
                <a:cubicBezTo>
                  <a:pt x="1935" y="1045"/>
                  <a:pt x="1934" y="1046"/>
                  <a:pt x="1934" y="1047"/>
                </a:cubicBezTo>
                <a:lnTo>
                  <a:pt x="1934" y="1047"/>
                </a:lnTo>
                <a:cubicBezTo>
                  <a:pt x="1932" y="1052"/>
                  <a:pt x="1931" y="1056"/>
                  <a:pt x="1931" y="1062"/>
                </a:cubicBezTo>
                <a:lnTo>
                  <a:pt x="1931" y="1062"/>
                </a:lnTo>
                <a:lnTo>
                  <a:pt x="1931" y="1062"/>
                </a:lnTo>
                <a:cubicBezTo>
                  <a:pt x="1931" y="1070"/>
                  <a:pt x="1932" y="1077"/>
                  <a:pt x="1936" y="1083"/>
                </a:cubicBezTo>
                <a:cubicBezTo>
                  <a:pt x="1937" y="1084"/>
                  <a:pt x="1937" y="1085"/>
                  <a:pt x="1938" y="1086"/>
                </a:cubicBezTo>
                <a:lnTo>
                  <a:pt x="1938" y="1086"/>
                </a:lnTo>
                <a:cubicBezTo>
                  <a:pt x="1947" y="1098"/>
                  <a:pt x="1956" y="1106"/>
                  <a:pt x="1969" y="1114"/>
                </a:cubicBezTo>
                <a:lnTo>
                  <a:pt x="1969" y="1114"/>
                </a:lnTo>
                <a:cubicBezTo>
                  <a:pt x="1975" y="1118"/>
                  <a:pt x="1980" y="1121"/>
                  <a:pt x="1986" y="1125"/>
                </a:cubicBezTo>
                <a:cubicBezTo>
                  <a:pt x="1997" y="1131"/>
                  <a:pt x="2006" y="1136"/>
                  <a:pt x="2017" y="1141"/>
                </a:cubicBezTo>
                <a:lnTo>
                  <a:pt x="2017" y="1141"/>
                </a:lnTo>
                <a:cubicBezTo>
                  <a:pt x="2062" y="1161"/>
                  <a:pt x="2103" y="1170"/>
                  <a:pt x="2151" y="1171"/>
                </a:cubicBezTo>
                <a:lnTo>
                  <a:pt x="2151" y="1171"/>
                </a:lnTo>
                <a:cubicBezTo>
                  <a:pt x="2214" y="1171"/>
                  <a:pt x="2268" y="1157"/>
                  <a:pt x="2313" y="1123"/>
                </a:cubicBezTo>
                <a:lnTo>
                  <a:pt x="2313" y="1123"/>
                </a:lnTo>
                <a:cubicBezTo>
                  <a:pt x="2358" y="1090"/>
                  <a:pt x="2385" y="1040"/>
                  <a:pt x="2385" y="984"/>
                </a:cubicBezTo>
                <a:lnTo>
                  <a:pt x="2385" y="984"/>
                </a:lnTo>
                <a:cubicBezTo>
                  <a:pt x="2385" y="983"/>
                  <a:pt x="2385" y="982"/>
                  <a:pt x="2385" y="981"/>
                </a:cubicBezTo>
                <a:cubicBezTo>
                  <a:pt x="2385" y="953"/>
                  <a:pt x="2379" y="930"/>
                  <a:pt x="2365" y="905"/>
                </a:cubicBezTo>
                <a:cubicBezTo>
                  <a:pt x="2346" y="873"/>
                  <a:pt x="2315" y="852"/>
                  <a:pt x="2280" y="835"/>
                </a:cubicBezTo>
                <a:close/>
                <a:moveTo>
                  <a:pt x="5141" y="265"/>
                </a:moveTo>
                <a:lnTo>
                  <a:pt x="5141" y="265"/>
                </a:lnTo>
                <a:lnTo>
                  <a:pt x="5141" y="265"/>
                </a:lnTo>
                <a:cubicBezTo>
                  <a:pt x="5133" y="265"/>
                  <a:pt x="5126" y="267"/>
                  <a:pt x="5119" y="271"/>
                </a:cubicBezTo>
                <a:cubicBezTo>
                  <a:pt x="5116" y="273"/>
                  <a:pt x="5113" y="275"/>
                  <a:pt x="5111" y="278"/>
                </a:cubicBezTo>
                <a:lnTo>
                  <a:pt x="5111" y="278"/>
                </a:lnTo>
                <a:cubicBezTo>
                  <a:pt x="5108" y="281"/>
                  <a:pt x="5105" y="284"/>
                  <a:pt x="5103" y="287"/>
                </a:cubicBezTo>
                <a:cubicBezTo>
                  <a:pt x="5099" y="294"/>
                  <a:pt x="5098" y="301"/>
                  <a:pt x="5097" y="309"/>
                </a:cubicBezTo>
                <a:lnTo>
                  <a:pt x="5097" y="1129"/>
                </a:lnTo>
                <a:lnTo>
                  <a:pt x="5097" y="1129"/>
                </a:lnTo>
                <a:cubicBezTo>
                  <a:pt x="5098" y="1137"/>
                  <a:pt x="5099" y="1144"/>
                  <a:pt x="5103" y="1150"/>
                </a:cubicBezTo>
                <a:cubicBezTo>
                  <a:pt x="5107" y="1158"/>
                  <a:pt x="5113" y="1163"/>
                  <a:pt x="5120" y="1167"/>
                </a:cubicBezTo>
                <a:cubicBezTo>
                  <a:pt x="5127" y="1171"/>
                  <a:pt x="5133" y="1173"/>
                  <a:pt x="5141" y="1173"/>
                </a:cubicBezTo>
                <a:lnTo>
                  <a:pt x="5141" y="1173"/>
                </a:lnTo>
                <a:lnTo>
                  <a:pt x="5141" y="1173"/>
                </a:lnTo>
                <a:cubicBezTo>
                  <a:pt x="5150" y="1173"/>
                  <a:pt x="5157" y="1171"/>
                  <a:pt x="5164" y="1167"/>
                </a:cubicBezTo>
                <a:cubicBezTo>
                  <a:pt x="5171" y="1163"/>
                  <a:pt x="5175" y="1158"/>
                  <a:pt x="5180" y="1150"/>
                </a:cubicBezTo>
                <a:cubicBezTo>
                  <a:pt x="5183" y="1144"/>
                  <a:pt x="5186" y="1137"/>
                  <a:pt x="5186" y="1129"/>
                </a:cubicBezTo>
                <a:lnTo>
                  <a:pt x="5186" y="309"/>
                </a:lnTo>
                <a:lnTo>
                  <a:pt x="5186" y="309"/>
                </a:lnTo>
                <a:cubicBezTo>
                  <a:pt x="5186" y="301"/>
                  <a:pt x="5184" y="294"/>
                  <a:pt x="5180" y="288"/>
                </a:cubicBezTo>
                <a:cubicBezTo>
                  <a:pt x="5175" y="281"/>
                  <a:pt x="5171" y="276"/>
                  <a:pt x="5164" y="271"/>
                </a:cubicBezTo>
                <a:cubicBezTo>
                  <a:pt x="5157" y="267"/>
                  <a:pt x="5150" y="265"/>
                  <a:pt x="5142" y="265"/>
                </a:cubicBezTo>
                <a:lnTo>
                  <a:pt x="5141" y="265"/>
                </a:lnTo>
                <a:close/>
                <a:moveTo>
                  <a:pt x="7155" y="830"/>
                </a:moveTo>
                <a:lnTo>
                  <a:pt x="7155" y="835"/>
                </a:lnTo>
                <a:lnTo>
                  <a:pt x="7155" y="835"/>
                </a:lnTo>
                <a:lnTo>
                  <a:pt x="7155" y="835"/>
                </a:lnTo>
                <a:cubicBezTo>
                  <a:pt x="7155" y="842"/>
                  <a:pt x="7152" y="848"/>
                  <a:pt x="7149" y="855"/>
                </a:cubicBezTo>
                <a:cubicBezTo>
                  <a:pt x="7146" y="859"/>
                  <a:pt x="7145" y="862"/>
                  <a:pt x="7141" y="865"/>
                </a:cubicBezTo>
                <a:lnTo>
                  <a:pt x="7141" y="865"/>
                </a:lnTo>
                <a:cubicBezTo>
                  <a:pt x="7139" y="867"/>
                  <a:pt x="7137" y="868"/>
                  <a:pt x="7134" y="870"/>
                </a:cubicBezTo>
                <a:cubicBezTo>
                  <a:pt x="7127" y="874"/>
                  <a:pt x="7120" y="876"/>
                  <a:pt x="7112" y="876"/>
                </a:cubicBezTo>
                <a:lnTo>
                  <a:pt x="7111" y="876"/>
                </a:lnTo>
                <a:lnTo>
                  <a:pt x="6620" y="876"/>
                </a:lnTo>
                <a:cubicBezTo>
                  <a:pt x="6633" y="996"/>
                  <a:pt x="6728" y="1084"/>
                  <a:pt x="6842" y="1085"/>
                </a:cubicBezTo>
                <a:lnTo>
                  <a:pt x="6871" y="1085"/>
                </a:lnTo>
                <a:lnTo>
                  <a:pt x="6871" y="1085"/>
                </a:lnTo>
                <a:cubicBezTo>
                  <a:pt x="6906" y="1085"/>
                  <a:pt x="6934" y="1076"/>
                  <a:pt x="6964" y="1059"/>
                </a:cubicBezTo>
                <a:cubicBezTo>
                  <a:pt x="6968" y="1056"/>
                  <a:pt x="6974" y="1054"/>
                  <a:pt x="6978" y="1051"/>
                </a:cubicBezTo>
                <a:lnTo>
                  <a:pt x="6978" y="1051"/>
                </a:lnTo>
                <a:cubicBezTo>
                  <a:pt x="7013" y="1028"/>
                  <a:pt x="7038" y="1002"/>
                  <a:pt x="7059" y="966"/>
                </a:cubicBezTo>
                <a:lnTo>
                  <a:pt x="7059" y="966"/>
                </a:lnTo>
                <a:cubicBezTo>
                  <a:pt x="7063" y="960"/>
                  <a:pt x="7067" y="956"/>
                  <a:pt x="7074" y="952"/>
                </a:cubicBezTo>
                <a:cubicBezTo>
                  <a:pt x="7074" y="952"/>
                  <a:pt x="7075" y="951"/>
                  <a:pt x="7075" y="951"/>
                </a:cubicBezTo>
                <a:lnTo>
                  <a:pt x="7075" y="951"/>
                </a:lnTo>
                <a:cubicBezTo>
                  <a:pt x="7082" y="947"/>
                  <a:pt x="7088" y="946"/>
                  <a:pt x="7095" y="946"/>
                </a:cubicBezTo>
                <a:cubicBezTo>
                  <a:pt x="7095" y="946"/>
                  <a:pt x="7095" y="946"/>
                  <a:pt x="7096" y="946"/>
                </a:cubicBezTo>
                <a:lnTo>
                  <a:pt x="7096" y="946"/>
                </a:lnTo>
                <a:lnTo>
                  <a:pt x="7096" y="946"/>
                </a:lnTo>
                <a:cubicBezTo>
                  <a:pt x="7104" y="946"/>
                  <a:pt x="7111" y="948"/>
                  <a:pt x="7118" y="951"/>
                </a:cubicBezTo>
                <a:lnTo>
                  <a:pt x="7118" y="951"/>
                </a:lnTo>
                <a:lnTo>
                  <a:pt x="7118" y="951"/>
                </a:lnTo>
                <a:cubicBezTo>
                  <a:pt x="7125" y="956"/>
                  <a:pt x="7129" y="960"/>
                  <a:pt x="7133" y="967"/>
                </a:cubicBezTo>
                <a:cubicBezTo>
                  <a:pt x="7137" y="974"/>
                  <a:pt x="7139" y="981"/>
                  <a:pt x="7139" y="989"/>
                </a:cubicBezTo>
                <a:lnTo>
                  <a:pt x="7139" y="989"/>
                </a:lnTo>
                <a:cubicBezTo>
                  <a:pt x="7139" y="997"/>
                  <a:pt x="7137" y="1005"/>
                  <a:pt x="7133" y="1012"/>
                </a:cubicBezTo>
                <a:lnTo>
                  <a:pt x="7132" y="1012"/>
                </a:lnTo>
                <a:lnTo>
                  <a:pt x="7132" y="1012"/>
                </a:lnTo>
                <a:cubicBezTo>
                  <a:pt x="7103" y="1059"/>
                  <a:pt x="7069" y="1093"/>
                  <a:pt x="7023" y="1124"/>
                </a:cubicBezTo>
                <a:lnTo>
                  <a:pt x="7023" y="1124"/>
                </a:lnTo>
                <a:cubicBezTo>
                  <a:pt x="7017" y="1128"/>
                  <a:pt x="7011" y="1131"/>
                  <a:pt x="7006" y="1134"/>
                </a:cubicBezTo>
                <a:cubicBezTo>
                  <a:pt x="6962" y="1159"/>
                  <a:pt x="6921" y="1171"/>
                  <a:pt x="6871" y="1171"/>
                </a:cubicBezTo>
                <a:lnTo>
                  <a:pt x="6842" y="1171"/>
                </a:lnTo>
                <a:lnTo>
                  <a:pt x="6842" y="1171"/>
                </a:lnTo>
                <a:cubicBezTo>
                  <a:pt x="6786" y="1171"/>
                  <a:pt x="6739" y="1158"/>
                  <a:pt x="6690" y="1130"/>
                </a:cubicBezTo>
                <a:cubicBezTo>
                  <a:pt x="6664" y="1115"/>
                  <a:pt x="6643" y="1098"/>
                  <a:pt x="6622" y="1076"/>
                </a:cubicBezTo>
                <a:lnTo>
                  <a:pt x="6622" y="1076"/>
                </a:lnTo>
                <a:cubicBezTo>
                  <a:pt x="6603" y="1056"/>
                  <a:pt x="6589" y="1038"/>
                  <a:pt x="6576" y="1014"/>
                </a:cubicBezTo>
                <a:cubicBezTo>
                  <a:pt x="6545" y="962"/>
                  <a:pt x="6532" y="911"/>
                  <a:pt x="6532" y="850"/>
                </a:cubicBezTo>
                <a:cubicBezTo>
                  <a:pt x="6532" y="790"/>
                  <a:pt x="6545" y="738"/>
                  <a:pt x="6576" y="685"/>
                </a:cubicBezTo>
                <a:cubicBezTo>
                  <a:pt x="6589" y="661"/>
                  <a:pt x="6604" y="642"/>
                  <a:pt x="6623" y="622"/>
                </a:cubicBezTo>
                <a:lnTo>
                  <a:pt x="6623" y="622"/>
                </a:lnTo>
                <a:cubicBezTo>
                  <a:pt x="6644" y="600"/>
                  <a:pt x="6664" y="584"/>
                  <a:pt x="6691" y="569"/>
                </a:cubicBezTo>
                <a:cubicBezTo>
                  <a:pt x="6740" y="541"/>
                  <a:pt x="6787" y="528"/>
                  <a:pt x="6844" y="528"/>
                </a:cubicBezTo>
                <a:cubicBezTo>
                  <a:pt x="6844" y="528"/>
                  <a:pt x="6844" y="528"/>
                  <a:pt x="6845" y="528"/>
                </a:cubicBezTo>
                <a:lnTo>
                  <a:pt x="6845" y="528"/>
                </a:lnTo>
                <a:cubicBezTo>
                  <a:pt x="6845" y="528"/>
                  <a:pt x="6845" y="528"/>
                  <a:pt x="6846" y="528"/>
                </a:cubicBezTo>
                <a:cubicBezTo>
                  <a:pt x="6901" y="528"/>
                  <a:pt x="6948" y="541"/>
                  <a:pt x="6996" y="568"/>
                </a:cubicBezTo>
                <a:cubicBezTo>
                  <a:pt x="7019" y="582"/>
                  <a:pt x="7038" y="596"/>
                  <a:pt x="7057" y="615"/>
                </a:cubicBezTo>
                <a:lnTo>
                  <a:pt x="7057" y="615"/>
                </a:lnTo>
                <a:cubicBezTo>
                  <a:pt x="7079" y="637"/>
                  <a:pt x="7095" y="658"/>
                  <a:pt x="7111" y="685"/>
                </a:cubicBezTo>
                <a:cubicBezTo>
                  <a:pt x="7137" y="731"/>
                  <a:pt x="7151" y="775"/>
                  <a:pt x="7155" y="828"/>
                </a:cubicBezTo>
                <a:lnTo>
                  <a:pt x="7155" y="830"/>
                </a:lnTo>
                <a:close/>
                <a:moveTo>
                  <a:pt x="7059" y="789"/>
                </a:moveTo>
                <a:cubicBezTo>
                  <a:pt x="7034" y="688"/>
                  <a:pt x="6946" y="616"/>
                  <a:pt x="6845" y="616"/>
                </a:cubicBezTo>
                <a:cubicBezTo>
                  <a:pt x="6743" y="616"/>
                  <a:pt x="6653" y="687"/>
                  <a:pt x="6627" y="789"/>
                </a:cubicBezTo>
                <a:lnTo>
                  <a:pt x="7059" y="789"/>
                </a:lnTo>
                <a:close/>
                <a:moveTo>
                  <a:pt x="2747" y="531"/>
                </a:moveTo>
                <a:lnTo>
                  <a:pt x="2747" y="531"/>
                </a:lnTo>
                <a:cubicBezTo>
                  <a:pt x="2698" y="531"/>
                  <a:pt x="2657" y="542"/>
                  <a:pt x="2614" y="566"/>
                </a:cubicBezTo>
                <a:cubicBezTo>
                  <a:pt x="2597" y="576"/>
                  <a:pt x="2583" y="586"/>
                  <a:pt x="2569" y="600"/>
                </a:cubicBezTo>
                <a:lnTo>
                  <a:pt x="2569" y="575"/>
                </a:lnTo>
                <a:lnTo>
                  <a:pt x="2569" y="575"/>
                </a:lnTo>
                <a:cubicBezTo>
                  <a:pt x="2569" y="574"/>
                  <a:pt x="2569" y="574"/>
                  <a:pt x="2569" y="574"/>
                </a:cubicBezTo>
                <a:cubicBezTo>
                  <a:pt x="2569" y="566"/>
                  <a:pt x="2567" y="559"/>
                  <a:pt x="2563" y="552"/>
                </a:cubicBezTo>
                <a:cubicBezTo>
                  <a:pt x="2561" y="549"/>
                  <a:pt x="2559" y="547"/>
                  <a:pt x="2557" y="544"/>
                </a:cubicBezTo>
                <a:lnTo>
                  <a:pt x="2557" y="544"/>
                </a:lnTo>
                <a:cubicBezTo>
                  <a:pt x="2554" y="541"/>
                  <a:pt x="2551" y="538"/>
                  <a:pt x="2547" y="536"/>
                </a:cubicBezTo>
                <a:cubicBezTo>
                  <a:pt x="2541" y="532"/>
                  <a:pt x="2534" y="531"/>
                  <a:pt x="2527" y="531"/>
                </a:cubicBezTo>
                <a:lnTo>
                  <a:pt x="2527" y="531"/>
                </a:lnTo>
                <a:lnTo>
                  <a:pt x="2527" y="531"/>
                </a:lnTo>
                <a:cubicBezTo>
                  <a:pt x="2526" y="531"/>
                  <a:pt x="2526" y="531"/>
                  <a:pt x="2525" y="531"/>
                </a:cubicBezTo>
                <a:cubicBezTo>
                  <a:pt x="2518" y="531"/>
                  <a:pt x="2511" y="533"/>
                  <a:pt x="2504" y="536"/>
                </a:cubicBezTo>
                <a:cubicBezTo>
                  <a:pt x="2497" y="540"/>
                  <a:pt x="2491" y="545"/>
                  <a:pt x="2488" y="552"/>
                </a:cubicBezTo>
                <a:cubicBezTo>
                  <a:pt x="2484" y="559"/>
                  <a:pt x="2483" y="566"/>
                  <a:pt x="2483" y="573"/>
                </a:cubicBezTo>
                <a:cubicBezTo>
                  <a:pt x="2483" y="574"/>
                  <a:pt x="2483" y="574"/>
                  <a:pt x="2483" y="575"/>
                </a:cubicBezTo>
                <a:lnTo>
                  <a:pt x="2483" y="1142"/>
                </a:lnTo>
                <a:lnTo>
                  <a:pt x="2484" y="1144"/>
                </a:lnTo>
                <a:lnTo>
                  <a:pt x="2484" y="1144"/>
                </a:lnTo>
                <a:lnTo>
                  <a:pt x="2487" y="1150"/>
                </a:lnTo>
                <a:lnTo>
                  <a:pt x="2487" y="1150"/>
                </a:lnTo>
                <a:cubicBezTo>
                  <a:pt x="2487" y="1150"/>
                  <a:pt x="2487" y="1150"/>
                  <a:pt x="2488" y="1150"/>
                </a:cubicBezTo>
                <a:cubicBezTo>
                  <a:pt x="2492" y="1158"/>
                  <a:pt x="2497" y="1163"/>
                  <a:pt x="2505" y="1167"/>
                </a:cubicBezTo>
                <a:cubicBezTo>
                  <a:pt x="2508" y="1169"/>
                  <a:pt x="2511" y="1171"/>
                  <a:pt x="2515" y="1172"/>
                </a:cubicBezTo>
                <a:lnTo>
                  <a:pt x="2527" y="1172"/>
                </a:lnTo>
                <a:lnTo>
                  <a:pt x="2527" y="1172"/>
                </a:lnTo>
                <a:cubicBezTo>
                  <a:pt x="2533" y="1172"/>
                  <a:pt x="2539" y="1170"/>
                  <a:pt x="2545" y="1167"/>
                </a:cubicBezTo>
                <a:lnTo>
                  <a:pt x="2545" y="1167"/>
                </a:lnTo>
                <a:cubicBezTo>
                  <a:pt x="2546" y="1167"/>
                  <a:pt x="2547" y="1167"/>
                  <a:pt x="2547" y="1166"/>
                </a:cubicBezTo>
                <a:cubicBezTo>
                  <a:pt x="2552" y="1164"/>
                  <a:pt x="2555" y="1161"/>
                  <a:pt x="2558" y="1156"/>
                </a:cubicBezTo>
                <a:lnTo>
                  <a:pt x="2558" y="1156"/>
                </a:lnTo>
                <a:lnTo>
                  <a:pt x="2560" y="1155"/>
                </a:lnTo>
                <a:lnTo>
                  <a:pt x="2560" y="1155"/>
                </a:lnTo>
                <a:lnTo>
                  <a:pt x="2560" y="1155"/>
                </a:lnTo>
                <a:cubicBezTo>
                  <a:pt x="2562" y="1153"/>
                  <a:pt x="2563" y="1151"/>
                  <a:pt x="2565" y="1149"/>
                </a:cubicBezTo>
                <a:cubicBezTo>
                  <a:pt x="2565" y="1148"/>
                  <a:pt x="2565" y="1147"/>
                  <a:pt x="2566" y="1146"/>
                </a:cubicBezTo>
                <a:lnTo>
                  <a:pt x="2569" y="1137"/>
                </a:lnTo>
                <a:lnTo>
                  <a:pt x="2569" y="795"/>
                </a:lnTo>
                <a:lnTo>
                  <a:pt x="2569" y="795"/>
                </a:lnTo>
                <a:cubicBezTo>
                  <a:pt x="2570" y="763"/>
                  <a:pt x="2576" y="736"/>
                  <a:pt x="2593" y="708"/>
                </a:cubicBezTo>
                <a:cubicBezTo>
                  <a:pt x="2601" y="694"/>
                  <a:pt x="2610" y="682"/>
                  <a:pt x="2622" y="670"/>
                </a:cubicBezTo>
                <a:lnTo>
                  <a:pt x="2622" y="670"/>
                </a:lnTo>
                <a:cubicBezTo>
                  <a:pt x="2634" y="658"/>
                  <a:pt x="2645" y="650"/>
                  <a:pt x="2660" y="641"/>
                </a:cubicBezTo>
                <a:cubicBezTo>
                  <a:pt x="2687" y="625"/>
                  <a:pt x="2715" y="618"/>
                  <a:pt x="2747" y="618"/>
                </a:cubicBezTo>
                <a:lnTo>
                  <a:pt x="2747" y="618"/>
                </a:lnTo>
                <a:cubicBezTo>
                  <a:pt x="2779" y="618"/>
                  <a:pt x="2807" y="626"/>
                  <a:pt x="2835" y="642"/>
                </a:cubicBezTo>
                <a:cubicBezTo>
                  <a:pt x="2863" y="658"/>
                  <a:pt x="2883" y="678"/>
                  <a:pt x="2900" y="707"/>
                </a:cubicBezTo>
                <a:cubicBezTo>
                  <a:pt x="2916" y="735"/>
                  <a:pt x="2923" y="762"/>
                  <a:pt x="2923" y="794"/>
                </a:cubicBezTo>
                <a:lnTo>
                  <a:pt x="2923" y="1129"/>
                </a:lnTo>
                <a:lnTo>
                  <a:pt x="2923" y="1129"/>
                </a:lnTo>
                <a:lnTo>
                  <a:pt x="2923" y="1130"/>
                </a:lnTo>
                <a:cubicBezTo>
                  <a:pt x="2923" y="1138"/>
                  <a:pt x="2925" y="1145"/>
                  <a:pt x="2929" y="1152"/>
                </a:cubicBezTo>
                <a:cubicBezTo>
                  <a:pt x="2933" y="1159"/>
                  <a:pt x="2938" y="1163"/>
                  <a:pt x="2945" y="1167"/>
                </a:cubicBezTo>
                <a:cubicBezTo>
                  <a:pt x="2952" y="1171"/>
                  <a:pt x="2959" y="1173"/>
                  <a:pt x="2967" y="1173"/>
                </a:cubicBezTo>
                <a:cubicBezTo>
                  <a:pt x="2975" y="1173"/>
                  <a:pt x="2981" y="1171"/>
                  <a:pt x="2988" y="1167"/>
                </a:cubicBezTo>
                <a:cubicBezTo>
                  <a:pt x="2992" y="1165"/>
                  <a:pt x="2995" y="1163"/>
                  <a:pt x="2997" y="1160"/>
                </a:cubicBezTo>
                <a:lnTo>
                  <a:pt x="2997" y="1160"/>
                </a:lnTo>
                <a:cubicBezTo>
                  <a:pt x="3001" y="1157"/>
                  <a:pt x="3003" y="1155"/>
                  <a:pt x="3005" y="1151"/>
                </a:cubicBezTo>
                <a:cubicBezTo>
                  <a:pt x="3009" y="1144"/>
                  <a:pt x="3010" y="1138"/>
                  <a:pt x="3010" y="1130"/>
                </a:cubicBezTo>
                <a:cubicBezTo>
                  <a:pt x="3010" y="1130"/>
                  <a:pt x="3010" y="1130"/>
                  <a:pt x="3010" y="1129"/>
                </a:cubicBezTo>
                <a:lnTo>
                  <a:pt x="3010" y="794"/>
                </a:lnTo>
                <a:lnTo>
                  <a:pt x="3010" y="794"/>
                </a:lnTo>
                <a:cubicBezTo>
                  <a:pt x="3010" y="746"/>
                  <a:pt x="2999" y="705"/>
                  <a:pt x="2975" y="663"/>
                </a:cubicBezTo>
                <a:cubicBezTo>
                  <a:pt x="2951" y="621"/>
                  <a:pt x="2921" y="590"/>
                  <a:pt x="2878" y="566"/>
                </a:cubicBezTo>
                <a:cubicBezTo>
                  <a:pt x="2836" y="542"/>
                  <a:pt x="2795" y="531"/>
                  <a:pt x="2747" y="531"/>
                </a:cubicBezTo>
                <a:close/>
                <a:moveTo>
                  <a:pt x="3617" y="625"/>
                </a:moveTo>
                <a:lnTo>
                  <a:pt x="3617" y="625"/>
                </a:lnTo>
                <a:cubicBezTo>
                  <a:pt x="3635" y="644"/>
                  <a:pt x="3648" y="662"/>
                  <a:pt x="3661" y="685"/>
                </a:cubicBezTo>
                <a:cubicBezTo>
                  <a:pt x="3692" y="738"/>
                  <a:pt x="3706" y="790"/>
                  <a:pt x="3706" y="851"/>
                </a:cubicBezTo>
                <a:cubicBezTo>
                  <a:pt x="3706" y="912"/>
                  <a:pt x="3692" y="964"/>
                  <a:pt x="3661" y="1017"/>
                </a:cubicBezTo>
                <a:cubicBezTo>
                  <a:pt x="3648" y="1040"/>
                  <a:pt x="3635" y="1058"/>
                  <a:pt x="3617" y="1077"/>
                </a:cubicBezTo>
                <a:lnTo>
                  <a:pt x="3617" y="1077"/>
                </a:lnTo>
                <a:cubicBezTo>
                  <a:pt x="3595" y="1101"/>
                  <a:pt x="3574" y="1118"/>
                  <a:pt x="3547" y="1134"/>
                </a:cubicBezTo>
                <a:cubicBezTo>
                  <a:pt x="3500" y="1161"/>
                  <a:pt x="3453" y="1173"/>
                  <a:pt x="3400" y="1173"/>
                </a:cubicBezTo>
                <a:cubicBezTo>
                  <a:pt x="3346" y="1173"/>
                  <a:pt x="3301" y="1161"/>
                  <a:pt x="3254" y="1134"/>
                </a:cubicBezTo>
                <a:cubicBezTo>
                  <a:pt x="3227" y="1118"/>
                  <a:pt x="3205" y="1101"/>
                  <a:pt x="3184" y="1077"/>
                </a:cubicBezTo>
                <a:lnTo>
                  <a:pt x="3184" y="1077"/>
                </a:lnTo>
                <a:cubicBezTo>
                  <a:pt x="3166" y="1058"/>
                  <a:pt x="3152" y="1040"/>
                  <a:pt x="3139" y="1017"/>
                </a:cubicBezTo>
                <a:cubicBezTo>
                  <a:pt x="3109" y="964"/>
                  <a:pt x="3095" y="912"/>
                  <a:pt x="3095" y="851"/>
                </a:cubicBezTo>
                <a:cubicBezTo>
                  <a:pt x="3095" y="790"/>
                  <a:pt x="3109" y="738"/>
                  <a:pt x="3139" y="685"/>
                </a:cubicBezTo>
                <a:cubicBezTo>
                  <a:pt x="3152" y="662"/>
                  <a:pt x="3166" y="644"/>
                  <a:pt x="3184" y="625"/>
                </a:cubicBezTo>
                <a:lnTo>
                  <a:pt x="3184" y="625"/>
                </a:lnTo>
                <a:cubicBezTo>
                  <a:pt x="3205" y="602"/>
                  <a:pt x="3226" y="585"/>
                  <a:pt x="3254" y="569"/>
                </a:cubicBezTo>
                <a:cubicBezTo>
                  <a:pt x="3300" y="542"/>
                  <a:pt x="3345" y="530"/>
                  <a:pt x="3400" y="530"/>
                </a:cubicBezTo>
                <a:cubicBezTo>
                  <a:pt x="3454" y="530"/>
                  <a:pt x="3500" y="542"/>
                  <a:pt x="3547" y="569"/>
                </a:cubicBezTo>
                <a:cubicBezTo>
                  <a:pt x="3575" y="585"/>
                  <a:pt x="3596" y="602"/>
                  <a:pt x="3617" y="625"/>
                </a:cubicBezTo>
                <a:close/>
                <a:moveTo>
                  <a:pt x="3618" y="851"/>
                </a:moveTo>
                <a:lnTo>
                  <a:pt x="3618" y="851"/>
                </a:lnTo>
                <a:lnTo>
                  <a:pt x="3618" y="850"/>
                </a:lnTo>
                <a:cubicBezTo>
                  <a:pt x="3618" y="805"/>
                  <a:pt x="3608" y="767"/>
                  <a:pt x="3585" y="728"/>
                </a:cubicBezTo>
                <a:cubicBezTo>
                  <a:pt x="3576" y="712"/>
                  <a:pt x="3566" y="699"/>
                  <a:pt x="3553" y="684"/>
                </a:cubicBezTo>
                <a:lnTo>
                  <a:pt x="3553" y="684"/>
                </a:lnTo>
                <a:cubicBezTo>
                  <a:pt x="3538" y="667"/>
                  <a:pt x="3522" y="655"/>
                  <a:pt x="3502" y="643"/>
                </a:cubicBezTo>
                <a:cubicBezTo>
                  <a:pt x="3470" y="624"/>
                  <a:pt x="3438" y="616"/>
                  <a:pt x="3400" y="616"/>
                </a:cubicBezTo>
                <a:cubicBezTo>
                  <a:pt x="3362" y="616"/>
                  <a:pt x="3330" y="624"/>
                  <a:pt x="3297" y="643"/>
                </a:cubicBezTo>
                <a:cubicBezTo>
                  <a:pt x="3277" y="655"/>
                  <a:pt x="3262" y="667"/>
                  <a:pt x="3247" y="684"/>
                </a:cubicBezTo>
                <a:lnTo>
                  <a:pt x="3247" y="684"/>
                </a:lnTo>
                <a:cubicBezTo>
                  <a:pt x="3234" y="699"/>
                  <a:pt x="3223" y="712"/>
                  <a:pt x="3214" y="728"/>
                </a:cubicBezTo>
                <a:cubicBezTo>
                  <a:pt x="3191" y="767"/>
                  <a:pt x="3182" y="805"/>
                  <a:pt x="3182" y="850"/>
                </a:cubicBezTo>
                <a:lnTo>
                  <a:pt x="3182" y="851"/>
                </a:lnTo>
                <a:lnTo>
                  <a:pt x="3182" y="851"/>
                </a:lnTo>
                <a:cubicBezTo>
                  <a:pt x="3182" y="852"/>
                  <a:pt x="3182" y="852"/>
                  <a:pt x="3182" y="852"/>
                </a:cubicBezTo>
                <a:cubicBezTo>
                  <a:pt x="3182" y="897"/>
                  <a:pt x="3192" y="935"/>
                  <a:pt x="3214" y="973"/>
                </a:cubicBezTo>
                <a:cubicBezTo>
                  <a:pt x="3224" y="990"/>
                  <a:pt x="3234" y="1003"/>
                  <a:pt x="3247" y="1017"/>
                </a:cubicBezTo>
                <a:lnTo>
                  <a:pt x="3247" y="1017"/>
                </a:lnTo>
                <a:cubicBezTo>
                  <a:pt x="3262" y="1034"/>
                  <a:pt x="3277" y="1047"/>
                  <a:pt x="3297" y="1058"/>
                </a:cubicBezTo>
                <a:cubicBezTo>
                  <a:pt x="3330" y="1077"/>
                  <a:pt x="3362" y="1085"/>
                  <a:pt x="3400" y="1085"/>
                </a:cubicBezTo>
                <a:cubicBezTo>
                  <a:pt x="3438" y="1085"/>
                  <a:pt x="3470" y="1077"/>
                  <a:pt x="3503" y="1058"/>
                </a:cubicBezTo>
                <a:cubicBezTo>
                  <a:pt x="3523" y="1047"/>
                  <a:pt x="3538" y="1034"/>
                  <a:pt x="3553" y="1017"/>
                </a:cubicBezTo>
                <a:lnTo>
                  <a:pt x="3553" y="1017"/>
                </a:lnTo>
                <a:cubicBezTo>
                  <a:pt x="3566" y="1003"/>
                  <a:pt x="3576" y="990"/>
                  <a:pt x="3586" y="973"/>
                </a:cubicBezTo>
                <a:cubicBezTo>
                  <a:pt x="3608" y="935"/>
                  <a:pt x="3618" y="897"/>
                  <a:pt x="3618" y="852"/>
                </a:cubicBezTo>
                <a:cubicBezTo>
                  <a:pt x="3618" y="852"/>
                  <a:pt x="3618" y="852"/>
                  <a:pt x="3618" y="851"/>
                </a:cubicBezTo>
                <a:close/>
                <a:moveTo>
                  <a:pt x="4562" y="534"/>
                </a:moveTo>
                <a:lnTo>
                  <a:pt x="4562" y="534"/>
                </a:lnTo>
                <a:lnTo>
                  <a:pt x="4562" y="534"/>
                </a:lnTo>
                <a:cubicBezTo>
                  <a:pt x="4557" y="532"/>
                  <a:pt x="4552" y="531"/>
                  <a:pt x="4546" y="531"/>
                </a:cubicBezTo>
                <a:lnTo>
                  <a:pt x="4546" y="531"/>
                </a:lnTo>
                <a:lnTo>
                  <a:pt x="4546" y="531"/>
                </a:lnTo>
                <a:cubicBezTo>
                  <a:pt x="4538" y="531"/>
                  <a:pt x="4532" y="533"/>
                  <a:pt x="4525" y="537"/>
                </a:cubicBezTo>
                <a:cubicBezTo>
                  <a:pt x="4524" y="538"/>
                  <a:pt x="4523" y="538"/>
                  <a:pt x="4522" y="538"/>
                </a:cubicBezTo>
                <a:lnTo>
                  <a:pt x="4522" y="538"/>
                </a:lnTo>
                <a:cubicBezTo>
                  <a:pt x="4516" y="542"/>
                  <a:pt x="4510" y="547"/>
                  <a:pt x="4507" y="554"/>
                </a:cubicBezTo>
                <a:cubicBezTo>
                  <a:pt x="4506" y="555"/>
                  <a:pt x="4506" y="556"/>
                  <a:pt x="4505" y="558"/>
                </a:cubicBezTo>
                <a:lnTo>
                  <a:pt x="4505" y="558"/>
                </a:lnTo>
                <a:lnTo>
                  <a:pt x="4338" y="1015"/>
                </a:lnTo>
                <a:lnTo>
                  <a:pt x="4209" y="708"/>
                </a:lnTo>
                <a:lnTo>
                  <a:pt x="4209" y="708"/>
                </a:lnTo>
                <a:lnTo>
                  <a:pt x="4209" y="708"/>
                </a:lnTo>
                <a:cubicBezTo>
                  <a:pt x="4209" y="707"/>
                  <a:pt x="4208" y="706"/>
                  <a:pt x="4208" y="705"/>
                </a:cubicBezTo>
                <a:cubicBezTo>
                  <a:pt x="4204" y="698"/>
                  <a:pt x="4199" y="693"/>
                  <a:pt x="4192" y="689"/>
                </a:cubicBezTo>
                <a:lnTo>
                  <a:pt x="4192" y="689"/>
                </a:lnTo>
                <a:cubicBezTo>
                  <a:pt x="4191" y="688"/>
                  <a:pt x="4190" y="688"/>
                  <a:pt x="4189" y="687"/>
                </a:cubicBezTo>
                <a:cubicBezTo>
                  <a:pt x="4182" y="683"/>
                  <a:pt x="4175" y="682"/>
                  <a:pt x="4168" y="682"/>
                </a:cubicBezTo>
                <a:cubicBezTo>
                  <a:pt x="4167" y="682"/>
                  <a:pt x="4167" y="682"/>
                  <a:pt x="4167" y="682"/>
                </a:cubicBezTo>
                <a:lnTo>
                  <a:pt x="4167" y="682"/>
                </a:lnTo>
                <a:cubicBezTo>
                  <a:pt x="4159" y="682"/>
                  <a:pt x="4152" y="684"/>
                  <a:pt x="4145" y="688"/>
                </a:cubicBezTo>
                <a:cubicBezTo>
                  <a:pt x="4144" y="689"/>
                  <a:pt x="4144" y="688"/>
                  <a:pt x="4143" y="689"/>
                </a:cubicBezTo>
                <a:lnTo>
                  <a:pt x="4143" y="689"/>
                </a:lnTo>
                <a:lnTo>
                  <a:pt x="4143" y="689"/>
                </a:lnTo>
                <a:cubicBezTo>
                  <a:pt x="4136" y="693"/>
                  <a:pt x="4132" y="697"/>
                  <a:pt x="4128" y="704"/>
                </a:cubicBezTo>
                <a:cubicBezTo>
                  <a:pt x="4127" y="705"/>
                  <a:pt x="4126" y="707"/>
                  <a:pt x="4126" y="708"/>
                </a:cubicBezTo>
                <a:lnTo>
                  <a:pt x="4125" y="708"/>
                </a:lnTo>
                <a:lnTo>
                  <a:pt x="3996" y="1015"/>
                </a:lnTo>
                <a:lnTo>
                  <a:pt x="3829" y="558"/>
                </a:lnTo>
                <a:lnTo>
                  <a:pt x="3828" y="558"/>
                </a:lnTo>
                <a:lnTo>
                  <a:pt x="3828" y="558"/>
                </a:lnTo>
                <a:cubicBezTo>
                  <a:pt x="3827" y="555"/>
                  <a:pt x="3826" y="553"/>
                  <a:pt x="3825" y="551"/>
                </a:cubicBezTo>
                <a:cubicBezTo>
                  <a:pt x="3822" y="545"/>
                  <a:pt x="3818" y="541"/>
                  <a:pt x="3812" y="538"/>
                </a:cubicBezTo>
                <a:lnTo>
                  <a:pt x="3812" y="538"/>
                </a:lnTo>
                <a:cubicBezTo>
                  <a:pt x="3811" y="537"/>
                  <a:pt x="3811" y="537"/>
                  <a:pt x="3810" y="536"/>
                </a:cubicBezTo>
                <a:cubicBezTo>
                  <a:pt x="3803" y="531"/>
                  <a:pt x="3796" y="530"/>
                  <a:pt x="3788" y="530"/>
                </a:cubicBezTo>
                <a:lnTo>
                  <a:pt x="3788" y="530"/>
                </a:lnTo>
                <a:lnTo>
                  <a:pt x="3788" y="530"/>
                </a:lnTo>
                <a:cubicBezTo>
                  <a:pt x="3782" y="530"/>
                  <a:pt x="3777" y="531"/>
                  <a:pt x="3772" y="534"/>
                </a:cubicBezTo>
                <a:lnTo>
                  <a:pt x="3771" y="534"/>
                </a:lnTo>
                <a:lnTo>
                  <a:pt x="3771" y="534"/>
                </a:lnTo>
                <a:cubicBezTo>
                  <a:pt x="3770" y="534"/>
                  <a:pt x="3769" y="535"/>
                  <a:pt x="3768" y="535"/>
                </a:cubicBezTo>
                <a:cubicBezTo>
                  <a:pt x="3761" y="539"/>
                  <a:pt x="3756" y="545"/>
                  <a:pt x="3752" y="552"/>
                </a:cubicBezTo>
                <a:cubicBezTo>
                  <a:pt x="3747" y="559"/>
                  <a:pt x="3746" y="566"/>
                  <a:pt x="3745" y="574"/>
                </a:cubicBezTo>
                <a:lnTo>
                  <a:pt x="3745" y="574"/>
                </a:lnTo>
                <a:cubicBezTo>
                  <a:pt x="3746" y="580"/>
                  <a:pt x="3747" y="585"/>
                  <a:pt x="3749" y="590"/>
                </a:cubicBezTo>
                <a:lnTo>
                  <a:pt x="3749" y="590"/>
                </a:lnTo>
                <a:lnTo>
                  <a:pt x="3955" y="1144"/>
                </a:lnTo>
                <a:lnTo>
                  <a:pt x="3955" y="1144"/>
                </a:lnTo>
                <a:lnTo>
                  <a:pt x="3955" y="1144"/>
                </a:lnTo>
                <a:cubicBezTo>
                  <a:pt x="3956" y="1147"/>
                  <a:pt x="3957" y="1149"/>
                  <a:pt x="3959" y="1151"/>
                </a:cubicBezTo>
                <a:cubicBezTo>
                  <a:pt x="3960" y="1153"/>
                  <a:pt x="3961" y="1155"/>
                  <a:pt x="3962" y="1156"/>
                </a:cubicBezTo>
                <a:lnTo>
                  <a:pt x="3962" y="1156"/>
                </a:lnTo>
                <a:cubicBezTo>
                  <a:pt x="3965" y="1159"/>
                  <a:pt x="3968" y="1161"/>
                  <a:pt x="3971" y="1163"/>
                </a:cubicBezTo>
                <a:cubicBezTo>
                  <a:pt x="3971" y="1164"/>
                  <a:pt x="3972" y="1164"/>
                  <a:pt x="3972" y="1164"/>
                </a:cubicBezTo>
                <a:lnTo>
                  <a:pt x="3975" y="1167"/>
                </a:lnTo>
                <a:lnTo>
                  <a:pt x="3975" y="1167"/>
                </a:lnTo>
                <a:cubicBezTo>
                  <a:pt x="3977" y="1168"/>
                  <a:pt x="3979" y="1168"/>
                  <a:pt x="3982" y="1168"/>
                </a:cubicBezTo>
                <a:lnTo>
                  <a:pt x="3982" y="1168"/>
                </a:lnTo>
                <a:cubicBezTo>
                  <a:pt x="3987" y="1171"/>
                  <a:pt x="3991" y="1172"/>
                  <a:pt x="3997" y="1172"/>
                </a:cubicBezTo>
                <a:lnTo>
                  <a:pt x="3997" y="1172"/>
                </a:lnTo>
                <a:lnTo>
                  <a:pt x="3997" y="1172"/>
                </a:lnTo>
                <a:cubicBezTo>
                  <a:pt x="4005" y="1171"/>
                  <a:pt x="4011" y="1169"/>
                  <a:pt x="4018" y="1166"/>
                </a:cubicBezTo>
                <a:cubicBezTo>
                  <a:pt x="4019" y="1165"/>
                  <a:pt x="4019" y="1165"/>
                  <a:pt x="4020" y="1164"/>
                </a:cubicBezTo>
                <a:lnTo>
                  <a:pt x="4020" y="1164"/>
                </a:lnTo>
                <a:cubicBezTo>
                  <a:pt x="4026" y="1161"/>
                  <a:pt x="4029" y="1156"/>
                  <a:pt x="4033" y="1150"/>
                </a:cubicBezTo>
                <a:cubicBezTo>
                  <a:pt x="4033" y="1149"/>
                  <a:pt x="4035" y="1147"/>
                  <a:pt x="4036" y="1145"/>
                </a:cubicBezTo>
                <a:lnTo>
                  <a:pt x="4036" y="1145"/>
                </a:lnTo>
                <a:lnTo>
                  <a:pt x="4167" y="833"/>
                </a:lnTo>
                <a:lnTo>
                  <a:pt x="4298" y="1144"/>
                </a:lnTo>
                <a:lnTo>
                  <a:pt x="4298" y="1144"/>
                </a:lnTo>
                <a:lnTo>
                  <a:pt x="4298" y="1144"/>
                </a:lnTo>
                <a:cubicBezTo>
                  <a:pt x="4298" y="1146"/>
                  <a:pt x="4299" y="1148"/>
                  <a:pt x="4301" y="1150"/>
                </a:cubicBezTo>
                <a:cubicBezTo>
                  <a:pt x="4304" y="1156"/>
                  <a:pt x="4307" y="1160"/>
                  <a:pt x="4312" y="1163"/>
                </a:cubicBezTo>
                <a:lnTo>
                  <a:pt x="4312" y="1163"/>
                </a:lnTo>
                <a:cubicBezTo>
                  <a:pt x="4314" y="1164"/>
                  <a:pt x="4316" y="1165"/>
                  <a:pt x="4317" y="1166"/>
                </a:cubicBezTo>
                <a:cubicBezTo>
                  <a:pt x="4323" y="1170"/>
                  <a:pt x="4327" y="1171"/>
                  <a:pt x="4333" y="1172"/>
                </a:cubicBezTo>
                <a:lnTo>
                  <a:pt x="4339" y="1172"/>
                </a:lnTo>
                <a:lnTo>
                  <a:pt x="4339" y="1172"/>
                </a:lnTo>
                <a:cubicBezTo>
                  <a:pt x="4344" y="1172"/>
                  <a:pt x="4349" y="1171"/>
                  <a:pt x="4353" y="1170"/>
                </a:cubicBezTo>
                <a:lnTo>
                  <a:pt x="4353" y="1170"/>
                </a:lnTo>
                <a:cubicBezTo>
                  <a:pt x="4356" y="1169"/>
                  <a:pt x="4358" y="1168"/>
                  <a:pt x="4360" y="1166"/>
                </a:cubicBezTo>
                <a:cubicBezTo>
                  <a:pt x="4362" y="1165"/>
                  <a:pt x="4363" y="1164"/>
                  <a:pt x="4365" y="1163"/>
                </a:cubicBezTo>
                <a:lnTo>
                  <a:pt x="4365" y="1163"/>
                </a:lnTo>
                <a:cubicBezTo>
                  <a:pt x="4370" y="1159"/>
                  <a:pt x="4374" y="1155"/>
                  <a:pt x="4378" y="1149"/>
                </a:cubicBezTo>
                <a:cubicBezTo>
                  <a:pt x="4379" y="1146"/>
                  <a:pt x="4380" y="1145"/>
                  <a:pt x="4381" y="1142"/>
                </a:cubicBezTo>
                <a:lnTo>
                  <a:pt x="4381" y="1142"/>
                </a:lnTo>
                <a:lnTo>
                  <a:pt x="4586" y="590"/>
                </a:lnTo>
                <a:lnTo>
                  <a:pt x="4586" y="590"/>
                </a:lnTo>
                <a:cubicBezTo>
                  <a:pt x="4588" y="585"/>
                  <a:pt x="4589" y="580"/>
                  <a:pt x="4589" y="574"/>
                </a:cubicBezTo>
                <a:lnTo>
                  <a:pt x="4589" y="574"/>
                </a:lnTo>
                <a:cubicBezTo>
                  <a:pt x="4589" y="566"/>
                  <a:pt x="4587" y="560"/>
                  <a:pt x="4583" y="553"/>
                </a:cubicBezTo>
                <a:cubicBezTo>
                  <a:pt x="4579" y="546"/>
                  <a:pt x="4574" y="541"/>
                  <a:pt x="4567" y="536"/>
                </a:cubicBezTo>
                <a:cubicBezTo>
                  <a:pt x="4565" y="536"/>
                  <a:pt x="4564" y="535"/>
                  <a:pt x="4562" y="5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card &#10; &#10;Description automatically generated" id="61" name="Google Shape;6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8001" y="2412998"/>
            <a:ext cx="3547616" cy="36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93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- D4B Blue">
  <p:cSld name="1_Title - D4B Blue"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428388" y="1177291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2" type="body"/>
          </p:nvPr>
        </p:nvSpPr>
        <p:spPr>
          <a:xfrm>
            <a:off x="428388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6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6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4" type="body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68" name="Google Shape;68;p16"/>
          <p:cNvGrpSpPr/>
          <p:nvPr/>
        </p:nvGrpSpPr>
        <p:grpSpPr>
          <a:xfrm>
            <a:off x="428388" y="584606"/>
            <a:ext cx="3912459" cy="461663"/>
            <a:chOff x="428388" y="584606"/>
            <a:chExt cx="3912459" cy="461663"/>
          </a:xfrm>
        </p:grpSpPr>
        <p:sp>
          <p:nvSpPr>
            <p:cNvPr id="69" name="Google Shape;69;p16"/>
            <p:cNvSpPr/>
            <p:nvPr/>
          </p:nvSpPr>
          <p:spPr>
            <a:xfrm>
              <a:off x="428388" y="616131"/>
              <a:ext cx="1737695" cy="398610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" name="Google Shape;70;p16"/>
            <p:cNvCxnSpPr/>
            <p:nvPr/>
          </p:nvCxnSpPr>
          <p:spPr>
            <a:xfrm>
              <a:off x="2296879" y="655577"/>
              <a:ext cx="0" cy="297000"/>
            </a:xfrm>
            <a:prstGeom prst="straightConnector1">
              <a:avLst/>
            </a:prstGeom>
            <a:solidFill>
              <a:schemeClr val="lt1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71" name="Google Shape;71;p16"/>
            <p:cNvSpPr/>
            <p:nvPr/>
          </p:nvSpPr>
          <p:spPr>
            <a:xfrm>
              <a:off x="2530779" y="584606"/>
              <a:ext cx="1810068" cy="461663"/>
            </a:xfrm>
            <a:custGeom>
              <a:rect b="b" l="l" r="r" t="t"/>
              <a:pathLst>
                <a:path extrusionOk="0" h="4177" w="16377">
                  <a:moveTo>
                    <a:pt x="15410" y="2737"/>
                  </a:moveTo>
                  <a:cubicBezTo>
                    <a:pt x="15410" y="2737"/>
                    <a:pt x="15413" y="2721"/>
                    <a:pt x="15410" y="2737"/>
                  </a:cubicBezTo>
                  <a:moveTo>
                    <a:pt x="15564" y="2541"/>
                  </a:moveTo>
                  <a:cubicBezTo>
                    <a:pt x="15564" y="2539"/>
                    <a:pt x="15566" y="2547"/>
                    <a:pt x="15564" y="2541"/>
                  </a:cubicBezTo>
                  <a:moveTo>
                    <a:pt x="15704" y="2446"/>
                  </a:moveTo>
                  <a:cubicBezTo>
                    <a:pt x="15693" y="2444"/>
                    <a:pt x="15694" y="2460"/>
                    <a:pt x="15683" y="2449"/>
                  </a:cubicBezTo>
                  <a:cubicBezTo>
                    <a:pt x="15673" y="2439"/>
                    <a:pt x="15707" y="2459"/>
                    <a:pt x="15704" y="2446"/>
                  </a:cubicBezTo>
                  <a:moveTo>
                    <a:pt x="15842" y="2171"/>
                  </a:moveTo>
                  <a:lnTo>
                    <a:pt x="15852" y="2171"/>
                  </a:lnTo>
                  <a:lnTo>
                    <a:pt x="15852" y="2163"/>
                  </a:lnTo>
                  <a:lnTo>
                    <a:pt x="15842" y="2163"/>
                  </a:lnTo>
                  <a:lnTo>
                    <a:pt x="15842" y="2171"/>
                  </a:lnTo>
                  <a:moveTo>
                    <a:pt x="15863" y="2121"/>
                  </a:moveTo>
                  <a:cubicBezTo>
                    <a:pt x="15863" y="2121"/>
                    <a:pt x="15881" y="2121"/>
                    <a:pt x="15863" y="2121"/>
                  </a:cubicBezTo>
                  <a:moveTo>
                    <a:pt x="14979" y="1794"/>
                  </a:moveTo>
                  <a:cubicBezTo>
                    <a:pt x="14976" y="1794"/>
                    <a:pt x="14982" y="1797"/>
                    <a:pt x="14979" y="1794"/>
                  </a:cubicBezTo>
                  <a:moveTo>
                    <a:pt x="15331" y="1617"/>
                  </a:moveTo>
                  <a:lnTo>
                    <a:pt x="15331" y="1630"/>
                  </a:lnTo>
                  <a:cubicBezTo>
                    <a:pt x="15342" y="1638"/>
                    <a:pt x="15342" y="1614"/>
                    <a:pt x="15331" y="1617"/>
                  </a:cubicBezTo>
                  <a:moveTo>
                    <a:pt x="15342" y="1593"/>
                  </a:moveTo>
                  <a:cubicBezTo>
                    <a:pt x="15342" y="1593"/>
                    <a:pt x="15347" y="1580"/>
                    <a:pt x="15342" y="1593"/>
                  </a:cubicBezTo>
                  <a:moveTo>
                    <a:pt x="14955" y="1392"/>
                  </a:moveTo>
                  <a:lnTo>
                    <a:pt x="14955" y="1392"/>
                  </a:lnTo>
                  <a:moveTo>
                    <a:pt x="14955" y="1392"/>
                  </a:moveTo>
                  <a:cubicBezTo>
                    <a:pt x="14955" y="1392"/>
                    <a:pt x="14950" y="1392"/>
                    <a:pt x="14955" y="1392"/>
                  </a:cubicBezTo>
                  <a:moveTo>
                    <a:pt x="15021" y="1389"/>
                  </a:moveTo>
                  <a:cubicBezTo>
                    <a:pt x="15021" y="1384"/>
                    <a:pt x="15027" y="1392"/>
                    <a:pt x="15021" y="1389"/>
                  </a:cubicBezTo>
                  <a:moveTo>
                    <a:pt x="15006" y="1389"/>
                  </a:moveTo>
                  <a:cubicBezTo>
                    <a:pt x="15000" y="1381"/>
                    <a:pt x="14987" y="1384"/>
                    <a:pt x="14979" y="1392"/>
                  </a:cubicBezTo>
                  <a:cubicBezTo>
                    <a:pt x="14971" y="1400"/>
                    <a:pt x="15000" y="1402"/>
                    <a:pt x="15006" y="1389"/>
                  </a:cubicBezTo>
                  <a:moveTo>
                    <a:pt x="16230" y="1379"/>
                  </a:moveTo>
                  <a:lnTo>
                    <a:pt x="16230" y="1384"/>
                  </a:lnTo>
                  <a:cubicBezTo>
                    <a:pt x="16238" y="1384"/>
                    <a:pt x="16244" y="1381"/>
                    <a:pt x="16241" y="1376"/>
                  </a:cubicBezTo>
                  <a:lnTo>
                    <a:pt x="16230" y="1376"/>
                  </a:lnTo>
                  <a:lnTo>
                    <a:pt x="16230" y="1379"/>
                  </a:lnTo>
                  <a:moveTo>
                    <a:pt x="16230" y="1376"/>
                  </a:moveTo>
                  <a:lnTo>
                    <a:pt x="16230" y="1376"/>
                  </a:lnTo>
                  <a:cubicBezTo>
                    <a:pt x="16217" y="1376"/>
                    <a:pt x="16217" y="1379"/>
                    <a:pt x="16220" y="1384"/>
                  </a:cubicBezTo>
                  <a:lnTo>
                    <a:pt x="16230" y="1379"/>
                  </a:lnTo>
                  <a:lnTo>
                    <a:pt x="16230" y="1376"/>
                  </a:lnTo>
                  <a:moveTo>
                    <a:pt x="14974" y="1379"/>
                  </a:moveTo>
                  <a:cubicBezTo>
                    <a:pt x="14974" y="1379"/>
                    <a:pt x="14976" y="1365"/>
                    <a:pt x="14974" y="1379"/>
                  </a:cubicBezTo>
                  <a:moveTo>
                    <a:pt x="14913" y="1376"/>
                  </a:moveTo>
                  <a:cubicBezTo>
                    <a:pt x="14913" y="1381"/>
                    <a:pt x="14911" y="1389"/>
                    <a:pt x="14916" y="1389"/>
                  </a:cubicBezTo>
                  <a:cubicBezTo>
                    <a:pt x="14922" y="1389"/>
                    <a:pt x="14916" y="1381"/>
                    <a:pt x="14918" y="1384"/>
                  </a:cubicBezTo>
                  <a:cubicBezTo>
                    <a:pt x="14921" y="1387"/>
                    <a:pt x="14918" y="1376"/>
                    <a:pt x="14913" y="1376"/>
                  </a:cubicBezTo>
                  <a:moveTo>
                    <a:pt x="15704" y="1376"/>
                  </a:moveTo>
                  <a:cubicBezTo>
                    <a:pt x="15704" y="1376"/>
                    <a:pt x="15709" y="1363"/>
                    <a:pt x="15704" y="1376"/>
                  </a:cubicBezTo>
                  <a:moveTo>
                    <a:pt x="16109" y="1371"/>
                  </a:moveTo>
                  <a:cubicBezTo>
                    <a:pt x="16109" y="1371"/>
                    <a:pt x="16109" y="1357"/>
                    <a:pt x="16109" y="1371"/>
                  </a:cubicBezTo>
                  <a:moveTo>
                    <a:pt x="15225" y="1371"/>
                  </a:moveTo>
                  <a:lnTo>
                    <a:pt x="15225" y="1371"/>
                  </a:lnTo>
                  <a:moveTo>
                    <a:pt x="15222" y="1368"/>
                  </a:moveTo>
                  <a:cubicBezTo>
                    <a:pt x="15215" y="1368"/>
                    <a:pt x="15201" y="1365"/>
                    <a:pt x="15204" y="1376"/>
                  </a:cubicBezTo>
                  <a:cubicBezTo>
                    <a:pt x="15207" y="1387"/>
                    <a:pt x="15222" y="1376"/>
                    <a:pt x="15222" y="1368"/>
                  </a:cubicBezTo>
                  <a:moveTo>
                    <a:pt x="16148" y="1368"/>
                  </a:moveTo>
                  <a:cubicBezTo>
                    <a:pt x="16148" y="1368"/>
                    <a:pt x="16141" y="1368"/>
                    <a:pt x="16148" y="1368"/>
                  </a:cubicBezTo>
                  <a:moveTo>
                    <a:pt x="16130" y="1368"/>
                  </a:moveTo>
                  <a:cubicBezTo>
                    <a:pt x="16130" y="1363"/>
                    <a:pt x="16135" y="1365"/>
                    <a:pt x="16130" y="1368"/>
                  </a:cubicBezTo>
                  <a:moveTo>
                    <a:pt x="15643" y="1365"/>
                  </a:moveTo>
                  <a:cubicBezTo>
                    <a:pt x="15643" y="1379"/>
                    <a:pt x="15654" y="1379"/>
                    <a:pt x="15664" y="1379"/>
                  </a:cubicBezTo>
                  <a:cubicBezTo>
                    <a:pt x="15675" y="1379"/>
                    <a:pt x="15659" y="1371"/>
                    <a:pt x="15659" y="1365"/>
                  </a:cubicBezTo>
                  <a:lnTo>
                    <a:pt x="15643" y="1365"/>
                  </a:lnTo>
                  <a:moveTo>
                    <a:pt x="15265" y="1368"/>
                  </a:moveTo>
                  <a:cubicBezTo>
                    <a:pt x="15265" y="1368"/>
                    <a:pt x="15265" y="1363"/>
                    <a:pt x="15265" y="1368"/>
                  </a:cubicBezTo>
                  <a:moveTo>
                    <a:pt x="15032" y="1365"/>
                  </a:moveTo>
                  <a:lnTo>
                    <a:pt x="15021" y="1365"/>
                  </a:lnTo>
                  <a:lnTo>
                    <a:pt x="15021" y="1371"/>
                  </a:lnTo>
                  <a:cubicBezTo>
                    <a:pt x="15029" y="1376"/>
                    <a:pt x="15029" y="1368"/>
                    <a:pt x="15032" y="1365"/>
                  </a:cubicBezTo>
                  <a:moveTo>
                    <a:pt x="14535" y="1368"/>
                  </a:moveTo>
                  <a:cubicBezTo>
                    <a:pt x="14535" y="1368"/>
                    <a:pt x="14548" y="1357"/>
                    <a:pt x="14535" y="1368"/>
                  </a:cubicBezTo>
                  <a:moveTo>
                    <a:pt x="14585" y="1365"/>
                  </a:moveTo>
                  <a:cubicBezTo>
                    <a:pt x="14585" y="1365"/>
                    <a:pt x="14590" y="1349"/>
                    <a:pt x="14585" y="1365"/>
                  </a:cubicBezTo>
                  <a:moveTo>
                    <a:pt x="16101" y="1357"/>
                  </a:moveTo>
                  <a:cubicBezTo>
                    <a:pt x="16085" y="1357"/>
                    <a:pt x="16073" y="1351"/>
                    <a:pt x="16059" y="1365"/>
                  </a:cubicBezTo>
                  <a:cubicBezTo>
                    <a:pt x="16046" y="1378"/>
                    <a:pt x="16098" y="1376"/>
                    <a:pt x="16101" y="1357"/>
                  </a:cubicBezTo>
                  <a:moveTo>
                    <a:pt x="16048" y="1357"/>
                  </a:moveTo>
                  <a:cubicBezTo>
                    <a:pt x="16045" y="1357"/>
                    <a:pt x="16048" y="1363"/>
                    <a:pt x="16048" y="1357"/>
                  </a:cubicBezTo>
                  <a:moveTo>
                    <a:pt x="16019" y="1355"/>
                  </a:moveTo>
                  <a:cubicBezTo>
                    <a:pt x="16021" y="1357"/>
                    <a:pt x="16035" y="1365"/>
                    <a:pt x="16035" y="1355"/>
                  </a:cubicBezTo>
                  <a:cubicBezTo>
                    <a:pt x="16035" y="1344"/>
                    <a:pt x="16021" y="1344"/>
                    <a:pt x="16019" y="1355"/>
                  </a:cubicBezTo>
                  <a:moveTo>
                    <a:pt x="16008" y="1355"/>
                  </a:moveTo>
                  <a:cubicBezTo>
                    <a:pt x="16006" y="1355"/>
                    <a:pt x="16008" y="1357"/>
                    <a:pt x="16008" y="1355"/>
                  </a:cubicBezTo>
                  <a:moveTo>
                    <a:pt x="15987" y="1355"/>
                  </a:moveTo>
                  <a:cubicBezTo>
                    <a:pt x="15984" y="1355"/>
                    <a:pt x="15987" y="1357"/>
                    <a:pt x="15987" y="1355"/>
                  </a:cubicBezTo>
                  <a:moveTo>
                    <a:pt x="15678" y="1352"/>
                  </a:moveTo>
                  <a:cubicBezTo>
                    <a:pt x="15678" y="1357"/>
                    <a:pt x="15678" y="1362"/>
                    <a:pt x="15670" y="1357"/>
                  </a:cubicBezTo>
                  <a:cubicBezTo>
                    <a:pt x="15662" y="1351"/>
                    <a:pt x="15671" y="1371"/>
                    <a:pt x="15678" y="1376"/>
                  </a:cubicBezTo>
                  <a:cubicBezTo>
                    <a:pt x="15686" y="1381"/>
                    <a:pt x="15691" y="1355"/>
                    <a:pt x="15678" y="1352"/>
                  </a:cubicBezTo>
                  <a:moveTo>
                    <a:pt x="15601" y="1355"/>
                  </a:moveTo>
                  <a:cubicBezTo>
                    <a:pt x="15601" y="1355"/>
                    <a:pt x="15609" y="1342"/>
                    <a:pt x="15601" y="1355"/>
                  </a:cubicBezTo>
                  <a:moveTo>
                    <a:pt x="15569" y="1355"/>
                  </a:moveTo>
                  <a:cubicBezTo>
                    <a:pt x="15569" y="1355"/>
                    <a:pt x="15574" y="1342"/>
                    <a:pt x="15569" y="1355"/>
                  </a:cubicBezTo>
                  <a:moveTo>
                    <a:pt x="15524" y="1352"/>
                  </a:moveTo>
                  <a:cubicBezTo>
                    <a:pt x="15524" y="1357"/>
                    <a:pt x="15516" y="1354"/>
                    <a:pt x="15516" y="1357"/>
                  </a:cubicBezTo>
                  <a:cubicBezTo>
                    <a:pt x="15516" y="1359"/>
                    <a:pt x="15537" y="1355"/>
                    <a:pt x="15524" y="1352"/>
                  </a:cubicBezTo>
                  <a:moveTo>
                    <a:pt x="14767" y="1355"/>
                  </a:moveTo>
                  <a:cubicBezTo>
                    <a:pt x="14767" y="1355"/>
                    <a:pt x="14773" y="1342"/>
                    <a:pt x="14767" y="1355"/>
                  </a:cubicBezTo>
                  <a:moveTo>
                    <a:pt x="14656" y="1355"/>
                  </a:moveTo>
                  <a:cubicBezTo>
                    <a:pt x="14656" y="1355"/>
                    <a:pt x="14656" y="1344"/>
                    <a:pt x="14656" y="1355"/>
                  </a:cubicBezTo>
                  <a:moveTo>
                    <a:pt x="14627" y="1352"/>
                  </a:moveTo>
                  <a:cubicBezTo>
                    <a:pt x="14630" y="1355"/>
                    <a:pt x="14627" y="1362"/>
                    <a:pt x="14635" y="1365"/>
                  </a:cubicBezTo>
                  <a:cubicBezTo>
                    <a:pt x="14643" y="1367"/>
                    <a:pt x="14640" y="1363"/>
                    <a:pt x="14640" y="1355"/>
                  </a:cubicBezTo>
                  <a:lnTo>
                    <a:pt x="14627" y="1355"/>
                  </a:lnTo>
                  <a:lnTo>
                    <a:pt x="14627" y="1352"/>
                  </a:lnTo>
                  <a:moveTo>
                    <a:pt x="15947" y="1355"/>
                  </a:moveTo>
                  <a:cubicBezTo>
                    <a:pt x="15942" y="1352"/>
                    <a:pt x="15932" y="1346"/>
                    <a:pt x="15932" y="1357"/>
                  </a:cubicBezTo>
                  <a:cubicBezTo>
                    <a:pt x="15932" y="1367"/>
                    <a:pt x="15945" y="1360"/>
                    <a:pt x="15947" y="1355"/>
                  </a:cubicBezTo>
                  <a:moveTo>
                    <a:pt x="15696" y="1357"/>
                  </a:moveTo>
                  <a:lnTo>
                    <a:pt x="15704" y="1357"/>
                  </a:lnTo>
                  <a:lnTo>
                    <a:pt x="15704" y="1352"/>
                  </a:lnTo>
                  <a:lnTo>
                    <a:pt x="15696" y="1352"/>
                  </a:lnTo>
                  <a:lnTo>
                    <a:pt x="15696" y="1357"/>
                  </a:lnTo>
                  <a:moveTo>
                    <a:pt x="15659" y="1355"/>
                  </a:moveTo>
                  <a:cubicBezTo>
                    <a:pt x="15659" y="1355"/>
                    <a:pt x="15667" y="1342"/>
                    <a:pt x="15659" y="1355"/>
                  </a:cubicBezTo>
                  <a:moveTo>
                    <a:pt x="16156" y="1347"/>
                  </a:moveTo>
                  <a:lnTo>
                    <a:pt x="16156" y="1357"/>
                  </a:lnTo>
                  <a:lnTo>
                    <a:pt x="16167" y="1357"/>
                  </a:lnTo>
                  <a:cubicBezTo>
                    <a:pt x="16167" y="1355"/>
                    <a:pt x="16170" y="1355"/>
                    <a:pt x="16170" y="1347"/>
                  </a:cubicBezTo>
                  <a:lnTo>
                    <a:pt x="16156" y="1347"/>
                  </a:lnTo>
                  <a:moveTo>
                    <a:pt x="15222" y="1352"/>
                  </a:moveTo>
                  <a:cubicBezTo>
                    <a:pt x="15222" y="1347"/>
                    <a:pt x="15225" y="1355"/>
                    <a:pt x="15222" y="1352"/>
                  </a:cubicBezTo>
                  <a:moveTo>
                    <a:pt x="14961" y="1357"/>
                  </a:moveTo>
                  <a:cubicBezTo>
                    <a:pt x="14961" y="1357"/>
                    <a:pt x="14966" y="1371"/>
                    <a:pt x="14961" y="1357"/>
                  </a:cubicBezTo>
                  <a:moveTo>
                    <a:pt x="14942" y="1360"/>
                  </a:moveTo>
                  <a:cubicBezTo>
                    <a:pt x="14926" y="1357"/>
                    <a:pt x="14924" y="1359"/>
                    <a:pt x="14916" y="1373"/>
                  </a:cubicBezTo>
                  <a:cubicBezTo>
                    <a:pt x="14908" y="1386"/>
                    <a:pt x="14929" y="1383"/>
                    <a:pt x="14942" y="1381"/>
                  </a:cubicBezTo>
                  <a:cubicBezTo>
                    <a:pt x="14955" y="1378"/>
                    <a:pt x="14980" y="1384"/>
                    <a:pt x="14982" y="1360"/>
                  </a:cubicBezTo>
                  <a:cubicBezTo>
                    <a:pt x="14985" y="1336"/>
                    <a:pt x="14982" y="1357"/>
                    <a:pt x="14979" y="1347"/>
                  </a:cubicBezTo>
                  <a:cubicBezTo>
                    <a:pt x="14976" y="1336"/>
                    <a:pt x="14953" y="1342"/>
                    <a:pt x="14926" y="1347"/>
                  </a:cubicBezTo>
                  <a:cubicBezTo>
                    <a:pt x="14900" y="1352"/>
                    <a:pt x="14939" y="1360"/>
                    <a:pt x="14942" y="1355"/>
                  </a:cubicBezTo>
                  <a:lnTo>
                    <a:pt x="14942" y="1360"/>
                  </a:lnTo>
                  <a:cubicBezTo>
                    <a:pt x="14947" y="1360"/>
                    <a:pt x="14950" y="1365"/>
                    <a:pt x="14942" y="1368"/>
                  </a:cubicBezTo>
                  <a:lnTo>
                    <a:pt x="14942" y="1360"/>
                  </a:lnTo>
                  <a:moveTo>
                    <a:pt x="15000" y="1352"/>
                  </a:moveTo>
                  <a:lnTo>
                    <a:pt x="15006" y="1352"/>
                  </a:lnTo>
                  <a:cubicBezTo>
                    <a:pt x="15006" y="1334"/>
                    <a:pt x="14996" y="1342"/>
                    <a:pt x="14982" y="1342"/>
                  </a:cubicBezTo>
                  <a:cubicBezTo>
                    <a:pt x="14969" y="1342"/>
                    <a:pt x="14993" y="1360"/>
                    <a:pt x="15003" y="1368"/>
                  </a:cubicBezTo>
                  <a:cubicBezTo>
                    <a:pt x="15014" y="1376"/>
                    <a:pt x="15000" y="1355"/>
                    <a:pt x="15000" y="1352"/>
                  </a:cubicBezTo>
                  <a:cubicBezTo>
                    <a:pt x="15000" y="1349"/>
                    <a:pt x="14992" y="1352"/>
                    <a:pt x="14992" y="1347"/>
                  </a:cubicBezTo>
                  <a:cubicBezTo>
                    <a:pt x="14992" y="1342"/>
                    <a:pt x="15000" y="1347"/>
                    <a:pt x="15000" y="1352"/>
                  </a:cubicBezTo>
                  <a:moveTo>
                    <a:pt x="16154" y="1339"/>
                  </a:moveTo>
                  <a:cubicBezTo>
                    <a:pt x="16154" y="1339"/>
                    <a:pt x="16156" y="1326"/>
                    <a:pt x="16154" y="1339"/>
                  </a:cubicBezTo>
                  <a:moveTo>
                    <a:pt x="16135" y="1334"/>
                  </a:moveTo>
                  <a:cubicBezTo>
                    <a:pt x="16135" y="1344"/>
                    <a:pt x="16136" y="1352"/>
                    <a:pt x="16141" y="1352"/>
                  </a:cubicBezTo>
                  <a:cubicBezTo>
                    <a:pt x="16147" y="1352"/>
                    <a:pt x="16148" y="1334"/>
                    <a:pt x="16135" y="1334"/>
                  </a:cubicBezTo>
                  <a:moveTo>
                    <a:pt x="16077" y="1339"/>
                  </a:moveTo>
                  <a:cubicBezTo>
                    <a:pt x="16077" y="1339"/>
                    <a:pt x="16085" y="1326"/>
                    <a:pt x="16077" y="1339"/>
                  </a:cubicBezTo>
                  <a:moveTo>
                    <a:pt x="16008" y="1339"/>
                  </a:moveTo>
                  <a:cubicBezTo>
                    <a:pt x="16008" y="1339"/>
                    <a:pt x="16016" y="1326"/>
                    <a:pt x="16008" y="1339"/>
                  </a:cubicBezTo>
                  <a:moveTo>
                    <a:pt x="15574" y="1339"/>
                  </a:moveTo>
                  <a:cubicBezTo>
                    <a:pt x="15569" y="1339"/>
                    <a:pt x="15577" y="1342"/>
                    <a:pt x="15574" y="1339"/>
                  </a:cubicBezTo>
                  <a:moveTo>
                    <a:pt x="16114" y="1334"/>
                  </a:moveTo>
                  <a:cubicBezTo>
                    <a:pt x="16114" y="1334"/>
                    <a:pt x="16122" y="1320"/>
                    <a:pt x="16114" y="1334"/>
                  </a:cubicBezTo>
                  <a:moveTo>
                    <a:pt x="16090" y="1334"/>
                  </a:moveTo>
                  <a:cubicBezTo>
                    <a:pt x="16090" y="1334"/>
                    <a:pt x="16096" y="1318"/>
                    <a:pt x="16090" y="1334"/>
                  </a:cubicBezTo>
                  <a:moveTo>
                    <a:pt x="16037" y="1331"/>
                  </a:moveTo>
                  <a:cubicBezTo>
                    <a:pt x="16032" y="1342"/>
                    <a:pt x="16051" y="1342"/>
                    <a:pt x="16051" y="1334"/>
                  </a:cubicBezTo>
                  <a:lnTo>
                    <a:pt x="16037" y="1334"/>
                  </a:lnTo>
                  <a:lnTo>
                    <a:pt x="16037" y="1331"/>
                  </a:lnTo>
                  <a:moveTo>
                    <a:pt x="16101" y="1331"/>
                  </a:moveTo>
                  <a:cubicBezTo>
                    <a:pt x="16103" y="1334"/>
                    <a:pt x="16101" y="1342"/>
                    <a:pt x="16109" y="1342"/>
                  </a:cubicBezTo>
                  <a:cubicBezTo>
                    <a:pt x="16117" y="1342"/>
                    <a:pt x="16109" y="1336"/>
                    <a:pt x="16111" y="1336"/>
                  </a:cubicBezTo>
                  <a:cubicBezTo>
                    <a:pt x="16114" y="1336"/>
                    <a:pt x="16109" y="1328"/>
                    <a:pt x="16101" y="1331"/>
                  </a:cubicBezTo>
                  <a:moveTo>
                    <a:pt x="16037" y="1331"/>
                  </a:moveTo>
                  <a:cubicBezTo>
                    <a:pt x="16035" y="1331"/>
                    <a:pt x="16035" y="1334"/>
                    <a:pt x="16037" y="1334"/>
                  </a:cubicBezTo>
                  <a:lnTo>
                    <a:pt x="16037" y="1331"/>
                  </a:lnTo>
                  <a:moveTo>
                    <a:pt x="15953" y="1334"/>
                  </a:moveTo>
                  <a:cubicBezTo>
                    <a:pt x="15953" y="1334"/>
                    <a:pt x="15955" y="1318"/>
                    <a:pt x="15953" y="1334"/>
                  </a:cubicBezTo>
                  <a:moveTo>
                    <a:pt x="15736" y="1334"/>
                  </a:moveTo>
                  <a:lnTo>
                    <a:pt x="15736" y="1334"/>
                  </a:lnTo>
                  <a:moveTo>
                    <a:pt x="15704" y="1334"/>
                  </a:moveTo>
                  <a:cubicBezTo>
                    <a:pt x="15704" y="1334"/>
                    <a:pt x="15707" y="1320"/>
                    <a:pt x="15704" y="1334"/>
                  </a:cubicBezTo>
                  <a:moveTo>
                    <a:pt x="15511" y="1334"/>
                  </a:moveTo>
                  <a:cubicBezTo>
                    <a:pt x="15508" y="1331"/>
                    <a:pt x="15511" y="1336"/>
                    <a:pt x="15511" y="1334"/>
                  </a:cubicBezTo>
                  <a:moveTo>
                    <a:pt x="15490" y="1334"/>
                  </a:moveTo>
                  <a:cubicBezTo>
                    <a:pt x="15490" y="1334"/>
                    <a:pt x="15490" y="1320"/>
                    <a:pt x="15490" y="1334"/>
                  </a:cubicBezTo>
                  <a:moveTo>
                    <a:pt x="15810" y="1331"/>
                  </a:moveTo>
                  <a:cubicBezTo>
                    <a:pt x="15810" y="1331"/>
                    <a:pt x="15815" y="1315"/>
                    <a:pt x="15810" y="1331"/>
                  </a:cubicBezTo>
                  <a:moveTo>
                    <a:pt x="15640" y="1331"/>
                  </a:moveTo>
                  <a:cubicBezTo>
                    <a:pt x="15640" y="1331"/>
                    <a:pt x="15640" y="1318"/>
                    <a:pt x="15640" y="1331"/>
                  </a:cubicBezTo>
                  <a:moveTo>
                    <a:pt x="15040" y="1323"/>
                  </a:moveTo>
                  <a:cubicBezTo>
                    <a:pt x="15040" y="1331"/>
                    <a:pt x="15029" y="1328"/>
                    <a:pt x="15032" y="1336"/>
                  </a:cubicBezTo>
                  <a:lnTo>
                    <a:pt x="15043" y="1336"/>
                  </a:lnTo>
                  <a:lnTo>
                    <a:pt x="15043" y="1336"/>
                  </a:lnTo>
                  <a:cubicBezTo>
                    <a:pt x="15043" y="1336"/>
                    <a:pt x="15043" y="1336"/>
                    <a:pt x="15043" y="1335"/>
                  </a:cubicBezTo>
                  <a:cubicBezTo>
                    <a:pt x="15043" y="1331"/>
                    <a:pt x="15042" y="1327"/>
                    <a:pt x="15040" y="1323"/>
                  </a:cubicBezTo>
                  <a:moveTo>
                    <a:pt x="15995" y="1323"/>
                  </a:moveTo>
                  <a:cubicBezTo>
                    <a:pt x="15995" y="1323"/>
                    <a:pt x="16008" y="1318"/>
                    <a:pt x="15995" y="1323"/>
                  </a:cubicBezTo>
                  <a:moveTo>
                    <a:pt x="15974" y="1320"/>
                  </a:moveTo>
                  <a:lnTo>
                    <a:pt x="15974" y="1320"/>
                  </a:lnTo>
                  <a:cubicBezTo>
                    <a:pt x="15973" y="1322"/>
                    <a:pt x="15972" y="1322"/>
                    <a:pt x="15971" y="1324"/>
                  </a:cubicBezTo>
                  <a:cubicBezTo>
                    <a:pt x="15970" y="1327"/>
                    <a:pt x="15969" y="1330"/>
                    <a:pt x="15969" y="1334"/>
                  </a:cubicBezTo>
                  <a:cubicBezTo>
                    <a:pt x="15974" y="1334"/>
                    <a:pt x="15974" y="1328"/>
                    <a:pt x="15974" y="1320"/>
                  </a:cubicBezTo>
                  <a:moveTo>
                    <a:pt x="15902" y="1331"/>
                  </a:moveTo>
                  <a:lnTo>
                    <a:pt x="15913" y="1331"/>
                  </a:lnTo>
                  <a:lnTo>
                    <a:pt x="15913" y="1320"/>
                  </a:lnTo>
                  <a:lnTo>
                    <a:pt x="15902" y="1320"/>
                  </a:lnTo>
                  <a:lnTo>
                    <a:pt x="15902" y="1331"/>
                  </a:lnTo>
                  <a:moveTo>
                    <a:pt x="16011" y="1310"/>
                  </a:moveTo>
                  <a:cubicBezTo>
                    <a:pt x="16006" y="1318"/>
                    <a:pt x="16011" y="1315"/>
                    <a:pt x="16011" y="1323"/>
                  </a:cubicBezTo>
                  <a:cubicBezTo>
                    <a:pt x="16011" y="1331"/>
                    <a:pt x="16024" y="1307"/>
                    <a:pt x="16011" y="1310"/>
                  </a:cubicBezTo>
                  <a:moveTo>
                    <a:pt x="15146" y="3023"/>
                  </a:moveTo>
                  <a:cubicBezTo>
                    <a:pt x="15146" y="3023"/>
                    <a:pt x="15151" y="3036"/>
                    <a:pt x="15146" y="3023"/>
                  </a:cubicBezTo>
                  <a:moveTo>
                    <a:pt x="15556" y="2592"/>
                  </a:moveTo>
                  <a:lnTo>
                    <a:pt x="15556" y="2592"/>
                  </a:lnTo>
                  <a:moveTo>
                    <a:pt x="15635" y="2541"/>
                  </a:moveTo>
                  <a:lnTo>
                    <a:pt x="15635" y="2528"/>
                  </a:lnTo>
                  <a:cubicBezTo>
                    <a:pt x="15646" y="2526"/>
                    <a:pt x="15646" y="2549"/>
                    <a:pt x="15635" y="2541"/>
                  </a:cubicBezTo>
                  <a:moveTo>
                    <a:pt x="15619" y="2502"/>
                  </a:moveTo>
                  <a:lnTo>
                    <a:pt x="15630" y="2502"/>
                  </a:lnTo>
                  <a:lnTo>
                    <a:pt x="15630" y="2510"/>
                  </a:lnTo>
                  <a:lnTo>
                    <a:pt x="15619" y="2510"/>
                  </a:lnTo>
                  <a:lnTo>
                    <a:pt x="15619" y="2502"/>
                  </a:lnTo>
                  <a:moveTo>
                    <a:pt x="15622" y="2422"/>
                  </a:moveTo>
                  <a:cubicBezTo>
                    <a:pt x="15622" y="2422"/>
                    <a:pt x="15630" y="2438"/>
                    <a:pt x="15622" y="2422"/>
                  </a:cubicBezTo>
                  <a:moveTo>
                    <a:pt x="15633" y="2399"/>
                  </a:moveTo>
                  <a:cubicBezTo>
                    <a:pt x="15635" y="2399"/>
                    <a:pt x="15635" y="2396"/>
                    <a:pt x="15635" y="2393"/>
                  </a:cubicBezTo>
                  <a:cubicBezTo>
                    <a:pt x="15635" y="2391"/>
                    <a:pt x="15643" y="2399"/>
                    <a:pt x="15640" y="2407"/>
                  </a:cubicBezTo>
                  <a:lnTo>
                    <a:pt x="15633" y="2407"/>
                  </a:lnTo>
                  <a:lnTo>
                    <a:pt x="15633" y="2399"/>
                  </a:lnTo>
                  <a:moveTo>
                    <a:pt x="15654" y="2372"/>
                  </a:moveTo>
                  <a:lnTo>
                    <a:pt x="15659" y="2372"/>
                  </a:lnTo>
                  <a:lnTo>
                    <a:pt x="15659" y="2383"/>
                  </a:lnTo>
                  <a:lnTo>
                    <a:pt x="15654" y="2383"/>
                  </a:lnTo>
                  <a:lnTo>
                    <a:pt x="15654" y="2372"/>
                  </a:lnTo>
                  <a:moveTo>
                    <a:pt x="15733" y="2274"/>
                  </a:moveTo>
                  <a:cubicBezTo>
                    <a:pt x="15733" y="2274"/>
                    <a:pt x="15736" y="2288"/>
                    <a:pt x="15733" y="2274"/>
                  </a:cubicBezTo>
                  <a:moveTo>
                    <a:pt x="14900" y="2187"/>
                  </a:moveTo>
                  <a:cubicBezTo>
                    <a:pt x="14900" y="2174"/>
                    <a:pt x="14910" y="2169"/>
                    <a:pt x="14905" y="2150"/>
                  </a:cubicBezTo>
                  <a:cubicBezTo>
                    <a:pt x="14900" y="2131"/>
                    <a:pt x="14913" y="2187"/>
                    <a:pt x="14900" y="2187"/>
                  </a:cubicBezTo>
                  <a:moveTo>
                    <a:pt x="14942" y="2124"/>
                  </a:moveTo>
                  <a:cubicBezTo>
                    <a:pt x="14942" y="2124"/>
                    <a:pt x="14950" y="2139"/>
                    <a:pt x="14942" y="2124"/>
                  </a:cubicBezTo>
                  <a:moveTo>
                    <a:pt x="14955" y="2066"/>
                  </a:moveTo>
                  <a:cubicBezTo>
                    <a:pt x="14947" y="2066"/>
                    <a:pt x="14953" y="2053"/>
                    <a:pt x="14955" y="2048"/>
                  </a:cubicBezTo>
                  <a:cubicBezTo>
                    <a:pt x="14958" y="2042"/>
                    <a:pt x="14955" y="2061"/>
                    <a:pt x="14955" y="2066"/>
                  </a:cubicBezTo>
                  <a:moveTo>
                    <a:pt x="14916" y="2126"/>
                  </a:moveTo>
                  <a:cubicBezTo>
                    <a:pt x="14910" y="2094"/>
                    <a:pt x="14926" y="2074"/>
                    <a:pt x="14934" y="2043"/>
                  </a:cubicBezTo>
                  <a:cubicBezTo>
                    <a:pt x="14942" y="2011"/>
                    <a:pt x="14939" y="2042"/>
                    <a:pt x="14939" y="2045"/>
                  </a:cubicBezTo>
                  <a:cubicBezTo>
                    <a:pt x="14939" y="2047"/>
                    <a:pt x="14918" y="2097"/>
                    <a:pt x="14916" y="2126"/>
                  </a:cubicBezTo>
                  <a:moveTo>
                    <a:pt x="14961" y="2021"/>
                  </a:moveTo>
                  <a:lnTo>
                    <a:pt x="14961" y="2021"/>
                  </a:lnTo>
                  <a:cubicBezTo>
                    <a:pt x="14961" y="2021"/>
                    <a:pt x="14961" y="2020"/>
                    <a:pt x="14962" y="2019"/>
                  </a:cubicBezTo>
                  <a:cubicBezTo>
                    <a:pt x="14964" y="2015"/>
                    <a:pt x="14966" y="2011"/>
                    <a:pt x="14966" y="2005"/>
                  </a:cubicBezTo>
                  <a:cubicBezTo>
                    <a:pt x="14982" y="2008"/>
                    <a:pt x="14968" y="2021"/>
                    <a:pt x="14961" y="2021"/>
                  </a:cubicBezTo>
                  <a:moveTo>
                    <a:pt x="14937" y="1990"/>
                  </a:moveTo>
                  <a:cubicBezTo>
                    <a:pt x="14937" y="1990"/>
                    <a:pt x="14939" y="1992"/>
                    <a:pt x="14937" y="1990"/>
                  </a:cubicBezTo>
                  <a:moveTo>
                    <a:pt x="14974" y="1987"/>
                  </a:moveTo>
                  <a:cubicBezTo>
                    <a:pt x="14966" y="1987"/>
                    <a:pt x="14968" y="1979"/>
                    <a:pt x="14966" y="1971"/>
                  </a:cubicBezTo>
                  <a:lnTo>
                    <a:pt x="14966" y="1971"/>
                  </a:lnTo>
                  <a:cubicBezTo>
                    <a:pt x="14968" y="1971"/>
                    <a:pt x="14969" y="1972"/>
                    <a:pt x="14971" y="1973"/>
                  </a:cubicBezTo>
                  <a:cubicBezTo>
                    <a:pt x="14973" y="1974"/>
                    <a:pt x="14974" y="1974"/>
                    <a:pt x="14975" y="1976"/>
                  </a:cubicBezTo>
                  <a:cubicBezTo>
                    <a:pt x="14976" y="1977"/>
                    <a:pt x="14976" y="1980"/>
                    <a:pt x="14976" y="1982"/>
                  </a:cubicBezTo>
                  <a:lnTo>
                    <a:pt x="14976" y="1982"/>
                  </a:lnTo>
                  <a:cubicBezTo>
                    <a:pt x="14974" y="1979"/>
                    <a:pt x="14974" y="1982"/>
                    <a:pt x="14974" y="1987"/>
                  </a:cubicBezTo>
                  <a:moveTo>
                    <a:pt x="14953" y="1992"/>
                  </a:moveTo>
                  <a:cubicBezTo>
                    <a:pt x="14939" y="1987"/>
                    <a:pt x="14947" y="1981"/>
                    <a:pt x="14947" y="1968"/>
                  </a:cubicBezTo>
                  <a:cubicBezTo>
                    <a:pt x="14947" y="1954"/>
                    <a:pt x="14955" y="1990"/>
                    <a:pt x="14953" y="1992"/>
                  </a:cubicBezTo>
                  <a:moveTo>
                    <a:pt x="14953" y="1953"/>
                  </a:moveTo>
                  <a:cubicBezTo>
                    <a:pt x="14953" y="1953"/>
                    <a:pt x="14953" y="1955"/>
                    <a:pt x="14953" y="1953"/>
                  </a:cubicBezTo>
                  <a:moveTo>
                    <a:pt x="14961" y="1913"/>
                  </a:moveTo>
                  <a:lnTo>
                    <a:pt x="14961" y="1913"/>
                  </a:lnTo>
                  <a:lnTo>
                    <a:pt x="14961" y="1912"/>
                  </a:lnTo>
                  <a:cubicBezTo>
                    <a:pt x="14963" y="1909"/>
                    <a:pt x="14963" y="1907"/>
                    <a:pt x="14963" y="1904"/>
                  </a:cubicBezTo>
                  <a:cubicBezTo>
                    <a:pt x="14963" y="1903"/>
                    <a:pt x="14963" y="1903"/>
                    <a:pt x="14963" y="1902"/>
                  </a:cubicBezTo>
                  <a:cubicBezTo>
                    <a:pt x="14974" y="1902"/>
                    <a:pt x="14974" y="1910"/>
                    <a:pt x="14966" y="1913"/>
                  </a:cubicBezTo>
                  <a:lnTo>
                    <a:pt x="14961" y="1913"/>
                  </a:lnTo>
                  <a:moveTo>
                    <a:pt x="14966" y="1889"/>
                  </a:moveTo>
                  <a:cubicBezTo>
                    <a:pt x="14966" y="1889"/>
                    <a:pt x="14963" y="1913"/>
                    <a:pt x="14966" y="1889"/>
                  </a:cubicBezTo>
                  <a:moveTo>
                    <a:pt x="14987" y="1886"/>
                  </a:moveTo>
                  <a:cubicBezTo>
                    <a:pt x="14987" y="1886"/>
                    <a:pt x="14992" y="1900"/>
                    <a:pt x="14987" y="1886"/>
                  </a:cubicBezTo>
                  <a:moveTo>
                    <a:pt x="14961" y="1871"/>
                  </a:moveTo>
                  <a:cubicBezTo>
                    <a:pt x="14961" y="1871"/>
                    <a:pt x="14963" y="1873"/>
                    <a:pt x="14961" y="1871"/>
                  </a:cubicBezTo>
                  <a:moveTo>
                    <a:pt x="15000" y="1844"/>
                  </a:moveTo>
                  <a:cubicBezTo>
                    <a:pt x="15000" y="1844"/>
                    <a:pt x="15003" y="1844"/>
                    <a:pt x="15000" y="1844"/>
                  </a:cubicBezTo>
                  <a:moveTo>
                    <a:pt x="14966" y="1849"/>
                  </a:moveTo>
                  <a:cubicBezTo>
                    <a:pt x="14963" y="1826"/>
                    <a:pt x="14974" y="1807"/>
                    <a:pt x="14976" y="1770"/>
                  </a:cubicBezTo>
                  <a:lnTo>
                    <a:pt x="14992" y="1786"/>
                  </a:lnTo>
                  <a:cubicBezTo>
                    <a:pt x="14990" y="1812"/>
                    <a:pt x="14974" y="1823"/>
                    <a:pt x="14966" y="1849"/>
                  </a:cubicBezTo>
                  <a:moveTo>
                    <a:pt x="15016" y="1736"/>
                  </a:moveTo>
                  <a:cubicBezTo>
                    <a:pt x="15013" y="1728"/>
                    <a:pt x="15021" y="1729"/>
                    <a:pt x="15021" y="1722"/>
                  </a:cubicBezTo>
                  <a:cubicBezTo>
                    <a:pt x="15021" y="1714"/>
                    <a:pt x="15027" y="1744"/>
                    <a:pt x="15016" y="1736"/>
                  </a:cubicBezTo>
                  <a:moveTo>
                    <a:pt x="15257" y="1625"/>
                  </a:moveTo>
                  <a:cubicBezTo>
                    <a:pt x="15257" y="1625"/>
                    <a:pt x="15262" y="1625"/>
                    <a:pt x="15257" y="1625"/>
                  </a:cubicBezTo>
                  <a:moveTo>
                    <a:pt x="15021" y="1611"/>
                  </a:moveTo>
                  <a:cubicBezTo>
                    <a:pt x="15016" y="1603"/>
                    <a:pt x="15016" y="1588"/>
                    <a:pt x="15021" y="1585"/>
                  </a:cubicBezTo>
                  <a:lnTo>
                    <a:pt x="15035" y="1585"/>
                  </a:lnTo>
                  <a:lnTo>
                    <a:pt x="15035" y="1585"/>
                  </a:lnTo>
                  <a:cubicBezTo>
                    <a:pt x="15028" y="1622"/>
                    <a:pt x="15019" y="1653"/>
                    <a:pt x="15003" y="1688"/>
                  </a:cubicBezTo>
                  <a:cubicBezTo>
                    <a:pt x="15019" y="1688"/>
                    <a:pt x="15008" y="1720"/>
                    <a:pt x="14995" y="1725"/>
                  </a:cubicBezTo>
                  <a:cubicBezTo>
                    <a:pt x="14982" y="1730"/>
                    <a:pt x="15000" y="1754"/>
                    <a:pt x="14995" y="1765"/>
                  </a:cubicBezTo>
                  <a:cubicBezTo>
                    <a:pt x="14990" y="1775"/>
                    <a:pt x="14982" y="1752"/>
                    <a:pt x="14979" y="1741"/>
                  </a:cubicBezTo>
                  <a:cubicBezTo>
                    <a:pt x="14976" y="1730"/>
                    <a:pt x="14982" y="1741"/>
                    <a:pt x="14995" y="1741"/>
                  </a:cubicBezTo>
                  <a:cubicBezTo>
                    <a:pt x="15008" y="1741"/>
                    <a:pt x="14982" y="1720"/>
                    <a:pt x="14987" y="1704"/>
                  </a:cubicBezTo>
                  <a:lnTo>
                    <a:pt x="15000" y="1704"/>
                  </a:lnTo>
                  <a:cubicBezTo>
                    <a:pt x="14987" y="1675"/>
                    <a:pt x="15020" y="1638"/>
                    <a:pt x="15006" y="1609"/>
                  </a:cubicBezTo>
                  <a:cubicBezTo>
                    <a:pt x="14993" y="1580"/>
                    <a:pt x="15016" y="1611"/>
                    <a:pt x="15021" y="1606"/>
                  </a:cubicBezTo>
                  <a:lnTo>
                    <a:pt x="15021" y="1611"/>
                  </a:lnTo>
                  <a:moveTo>
                    <a:pt x="15278" y="1553"/>
                  </a:moveTo>
                  <a:lnTo>
                    <a:pt x="15283" y="1553"/>
                  </a:lnTo>
                  <a:lnTo>
                    <a:pt x="15283" y="1561"/>
                  </a:lnTo>
                  <a:lnTo>
                    <a:pt x="15278" y="1561"/>
                  </a:lnTo>
                  <a:lnTo>
                    <a:pt x="15278" y="1553"/>
                  </a:lnTo>
                  <a:moveTo>
                    <a:pt x="15085" y="1548"/>
                  </a:moveTo>
                  <a:cubicBezTo>
                    <a:pt x="15085" y="1548"/>
                    <a:pt x="15093" y="1566"/>
                    <a:pt x="15085" y="1548"/>
                  </a:cubicBezTo>
                  <a:moveTo>
                    <a:pt x="15032" y="1558"/>
                  </a:moveTo>
                  <a:cubicBezTo>
                    <a:pt x="15029" y="1553"/>
                    <a:pt x="15035" y="1548"/>
                    <a:pt x="15035" y="1543"/>
                  </a:cubicBezTo>
                  <a:cubicBezTo>
                    <a:pt x="15035" y="1537"/>
                    <a:pt x="15045" y="1566"/>
                    <a:pt x="15032" y="1558"/>
                  </a:cubicBezTo>
                  <a:moveTo>
                    <a:pt x="15035" y="1527"/>
                  </a:moveTo>
                  <a:cubicBezTo>
                    <a:pt x="15040" y="1521"/>
                    <a:pt x="15043" y="1521"/>
                    <a:pt x="15053" y="1521"/>
                  </a:cubicBezTo>
                  <a:cubicBezTo>
                    <a:pt x="15064" y="1521"/>
                    <a:pt x="15048" y="1540"/>
                    <a:pt x="15040" y="1540"/>
                  </a:cubicBezTo>
                  <a:lnTo>
                    <a:pt x="15040" y="1540"/>
                  </a:lnTo>
                  <a:cubicBezTo>
                    <a:pt x="15039" y="1539"/>
                    <a:pt x="15038" y="1538"/>
                    <a:pt x="15037" y="1536"/>
                  </a:cubicBezTo>
                  <a:cubicBezTo>
                    <a:pt x="15035" y="1533"/>
                    <a:pt x="15035" y="1531"/>
                    <a:pt x="15035" y="1528"/>
                  </a:cubicBezTo>
                  <a:lnTo>
                    <a:pt x="15035" y="1527"/>
                  </a:lnTo>
                  <a:moveTo>
                    <a:pt x="15035" y="1508"/>
                  </a:moveTo>
                  <a:lnTo>
                    <a:pt x="15035" y="1508"/>
                  </a:lnTo>
                  <a:moveTo>
                    <a:pt x="15072" y="1529"/>
                  </a:moveTo>
                  <a:cubicBezTo>
                    <a:pt x="15053" y="1527"/>
                    <a:pt x="15070" y="1513"/>
                    <a:pt x="15072" y="1503"/>
                  </a:cubicBezTo>
                  <a:cubicBezTo>
                    <a:pt x="15075" y="1492"/>
                    <a:pt x="15061" y="1516"/>
                    <a:pt x="15072" y="1529"/>
                  </a:cubicBezTo>
                  <a:moveTo>
                    <a:pt x="15080" y="1474"/>
                  </a:moveTo>
                  <a:cubicBezTo>
                    <a:pt x="15080" y="1474"/>
                    <a:pt x="15088" y="1490"/>
                    <a:pt x="15080" y="1474"/>
                  </a:cubicBezTo>
                  <a:moveTo>
                    <a:pt x="15061" y="1479"/>
                  </a:moveTo>
                  <a:cubicBezTo>
                    <a:pt x="15056" y="1479"/>
                    <a:pt x="15056" y="1474"/>
                    <a:pt x="15056" y="1466"/>
                  </a:cubicBezTo>
                  <a:lnTo>
                    <a:pt x="15056" y="1466"/>
                  </a:lnTo>
                  <a:cubicBezTo>
                    <a:pt x="15057" y="1467"/>
                    <a:pt x="15058" y="1468"/>
                    <a:pt x="15058" y="1469"/>
                  </a:cubicBezTo>
                  <a:cubicBezTo>
                    <a:pt x="15060" y="1472"/>
                    <a:pt x="15061" y="1475"/>
                    <a:pt x="15061" y="1479"/>
                  </a:cubicBezTo>
                  <a:moveTo>
                    <a:pt x="15061" y="1453"/>
                  </a:moveTo>
                  <a:cubicBezTo>
                    <a:pt x="15061" y="1453"/>
                    <a:pt x="15069" y="1469"/>
                    <a:pt x="15061" y="1453"/>
                  </a:cubicBezTo>
                  <a:moveTo>
                    <a:pt x="15159" y="1431"/>
                  </a:moveTo>
                  <a:lnTo>
                    <a:pt x="15159" y="1431"/>
                  </a:lnTo>
                  <a:cubicBezTo>
                    <a:pt x="15172" y="1433"/>
                    <a:pt x="15184" y="1434"/>
                    <a:pt x="15197" y="1434"/>
                  </a:cubicBezTo>
                  <a:cubicBezTo>
                    <a:pt x="15217" y="1434"/>
                    <a:pt x="15233" y="1433"/>
                    <a:pt x="15252" y="1429"/>
                  </a:cubicBezTo>
                  <a:cubicBezTo>
                    <a:pt x="15185" y="1614"/>
                    <a:pt x="15125" y="1834"/>
                    <a:pt x="15016" y="1987"/>
                  </a:cubicBezTo>
                  <a:cubicBezTo>
                    <a:pt x="15032" y="1974"/>
                    <a:pt x="15021" y="1950"/>
                    <a:pt x="15043" y="1939"/>
                  </a:cubicBezTo>
                  <a:cubicBezTo>
                    <a:pt x="15021" y="1897"/>
                    <a:pt x="15066" y="1834"/>
                    <a:pt x="15056" y="1807"/>
                  </a:cubicBezTo>
                  <a:lnTo>
                    <a:pt x="15066" y="1807"/>
                  </a:lnTo>
                  <a:cubicBezTo>
                    <a:pt x="15048" y="1722"/>
                    <a:pt x="15109" y="1656"/>
                    <a:pt x="15098" y="1601"/>
                  </a:cubicBezTo>
                  <a:lnTo>
                    <a:pt x="15098" y="1601"/>
                  </a:lnTo>
                  <a:cubicBezTo>
                    <a:pt x="15104" y="1595"/>
                    <a:pt x="15108" y="1588"/>
                    <a:pt x="15112" y="1581"/>
                  </a:cubicBezTo>
                  <a:cubicBezTo>
                    <a:pt x="15122" y="1563"/>
                    <a:pt x="15127" y="1546"/>
                    <a:pt x="15127" y="1526"/>
                  </a:cubicBezTo>
                  <a:cubicBezTo>
                    <a:pt x="15127" y="1514"/>
                    <a:pt x="15126" y="1504"/>
                    <a:pt x="15122" y="1492"/>
                  </a:cubicBezTo>
                  <a:lnTo>
                    <a:pt x="15122" y="1492"/>
                  </a:lnTo>
                  <a:cubicBezTo>
                    <a:pt x="15131" y="1482"/>
                    <a:pt x="15139" y="1472"/>
                    <a:pt x="15146" y="1460"/>
                  </a:cubicBezTo>
                  <a:cubicBezTo>
                    <a:pt x="15151" y="1451"/>
                    <a:pt x="15155" y="1442"/>
                    <a:pt x="15159" y="1431"/>
                  </a:cubicBezTo>
                  <a:moveTo>
                    <a:pt x="15540" y="1405"/>
                  </a:moveTo>
                  <a:cubicBezTo>
                    <a:pt x="15540" y="1405"/>
                    <a:pt x="15564" y="1410"/>
                    <a:pt x="15540" y="1405"/>
                  </a:cubicBezTo>
                  <a:moveTo>
                    <a:pt x="16260" y="1402"/>
                  </a:moveTo>
                  <a:lnTo>
                    <a:pt x="16260" y="1402"/>
                  </a:lnTo>
                  <a:moveTo>
                    <a:pt x="15860" y="1402"/>
                  </a:moveTo>
                  <a:cubicBezTo>
                    <a:pt x="15860" y="1402"/>
                    <a:pt x="15881" y="1405"/>
                    <a:pt x="15860" y="1402"/>
                  </a:cubicBezTo>
                  <a:moveTo>
                    <a:pt x="15582" y="1402"/>
                  </a:moveTo>
                  <a:lnTo>
                    <a:pt x="15582" y="1402"/>
                  </a:lnTo>
                  <a:moveTo>
                    <a:pt x="15185" y="1402"/>
                  </a:moveTo>
                  <a:lnTo>
                    <a:pt x="15185" y="1402"/>
                  </a:lnTo>
                  <a:moveTo>
                    <a:pt x="16286" y="1400"/>
                  </a:moveTo>
                  <a:cubicBezTo>
                    <a:pt x="16281" y="1400"/>
                    <a:pt x="16283" y="1392"/>
                    <a:pt x="16286" y="1400"/>
                  </a:cubicBezTo>
                  <a:moveTo>
                    <a:pt x="15693" y="1400"/>
                  </a:moveTo>
                  <a:cubicBezTo>
                    <a:pt x="15693" y="1400"/>
                    <a:pt x="15709" y="1402"/>
                    <a:pt x="15693" y="1400"/>
                  </a:cubicBezTo>
                  <a:moveTo>
                    <a:pt x="15225" y="1400"/>
                  </a:moveTo>
                  <a:cubicBezTo>
                    <a:pt x="15230" y="1387"/>
                    <a:pt x="15249" y="1402"/>
                    <a:pt x="15225" y="1400"/>
                  </a:cubicBezTo>
                  <a:moveTo>
                    <a:pt x="16270" y="1392"/>
                  </a:moveTo>
                  <a:cubicBezTo>
                    <a:pt x="16270" y="1392"/>
                    <a:pt x="16281" y="1410"/>
                    <a:pt x="16270" y="1392"/>
                  </a:cubicBezTo>
                  <a:moveTo>
                    <a:pt x="16167" y="1389"/>
                  </a:moveTo>
                  <a:cubicBezTo>
                    <a:pt x="16167" y="1389"/>
                    <a:pt x="16170" y="1402"/>
                    <a:pt x="16167" y="1389"/>
                  </a:cubicBezTo>
                  <a:moveTo>
                    <a:pt x="16056" y="1387"/>
                  </a:moveTo>
                  <a:cubicBezTo>
                    <a:pt x="16056" y="1387"/>
                    <a:pt x="16059" y="1389"/>
                    <a:pt x="16056" y="1387"/>
                  </a:cubicBezTo>
                  <a:moveTo>
                    <a:pt x="16035" y="1379"/>
                  </a:moveTo>
                  <a:cubicBezTo>
                    <a:pt x="16035" y="1387"/>
                    <a:pt x="16021" y="1379"/>
                    <a:pt x="16016" y="1384"/>
                  </a:cubicBezTo>
                  <a:cubicBezTo>
                    <a:pt x="16011" y="1389"/>
                    <a:pt x="16029" y="1379"/>
                    <a:pt x="16035" y="1379"/>
                  </a:cubicBezTo>
                  <a:moveTo>
                    <a:pt x="15458" y="1384"/>
                  </a:moveTo>
                  <a:cubicBezTo>
                    <a:pt x="15458" y="1371"/>
                    <a:pt x="15474" y="1387"/>
                    <a:pt x="15458" y="1384"/>
                  </a:cubicBezTo>
                  <a:moveTo>
                    <a:pt x="15995" y="1384"/>
                  </a:moveTo>
                  <a:cubicBezTo>
                    <a:pt x="15995" y="1373"/>
                    <a:pt x="16006" y="1373"/>
                    <a:pt x="16011" y="1379"/>
                  </a:cubicBezTo>
                  <a:lnTo>
                    <a:pt x="16011" y="1379"/>
                  </a:lnTo>
                  <a:lnTo>
                    <a:pt x="16010" y="1380"/>
                  </a:lnTo>
                  <a:cubicBezTo>
                    <a:pt x="16009" y="1382"/>
                    <a:pt x="16008" y="1383"/>
                    <a:pt x="16006" y="1384"/>
                  </a:cubicBezTo>
                  <a:cubicBezTo>
                    <a:pt x="16005" y="1385"/>
                    <a:pt x="16003" y="1386"/>
                    <a:pt x="16001" y="1386"/>
                  </a:cubicBezTo>
                  <a:cubicBezTo>
                    <a:pt x="15999" y="1386"/>
                    <a:pt x="15997" y="1384"/>
                    <a:pt x="15996" y="1384"/>
                  </a:cubicBezTo>
                  <a:cubicBezTo>
                    <a:pt x="15995" y="1383"/>
                    <a:pt x="15995" y="1384"/>
                    <a:pt x="15995" y="1384"/>
                  </a:cubicBezTo>
                  <a:moveTo>
                    <a:pt x="15979" y="1379"/>
                  </a:moveTo>
                  <a:cubicBezTo>
                    <a:pt x="15979" y="1387"/>
                    <a:pt x="15947" y="1386"/>
                    <a:pt x="15955" y="1373"/>
                  </a:cubicBezTo>
                  <a:cubicBezTo>
                    <a:pt x="15963" y="1359"/>
                    <a:pt x="15966" y="1384"/>
                    <a:pt x="15979" y="1379"/>
                  </a:cubicBezTo>
                  <a:moveTo>
                    <a:pt x="15421" y="1387"/>
                  </a:moveTo>
                  <a:cubicBezTo>
                    <a:pt x="15413" y="1371"/>
                    <a:pt x="15437" y="1386"/>
                    <a:pt x="15437" y="1373"/>
                  </a:cubicBezTo>
                  <a:cubicBezTo>
                    <a:pt x="15437" y="1359"/>
                    <a:pt x="15439" y="1379"/>
                    <a:pt x="15445" y="1379"/>
                  </a:cubicBezTo>
                  <a:lnTo>
                    <a:pt x="15445" y="1387"/>
                  </a:lnTo>
                  <a:lnTo>
                    <a:pt x="15445" y="1387"/>
                  </a:lnTo>
                  <a:cubicBezTo>
                    <a:pt x="15441" y="1385"/>
                    <a:pt x="15437" y="1385"/>
                    <a:pt x="15433" y="1385"/>
                  </a:cubicBezTo>
                  <a:cubicBezTo>
                    <a:pt x="15429" y="1385"/>
                    <a:pt x="15425" y="1385"/>
                    <a:pt x="15421" y="1387"/>
                  </a:cubicBezTo>
                  <a:moveTo>
                    <a:pt x="15850" y="1373"/>
                  </a:moveTo>
                  <a:cubicBezTo>
                    <a:pt x="15850" y="1373"/>
                    <a:pt x="15839" y="1387"/>
                    <a:pt x="15850" y="1373"/>
                  </a:cubicBezTo>
                  <a:moveTo>
                    <a:pt x="15812" y="1371"/>
                  </a:moveTo>
                  <a:lnTo>
                    <a:pt x="15812" y="1371"/>
                  </a:lnTo>
                  <a:cubicBezTo>
                    <a:pt x="15819" y="1373"/>
                    <a:pt x="15825" y="1374"/>
                    <a:pt x="15831" y="1374"/>
                  </a:cubicBezTo>
                  <a:cubicBezTo>
                    <a:pt x="15834" y="1374"/>
                    <a:pt x="15836" y="1374"/>
                    <a:pt x="15839" y="1373"/>
                  </a:cubicBezTo>
                  <a:cubicBezTo>
                    <a:pt x="15799" y="1392"/>
                    <a:pt x="15749" y="1371"/>
                    <a:pt x="15812" y="1371"/>
                  </a:cubicBezTo>
                  <a:moveTo>
                    <a:pt x="15461" y="1373"/>
                  </a:moveTo>
                  <a:cubicBezTo>
                    <a:pt x="15461" y="1373"/>
                    <a:pt x="15484" y="1379"/>
                    <a:pt x="15461" y="1373"/>
                  </a:cubicBezTo>
                  <a:moveTo>
                    <a:pt x="16178" y="1371"/>
                  </a:moveTo>
                  <a:cubicBezTo>
                    <a:pt x="16175" y="1371"/>
                    <a:pt x="16176" y="1365"/>
                    <a:pt x="16178" y="1371"/>
                  </a:cubicBezTo>
                  <a:moveTo>
                    <a:pt x="15995" y="1365"/>
                  </a:moveTo>
                  <a:cubicBezTo>
                    <a:pt x="15995" y="1365"/>
                    <a:pt x="15969" y="1363"/>
                    <a:pt x="15995" y="1365"/>
                  </a:cubicBezTo>
                  <a:moveTo>
                    <a:pt x="15537" y="1384"/>
                  </a:moveTo>
                  <a:cubicBezTo>
                    <a:pt x="15548" y="1371"/>
                    <a:pt x="15569" y="1360"/>
                    <a:pt x="15577" y="1384"/>
                  </a:cubicBezTo>
                  <a:cubicBezTo>
                    <a:pt x="15585" y="1408"/>
                    <a:pt x="15556" y="1387"/>
                    <a:pt x="15537" y="1384"/>
                  </a:cubicBezTo>
                  <a:moveTo>
                    <a:pt x="15476" y="1384"/>
                  </a:moveTo>
                  <a:cubicBezTo>
                    <a:pt x="15474" y="1373"/>
                    <a:pt x="15482" y="1373"/>
                    <a:pt x="15482" y="1365"/>
                  </a:cubicBezTo>
                  <a:lnTo>
                    <a:pt x="15482" y="1365"/>
                  </a:lnTo>
                  <a:cubicBezTo>
                    <a:pt x="15485" y="1368"/>
                    <a:pt x="15487" y="1369"/>
                    <a:pt x="15490" y="1371"/>
                  </a:cubicBezTo>
                  <a:cubicBezTo>
                    <a:pt x="15500" y="1377"/>
                    <a:pt x="15510" y="1380"/>
                    <a:pt x="15522" y="1380"/>
                  </a:cubicBezTo>
                  <a:cubicBezTo>
                    <a:pt x="15527" y="1380"/>
                    <a:pt x="15530" y="1379"/>
                    <a:pt x="15535" y="1379"/>
                  </a:cubicBezTo>
                  <a:cubicBezTo>
                    <a:pt x="15524" y="1392"/>
                    <a:pt x="15500" y="1376"/>
                    <a:pt x="15476" y="1384"/>
                  </a:cubicBezTo>
                  <a:moveTo>
                    <a:pt x="15868" y="1373"/>
                  </a:moveTo>
                  <a:cubicBezTo>
                    <a:pt x="15881" y="1349"/>
                    <a:pt x="15913" y="1392"/>
                    <a:pt x="15918" y="1363"/>
                  </a:cubicBezTo>
                  <a:cubicBezTo>
                    <a:pt x="15924" y="1334"/>
                    <a:pt x="15926" y="1384"/>
                    <a:pt x="15942" y="1373"/>
                  </a:cubicBezTo>
                  <a:lnTo>
                    <a:pt x="15942" y="1373"/>
                  </a:lnTo>
                  <a:cubicBezTo>
                    <a:pt x="15930" y="1379"/>
                    <a:pt x="15918" y="1381"/>
                    <a:pt x="15905" y="1381"/>
                  </a:cubicBezTo>
                  <a:cubicBezTo>
                    <a:pt x="15892" y="1381"/>
                    <a:pt x="15880" y="1379"/>
                    <a:pt x="15868" y="1373"/>
                  </a:cubicBezTo>
                  <a:moveTo>
                    <a:pt x="16318" y="1365"/>
                  </a:moveTo>
                  <a:lnTo>
                    <a:pt x="16299" y="1365"/>
                  </a:lnTo>
                  <a:cubicBezTo>
                    <a:pt x="16305" y="1355"/>
                    <a:pt x="16318" y="1365"/>
                    <a:pt x="16318" y="1368"/>
                  </a:cubicBezTo>
                  <a:cubicBezTo>
                    <a:pt x="16318" y="1371"/>
                    <a:pt x="16322" y="1386"/>
                    <a:pt x="16336" y="1381"/>
                  </a:cubicBezTo>
                  <a:cubicBezTo>
                    <a:pt x="16350" y="1375"/>
                    <a:pt x="16326" y="1402"/>
                    <a:pt x="16347" y="1402"/>
                  </a:cubicBezTo>
                  <a:cubicBezTo>
                    <a:pt x="16320" y="1416"/>
                    <a:pt x="16327" y="1381"/>
                    <a:pt x="16313" y="1381"/>
                  </a:cubicBezTo>
                  <a:cubicBezTo>
                    <a:pt x="16300" y="1381"/>
                    <a:pt x="16326" y="1379"/>
                    <a:pt x="16318" y="1368"/>
                  </a:cubicBezTo>
                  <a:lnTo>
                    <a:pt x="16318" y="1365"/>
                  </a:lnTo>
                  <a:moveTo>
                    <a:pt x="15802" y="1365"/>
                  </a:moveTo>
                  <a:lnTo>
                    <a:pt x="15802" y="1365"/>
                  </a:lnTo>
                  <a:moveTo>
                    <a:pt x="14852" y="1365"/>
                  </a:moveTo>
                  <a:cubicBezTo>
                    <a:pt x="14852" y="1365"/>
                    <a:pt x="14852" y="1368"/>
                    <a:pt x="14852" y="1365"/>
                  </a:cubicBezTo>
                  <a:moveTo>
                    <a:pt x="15344" y="1363"/>
                  </a:moveTo>
                  <a:cubicBezTo>
                    <a:pt x="15344" y="1363"/>
                    <a:pt x="15347" y="1363"/>
                    <a:pt x="15344" y="1363"/>
                  </a:cubicBezTo>
                  <a:moveTo>
                    <a:pt x="15074" y="1368"/>
                  </a:moveTo>
                  <a:cubicBezTo>
                    <a:pt x="15085" y="1368"/>
                    <a:pt x="15088" y="1363"/>
                    <a:pt x="15093" y="1355"/>
                  </a:cubicBezTo>
                  <a:cubicBezTo>
                    <a:pt x="15098" y="1347"/>
                    <a:pt x="15085" y="1376"/>
                    <a:pt x="15093" y="1389"/>
                  </a:cubicBezTo>
                  <a:lnTo>
                    <a:pt x="15093" y="1389"/>
                  </a:lnTo>
                  <a:cubicBezTo>
                    <a:pt x="15088" y="1392"/>
                    <a:pt x="15084" y="1393"/>
                    <a:pt x="15079" y="1393"/>
                  </a:cubicBezTo>
                  <a:cubicBezTo>
                    <a:pt x="15076" y="1393"/>
                    <a:pt x="15074" y="1392"/>
                    <a:pt x="15072" y="1392"/>
                  </a:cubicBezTo>
                  <a:cubicBezTo>
                    <a:pt x="15069" y="1379"/>
                    <a:pt x="15080" y="1386"/>
                    <a:pt x="15082" y="1389"/>
                  </a:cubicBezTo>
                  <a:cubicBezTo>
                    <a:pt x="15085" y="1391"/>
                    <a:pt x="15072" y="1381"/>
                    <a:pt x="15074" y="1368"/>
                  </a:cubicBezTo>
                  <a:moveTo>
                    <a:pt x="14873" y="1352"/>
                  </a:moveTo>
                  <a:cubicBezTo>
                    <a:pt x="14873" y="1352"/>
                    <a:pt x="14847" y="1349"/>
                    <a:pt x="14873" y="1352"/>
                  </a:cubicBezTo>
                  <a:moveTo>
                    <a:pt x="15035" y="1349"/>
                  </a:moveTo>
                  <a:cubicBezTo>
                    <a:pt x="15035" y="1349"/>
                    <a:pt x="15053" y="1352"/>
                    <a:pt x="15035" y="1349"/>
                  </a:cubicBezTo>
                  <a:moveTo>
                    <a:pt x="16252" y="1347"/>
                  </a:moveTo>
                  <a:cubicBezTo>
                    <a:pt x="16265" y="1342"/>
                    <a:pt x="16268" y="1341"/>
                    <a:pt x="16278" y="1349"/>
                  </a:cubicBezTo>
                  <a:cubicBezTo>
                    <a:pt x="16289" y="1356"/>
                    <a:pt x="16246" y="1360"/>
                    <a:pt x="16252" y="1347"/>
                  </a:cubicBezTo>
                  <a:moveTo>
                    <a:pt x="15352" y="1326"/>
                  </a:moveTo>
                  <a:cubicBezTo>
                    <a:pt x="15360" y="1328"/>
                    <a:pt x="15361" y="1320"/>
                    <a:pt x="15371" y="1323"/>
                  </a:cubicBezTo>
                  <a:cubicBezTo>
                    <a:pt x="15382" y="1326"/>
                    <a:pt x="15366" y="1347"/>
                    <a:pt x="15355" y="1347"/>
                  </a:cubicBezTo>
                  <a:cubicBezTo>
                    <a:pt x="15345" y="1347"/>
                    <a:pt x="15347" y="1336"/>
                    <a:pt x="15352" y="1326"/>
                  </a:cubicBezTo>
                  <a:moveTo>
                    <a:pt x="15265" y="1368"/>
                  </a:moveTo>
                  <a:lnTo>
                    <a:pt x="15262" y="1368"/>
                  </a:lnTo>
                  <a:cubicBezTo>
                    <a:pt x="15254" y="1368"/>
                    <a:pt x="15254" y="1379"/>
                    <a:pt x="15254" y="1387"/>
                  </a:cubicBezTo>
                  <a:lnTo>
                    <a:pt x="15254" y="1387"/>
                  </a:lnTo>
                  <a:cubicBezTo>
                    <a:pt x="15246" y="1386"/>
                    <a:pt x="15239" y="1385"/>
                    <a:pt x="15231" y="1385"/>
                  </a:cubicBezTo>
                  <a:cubicBezTo>
                    <a:pt x="15207" y="1385"/>
                    <a:pt x="15187" y="1388"/>
                    <a:pt x="15164" y="1394"/>
                  </a:cubicBezTo>
                  <a:lnTo>
                    <a:pt x="15164" y="1394"/>
                  </a:lnTo>
                  <a:cubicBezTo>
                    <a:pt x="15171" y="1375"/>
                    <a:pt x="15177" y="1360"/>
                    <a:pt x="15185" y="1342"/>
                  </a:cubicBezTo>
                  <a:cubicBezTo>
                    <a:pt x="15199" y="1347"/>
                    <a:pt x="15196" y="1357"/>
                    <a:pt x="15212" y="1352"/>
                  </a:cubicBezTo>
                  <a:cubicBezTo>
                    <a:pt x="15228" y="1347"/>
                    <a:pt x="15205" y="1342"/>
                    <a:pt x="15199" y="1342"/>
                  </a:cubicBezTo>
                  <a:cubicBezTo>
                    <a:pt x="15194" y="1342"/>
                    <a:pt x="15254" y="1326"/>
                    <a:pt x="15283" y="1331"/>
                  </a:cubicBezTo>
                  <a:cubicBezTo>
                    <a:pt x="15312" y="1336"/>
                    <a:pt x="15291" y="1328"/>
                    <a:pt x="15283" y="1331"/>
                  </a:cubicBezTo>
                  <a:cubicBezTo>
                    <a:pt x="15275" y="1334"/>
                    <a:pt x="15281" y="1339"/>
                    <a:pt x="15281" y="1342"/>
                  </a:cubicBezTo>
                  <a:lnTo>
                    <a:pt x="15262" y="1342"/>
                  </a:lnTo>
                  <a:cubicBezTo>
                    <a:pt x="15265" y="1357"/>
                    <a:pt x="15270" y="1344"/>
                    <a:pt x="15283" y="1347"/>
                  </a:cubicBezTo>
                  <a:cubicBezTo>
                    <a:pt x="15297" y="1349"/>
                    <a:pt x="15283" y="1405"/>
                    <a:pt x="15244" y="1408"/>
                  </a:cubicBezTo>
                  <a:cubicBezTo>
                    <a:pt x="15252" y="1394"/>
                    <a:pt x="15249" y="1394"/>
                    <a:pt x="15262" y="1397"/>
                  </a:cubicBezTo>
                  <a:cubicBezTo>
                    <a:pt x="15275" y="1400"/>
                    <a:pt x="15254" y="1386"/>
                    <a:pt x="15257" y="1373"/>
                  </a:cubicBezTo>
                  <a:cubicBezTo>
                    <a:pt x="15260" y="1359"/>
                    <a:pt x="15265" y="1373"/>
                    <a:pt x="15265" y="1371"/>
                  </a:cubicBezTo>
                  <a:lnTo>
                    <a:pt x="15265" y="1368"/>
                  </a:lnTo>
                  <a:moveTo>
                    <a:pt x="16178" y="1328"/>
                  </a:moveTo>
                  <a:cubicBezTo>
                    <a:pt x="16178" y="1328"/>
                    <a:pt x="16193" y="1331"/>
                    <a:pt x="16178" y="1328"/>
                  </a:cubicBezTo>
                  <a:moveTo>
                    <a:pt x="15196" y="1328"/>
                  </a:moveTo>
                  <a:cubicBezTo>
                    <a:pt x="15196" y="1328"/>
                    <a:pt x="15215" y="1331"/>
                    <a:pt x="15196" y="1328"/>
                  </a:cubicBezTo>
                  <a:moveTo>
                    <a:pt x="15177" y="1328"/>
                  </a:moveTo>
                  <a:cubicBezTo>
                    <a:pt x="15177" y="1328"/>
                    <a:pt x="15196" y="1331"/>
                    <a:pt x="15177" y="1328"/>
                  </a:cubicBezTo>
                  <a:moveTo>
                    <a:pt x="15257" y="1320"/>
                  </a:moveTo>
                  <a:cubicBezTo>
                    <a:pt x="15257" y="1320"/>
                    <a:pt x="15262" y="1326"/>
                    <a:pt x="15257" y="1320"/>
                  </a:cubicBezTo>
                  <a:moveTo>
                    <a:pt x="15095" y="1334"/>
                  </a:moveTo>
                  <a:cubicBezTo>
                    <a:pt x="15082" y="1328"/>
                    <a:pt x="15101" y="1318"/>
                    <a:pt x="15111" y="1318"/>
                  </a:cubicBezTo>
                  <a:lnTo>
                    <a:pt x="15111" y="1318"/>
                  </a:lnTo>
                  <a:cubicBezTo>
                    <a:pt x="15110" y="1319"/>
                    <a:pt x="15110" y="1320"/>
                    <a:pt x="15109" y="1321"/>
                  </a:cubicBezTo>
                  <a:cubicBezTo>
                    <a:pt x="15107" y="1324"/>
                    <a:pt x="15106" y="1327"/>
                    <a:pt x="15106" y="1331"/>
                  </a:cubicBezTo>
                  <a:cubicBezTo>
                    <a:pt x="15101" y="1331"/>
                    <a:pt x="15095" y="1331"/>
                    <a:pt x="15095" y="1334"/>
                  </a:cubicBezTo>
                  <a:moveTo>
                    <a:pt x="15360" y="1318"/>
                  </a:moveTo>
                  <a:lnTo>
                    <a:pt x="15360" y="1318"/>
                  </a:lnTo>
                  <a:moveTo>
                    <a:pt x="16069" y="1315"/>
                  </a:moveTo>
                  <a:cubicBezTo>
                    <a:pt x="16069" y="1315"/>
                    <a:pt x="16069" y="1318"/>
                    <a:pt x="16069" y="1315"/>
                  </a:cubicBezTo>
                  <a:moveTo>
                    <a:pt x="15932" y="1312"/>
                  </a:moveTo>
                  <a:cubicBezTo>
                    <a:pt x="15932" y="1312"/>
                    <a:pt x="15934" y="1326"/>
                    <a:pt x="15932" y="1312"/>
                  </a:cubicBezTo>
                  <a:moveTo>
                    <a:pt x="15889" y="1312"/>
                  </a:moveTo>
                  <a:cubicBezTo>
                    <a:pt x="15889" y="1312"/>
                    <a:pt x="15889" y="1315"/>
                    <a:pt x="15889" y="1312"/>
                  </a:cubicBezTo>
                  <a:moveTo>
                    <a:pt x="15961" y="1307"/>
                  </a:moveTo>
                  <a:cubicBezTo>
                    <a:pt x="15961" y="1307"/>
                    <a:pt x="15979" y="1312"/>
                    <a:pt x="15961" y="1307"/>
                  </a:cubicBezTo>
                  <a:moveTo>
                    <a:pt x="15823" y="1307"/>
                  </a:moveTo>
                  <a:cubicBezTo>
                    <a:pt x="15823" y="1307"/>
                    <a:pt x="15839" y="1312"/>
                    <a:pt x="15823" y="1307"/>
                  </a:cubicBezTo>
                  <a:moveTo>
                    <a:pt x="15717" y="1307"/>
                  </a:moveTo>
                  <a:cubicBezTo>
                    <a:pt x="15717" y="1307"/>
                    <a:pt x="15720" y="1307"/>
                    <a:pt x="15717" y="1307"/>
                  </a:cubicBezTo>
                  <a:moveTo>
                    <a:pt x="15704" y="1307"/>
                  </a:moveTo>
                  <a:cubicBezTo>
                    <a:pt x="15704" y="1307"/>
                    <a:pt x="15707" y="1307"/>
                    <a:pt x="15704" y="1307"/>
                  </a:cubicBezTo>
                  <a:moveTo>
                    <a:pt x="15577" y="1307"/>
                  </a:moveTo>
                  <a:cubicBezTo>
                    <a:pt x="15577" y="1307"/>
                    <a:pt x="15580" y="1320"/>
                    <a:pt x="15577" y="1307"/>
                  </a:cubicBezTo>
                  <a:moveTo>
                    <a:pt x="15760" y="1307"/>
                  </a:moveTo>
                  <a:cubicBezTo>
                    <a:pt x="15760" y="1299"/>
                    <a:pt x="15770" y="1299"/>
                    <a:pt x="15778" y="1299"/>
                  </a:cubicBezTo>
                  <a:cubicBezTo>
                    <a:pt x="15786" y="1299"/>
                    <a:pt x="15770" y="1307"/>
                    <a:pt x="15760" y="1307"/>
                  </a:cubicBezTo>
                  <a:moveTo>
                    <a:pt x="15379" y="1267"/>
                  </a:moveTo>
                  <a:cubicBezTo>
                    <a:pt x="15360" y="1286"/>
                    <a:pt x="15387" y="1254"/>
                    <a:pt x="15379" y="1267"/>
                  </a:cubicBezTo>
                  <a:moveTo>
                    <a:pt x="15119" y="1267"/>
                  </a:moveTo>
                  <a:cubicBezTo>
                    <a:pt x="15106" y="1262"/>
                    <a:pt x="15119" y="1254"/>
                    <a:pt x="15122" y="1252"/>
                  </a:cubicBezTo>
                  <a:cubicBezTo>
                    <a:pt x="15125" y="1249"/>
                    <a:pt x="15119" y="1262"/>
                    <a:pt x="15119" y="1267"/>
                  </a:cubicBezTo>
                  <a:moveTo>
                    <a:pt x="15133" y="1238"/>
                  </a:moveTo>
                  <a:cubicBezTo>
                    <a:pt x="15133" y="1238"/>
                    <a:pt x="15148" y="1241"/>
                    <a:pt x="15133" y="1238"/>
                  </a:cubicBezTo>
                  <a:moveTo>
                    <a:pt x="15394" y="1230"/>
                  </a:moveTo>
                  <a:lnTo>
                    <a:pt x="15394" y="1217"/>
                  </a:lnTo>
                  <a:cubicBezTo>
                    <a:pt x="15405" y="1215"/>
                    <a:pt x="15405" y="1238"/>
                    <a:pt x="15394" y="1230"/>
                  </a:cubicBezTo>
                  <a:moveTo>
                    <a:pt x="15135" y="1217"/>
                  </a:moveTo>
                  <a:cubicBezTo>
                    <a:pt x="15135" y="1217"/>
                    <a:pt x="15151" y="1223"/>
                    <a:pt x="15135" y="1217"/>
                  </a:cubicBezTo>
                  <a:moveTo>
                    <a:pt x="15156" y="1209"/>
                  </a:moveTo>
                  <a:cubicBezTo>
                    <a:pt x="15156" y="1209"/>
                    <a:pt x="15164" y="1223"/>
                    <a:pt x="15156" y="1209"/>
                  </a:cubicBezTo>
                  <a:moveTo>
                    <a:pt x="15400" y="1209"/>
                  </a:moveTo>
                  <a:cubicBezTo>
                    <a:pt x="15400" y="1199"/>
                    <a:pt x="15400" y="1191"/>
                    <a:pt x="15405" y="1188"/>
                  </a:cubicBezTo>
                  <a:cubicBezTo>
                    <a:pt x="15410" y="1185"/>
                    <a:pt x="15413" y="1209"/>
                    <a:pt x="15400" y="1209"/>
                  </a:cubicBezTo>
                  <a:moveTo>
                    <a:pt x="15122" y="1212"/>
                  </a:moveTo>
                  <a:cubicBezTo>
                    <a:pt x="15122" y="1199"/>
                    <a:pt x="15136" y="1198"/>
                    <a:pt x="15138" y="1188"/>
                  </a:cubicBezTo>
                  <a:cubicBezTo>
                    <a:pt x="15141" y="1177"/>
                    <a:pt x="15135" y="1212"/>
                    <a:pt x="15122" y="1212"/>
                  </a:cubicBezTo>
                  <a:moveTo>
                    <a:pt x="15413" y="1183"/>
                  </a:moveTo>
                  <a:cubicBezTo>
                    <a:pt x="15400" y="1178"/>
                    <a:pt x="15408" y="1178"/>
                    <a:pt x="15410" y="1170"/>
                  </a:cubicBezTo>
                  <a:cubicBezTo>
                    <a:pt x="15413" y="1162"/>
                    <a:pt x="15418" y="1178"/>
                    <a:pt x="15413" y="1183"/>
                  </a:cubicBezTo>
                  <a:moveTo>
                    <a:pt x="15418" y="1151"/>
                  </a:moveTo>
                  <a:lnTo>
                    <a:pt x="15424" y="1151"/>
                  </a:lnTo>
                  <a:lnTo>
                    <a:pt x="15424" y="1159"/>
                  </a:lnTo>
                  <a:lnTo>
                    <a:pt x="15418" y="1159"/>
                  </a:lnTo>
                  <a:lnTo>
                    <a:pt x="15418" y="1151"/>
                  </a:lnTo>
                  <a:moveTo>
                    <a:pt x="15159" y="1159"/>
                  </a:moveTo>
                  <a:cubicBezTo>
                    <a:pt x="15146" y="1159"/>
                    <a:pt x="15151" y="1138"/>
                    <a:pt x="15156" y="1133"/>
                  </a:cubicBezTo>
                  <a:cubicBezTo>
                    <a:pt x="15162" y="1127"/>
                    <a:pt x="15170" y="1151"/>
                    <a:pt x="15159" y="1159"/>
                  </a:cubicBezTo>
                  <a:moveTo>
                    <a:pt x="15434" y="1119"/>
                  </a:moveTo>
                  <a:cubicBezTo>
                    <a:pt x="15434" y="1119"/>
                    <a:pt x="15437" y="1122"/>
                    <a:pt x="15434" y="1119"/>
                  </a:cubicBezTo>
                  <a:moveTo>
                    <a:pt x="15434" y="1096"/>
                  </a:moveTo>
                  <a:cubicBezTo>
                    <a:pt x="15434" y="1096"/>
                    <a:pt x="15450" y="1098"/>
                    <a:pt x="15434" y="1096"/>
                  </a:cubicBezTo>
                  <a:moveTo>
                    <a:pt x="15191" y="1074"/>
                  </a:moveTo>
                  <a:cubicBezTo>
                    <a:pt x="15177" y="1074"/>
                    <a:pt x="15183" y="1061"/>
                    <a:pt x="15177" y="1053"/>
                  </a:cubicBezTo>
                  <a:cubicBezTo>
                    <a:pt x="15172" y="1045"/>
                    <a:pt x="15188" y="1066"/>
                    <a:pt x="15191" y="1074"/>
                  </a:cubicBezTo>
                  <a:moveTo>
                    <a:pt x="15199" y="1040"/>
                  </a:moveTo>
                  <a:cubicBezTo>
                    <a:pt x="15199" y="1040"/>
                    <a:pt x="15201" y="1056"/>
                    <a:pt x="15199" y="1040"/>
                  </a:cubicBezTo>
                  <a:moveTo>
                    <a:pt x="15476" y="1029"/>
                  </a:moveTo>
                  <a:cubicBezTo>
                    <a:pt x="15476" y="1029"/>
                    <a:pt x="15482" y="1029"/>
                    <a:pt x="15476" y="1029"/>
                  </a:cubicBezTo>
                  <a:moveTo>
                    <a:pt x="15453" y="1019"/>
                  </a:moveTo>
                  <a:cubicBezTo>
                    <a:pt x="15458" y="1019"/>
                    <a:pt x="15461" y="1018"/>
                    <a:pt x="15461" y="1016"/>
                  </a:cubicBezTo>
                  <a:cubicBezTo>
                    <a:pt x="15461" y="1013"/>
                    <a:pt x="15471" y="1048"/>
                    <a:pt x="15453" y="1048"/>
                  </a:cubicBezTo>
                  <a:lnTo>
                    <a:pt x="15453" y="1048"/>
                  </a:lnTo>
                  <a:lnTo>
                    <a:pt x="15453" y="1048"/>
                  </a:lnTo>
                  <a:cubicBezTo>
                    <a:pt x="15455" y="1043"/>
                    <a:pt x="15457" y="1038"/>
                    <a:pt x="15457" y="1033"/>
                  </a:cubicBezTo>
                  <a:cubicBezTo>
                    <a:pt x="15457" y="1027"/>
                    <a:pt x="15455" y="1023"/>
                    <a:pt x="15453" y="1019"/>
                  </a:cubicBezTo>
                  <a:moveTo>
                    <a:pt x="15204" y="1029"/>
                  </a:moveTo>
                  <a:cubicBezTo>
                    <a:pt x="15196" y="1027"/>
                    <a:pt x="15209" y="1016"/>
                    <a:pt x="15204" y="1008"/>
                  </a:cubicBezTo>
                  <a:cubicBezTo>
                    <a:pt x="15199" y="1000"/>
                    <a:pt x="15209" y="1027"/>
                    <a:pt x="15204" y="1029"/>
                  </a:cubicBezTo>
                  <a:moveTo>
                    <a:pt x="15238" y="1016"/>
                  </a:moveTo>
                  <a:cubicBezTo>
                    <a:pt x="15228" y="1016"/>
                    <a:pt x="15236" y="1000"/>
                    <a:pt x="15238" y="998"/>
                  </a:cubicBezTo>
                  <a:cubicBezTo>
                    <a:pt x="15241" y="995"/>
                    <a:pt x="15230" y="1006"/>
                    <a:pt x="15238" y="1016"/>
                  </a:cubicBezTo>
                  <a:moveTo>
                    <a:pt x="15278" y="966"/>
                  </a:moveTo>
                  <a:cubicBezTo>
                    <a:pt x="15278" y="966"/>
                    <a:pt x="15265" y="979"/>
                    <a:pt x="15278" y="966"/>
                  </a:cubicBezTo>
                  <a:moveTo>
                    <a:pt x="15474" y="977"/>
                  </a:moveTo>
                  <a:cubicBezTo>
                    <a:pt x="15471" y="966"/>
                    <a:pt x="15474" y="961"/>
                    <a:pt x="15484" y="961"/>
                  </a:cubicBezTo>
                  <a:cubicBezTo>
                    <a:pt x="15495" y="961"/>
                    <a:pt x="15484" y="979"/>
                    <a:pt x="15474" y="977"/>
                  </a:cubicBezTo>
                  <a:moveTo>
                    <a:pt x="15215" y="1000"/>
                  </a:moveTo>
                  <a:cubicBezTo>
                    <a:pt x="15209" y="987"/>
                    <a:pt x="15225" y="960"/>
                    <a:pt x="15230" y="939"/>
                  </a:cubicBezTo>
                  <a:cubicBezTo>
                    <a:pt x="15236" y="917"/>
                    <a:pt x="15217" y="984"/>
                    <a:pt x="15215" y="1000"/>
                  </a:cubicBezTo>
                  <a:moveTo>
                    <a:pt x="15244" y="908"/>
                  </a:moveTo>
                  <a:cubicBezTo>
                    <a:pt x="15244" y="900"/>
                    <a:pt x="15252" y="905"/>
                    <a:pt x="15244" y="908"/>
                  </a:cubicBezTo>
                  <a:cubicBezTo>
                    <a:pt x="15236" y="910"/>
                    <a:pt x="15249" y="921"/>
                    <a:pt x="15238" y="918"/>
                  </a:cubicBezTo>
                  <a:lnTo>
                    <a:pt x="15244" y="908"/>
                  </a:lnTo>
                  <a:moveTo>
                    <a:pt x="15484" y="921"/>
                  </a:moveTo>
                  <a:lnTo>
                    <a:pt x="15484" y="921"/>
                  </a:lnTo>
                  <a:cubicBezTo>
                    <a:pt x="15487" y="913"/>
                    <a:pt x="15491" y="906"/>
                    <a:pt x="15495" y="898"/>
                  </a:cubicBezTo>
                  <a:cubicBezTo>
                    <a:pt x="15497" y="895"/>
                    <a:pt x="15498" y="892"/>
                    <a:pt x="15500" y="889"/>
                  </a:cubicBezTo>
                  <a:lnTo>
                    <a:pt x="15500" y="889"/>
                  </a:lnTo>
                  <a:cubicBezTo>
                    <a:pt x="15502" y="891"/>
                    <a:pt x="15503" y="892"/>
                    <a:pt x="15504" y="893"/>
                  </a:cubicBezTo>
                  <a:cubicBezTo>
                    <a:pt x="15505" y="896"/>
                    <a:pt x="15506" y="899"/>
                    <a:pt x="15506" y="903"/>
                  </a:cubicBezTo>
                  <a:cubicBezTo>
                    <a:pt x="15506" y="906"/>
                    <a:pt x="15506" y="909"/>
                    <a:pt x="15504" y="912"/>
                  </a:cubicBezTo>
                  <a:cubicBezTo>
                    <a:pt x="15503" y="915"/>
                    <a:pt x="15500" y="917"/>
                    <a:pt x="15497" y="919"/>
                  </a:cubicBezTo>
                  <a:cubicBezTo>
                    <a:pt x="15494" y="920"/>
                    <a:pt x="15491" y="921"/>
                    <a:pt x="15488" y="921"/>
                  </a:cubicBezTo>
                  <a:cubicBezTo>
                    <a:pt x="15486" y="921"/>
                    <a:pt x="15486" y="921"/>
                    <a:pt x="15484" y="921"/>
                  </a:cubicBezTo>
                  <a:moveTo>
                    <a:pt x="15304" y="876"/>
                  </a:moveTo>
                  <a:cubicBezTo>
                    <a:pt x="15304" y="876"/>
                    <a:pt x="15302" y="900"/>
                    <a:pt x="15304" y="876"/>
                  </a:cubicBezTo>
                  <a:moveTo>
                    <a:pt x="15521" y="868"/>
                  </a:moveTo>
                  <a:cubicBezTo>
                    <a:pt x="15521" y="868"/>
                    <a:pt x="15524" y="868"/>
                    <a:pt x="15521" y="868"/>
                  </a:cubicBezTo>
                  <a:moveTo>
                    <a:pt x="15257" y="831"/>
                  </a:moveTo>
                  <a:cubicBezTo>
                    <a:pt x="15257" y="831"/>
                    <a:pt x="15244" y="844"/>
                    <a:pt x="15257" y="831"/>
                  </a:cubicBezTo>
                  <a:moveTo>
                    <a:pt x="15524" y="820"/>
                  </a:moveTo>
                  <a:cubicBezTo>
                    <a:pt x="15524" y="820"/>
                    <a:pt x="15540" y="828"/>
                    <a:pt x="15524" y="820"/>
                  </a:cubicBezTo>
                  <a:moveTo>
                    <a:pt x="15315" y="847"/>
                  </a:moveTo>
                  <a:cubicBezTo>
                    <a:pt x="15304" y="834"/>
                    <a:pt x="15326" y="828"/>
                    <a:pt x="15315" y="810"/>
                  </a:cubicBezTo>
                  <a:cubicBezTo>
                    <a:pt x="15304" y="791"/>
                    <a:pt x="15320" y="822"/>
                    <a:pt x="15331" y="828"/>
                  </a:cubicBezTo>
                  <a:cubicBezTo>
                    <a:pt x="15342" y="833"/>
                    <a:pt x="15318" y="836"/>
                    <a:pt x="15315" y="847"/>
                  </a:cubicBezTo>
                  <a:moveTo>
                    <a:pt x="15529" y="807"/>
                  </a:moveTo>
                  <a:cubicBezTo>
                    <a:pt x="15529" y="807"/>
                    <a:pt x="15535" y="820"/>
                    <a:pt x="15529" y="807"/>
                  </a:cubicBezTo>
                  <a:moveTo>
                    <a:pt x="15551" y="741"/>
                  </a:moveTo>
                  <a:cubicBezTo>
                    <a:pt x="15551" y="741"/>
                    <a:pt x="15551" y="744"/>
                    <a:pt x="15551" y="741"/>
                  </a:cubicBezTo>
                  <a:moveTo>
                    <a:pt x="15360" y="691"/>
                  </a:moveTo>
                  <a:cubicBezTo>
                    <a:pt x="15360" y="691"/>
                    <a:pt x="15379" y="693"/>
                    <a:pt x="15360" y="691"/>
                  </a:cubicBezTo>
                  <a:moveTo>
                    <a:pt x="15410" y="588"/>
                  </a:moveTo>
                  <a:lnTo>
                    <a:pt x="15410" y="588"/>
                  </a:lnTo>
                  <a:moveTo>
                    <a:pt x="15551" y="352"/>
                  </a:moveTo>
                  <a:cubicBezTo>
                    <a:pt x="15540" y="342"/>
                    <a:pt x="15527" y="339"/>
                    <a:pt x="15524" y="323"/>
                  </a:cubicBezTo>
                  <a:lnTo>
                    <a:pt x="15561" y="342"/>
                  </a:lnTo>
                  <a:cubicBezTo>
                    <a:pt x="15516" y="654"/>
                    <a:pt x="15387" y="992"/>
                    <a:pt x="15294" y="1310"/>
                  </a:cubicBezTo>
                  <a:cubicBezTo>
                    <a:pt x="15241" y="1305"/>
                    <a:pt x="15250" y="1318"/>
                    <a:pt x="15215" y="1326"/>
                  </a:cubicBezTo>
                  <a:cubicBezTo>
                    <a:pt x="15181" y="1334"/>
                    <a:pt x="15231" y="1322"/>
                    <a:pt x="15236" y="1312"/>
                  </a:cubicBezTo>
                  <a:cubicBezTo>
                    <a:pt x="15242" y="1301"/>
                    <a:pt x="15209" y="1315"/>
                    <a:pt x="15191" y="1312"/>
                  </a:cubicBezTo>
                  <a:cubicBezTo>
                    <a:pt x="15201" y="1220"/>
                    <a:pt x="15267" y="1143"/>
                    <a:pt x="15257" y="1056"/>
                  </a:cubicBezTo>
                  <a:cubicBezTo>
                    <a:pt x="15294" y="1051"/>
                    <a:pt x="15281" y="953"/>
                    <a:pt x="15315" y="932"/>
                  </a:cubicBezTo>
                  <a:cubicBezTo>
                    <a:pt x="15307" y="910"/>
                    <a:pt x="15302" y="936"/>
                    <a:pt x="15294" y="926"/>
                  </a:cubicBezTo>
                  <a:cubicBezTo>
                    <a:pt x="15286" y="915"/>
                    <a:pt x="15315" y="889"/>
                    <a:pt x="15331" y="876"/>
                  </a:cubicBezTo>
                  <a:cubicBezTo>
                    <a:pt x="15347" y="863"/>
                    <a:pt x="15365" y="815"/>
                    <a:pt x="15355" y="775"/>
                  </a:cubicBezTo>
                  <a:cubicBezTo>
                    <a:pt x="15342" y="781"/>
                    <a:pt x="15348" y="810"/>
                    <a:pt x="15326" y="810"/>
                  </a:cubicBezTo>
                  <a:cubicBezTo>
                    <a:pt x="15305" y="810"/>
                    <a:pt x="15342" y="791"/>
                    <a:pt x="15320" y="789"/>
                  </a:cubicBezTo>
                  <a:lnTo>
                    <a:pt x="15320" y="789"/>
                  </a:lnTo>
                  <a:cubicBezTo>
                    <a:pt x="15322" y="788"/>
                    <a:pt x="15324" y="787"/>
                    <a:pt x="15326" y="786"/>
                  </a:cubicBezTo>
                  <a:cubicBezTo>
                    <a:pt x="15335" y="781"/>
                    <a:pt x="15342" y="774"/>
                    <a:pt x="15347" y="765"/>
                  </a:cubicBezTo>
                  <a:cubicBezTo>
                    <a:pt x="15353" y="755"/>
                    <a:pt x="15355" y="746"/>
                    <a:pt x="15355" y="735"/>
                  </a:cubicBezTo>
                  <a:cubicBezTo>
                    <a:pt x="15355" y="729"/>
                    <a:pt x="15354" y="723"/>
                    <a:pt x="15352" y="717"/>
                  </a:cubicBezTo>
                  <a:cubicBezTo>
                    <a:pt x="15368" y="715"/>
                    <a:pt x="15368" y="693"/>
                    <a:pt x="15381" y="680"/>
                  </a:cubicBezTo>
                  <a:cubicBezTo>
                    <a:pt x="15394" y="667"/>
                    <a:pt x="15366" y="678"/>
                    <a:pt x="15371" y="662"/>
                  </a:cubicBezTo>
                  <a:cubicBezTo>
                    <a:pt x="15377" y="646"/>
                    <a:pt x="15384" y="601"/>
                    <a:pt x="15421" y="588"/>
                  </a:cubicBezTo>
                  <a:cubicBezTo>
                    <a:pt x="15426" y="506"/>
                    <a:pt x="15498" y="418"/>
                    <a:pt x="15551" y="352"/>
                  </a:cubicBezTo>
                  <a:moveTo>
                    <a:pt x="15974" y="1315"/>
                  </a:moveTo>
                  <a:cubicBezTo>
                    <a:pt x="15995" y="1315"/>
                    <a:pt x="16000" y="1305"/>
                    <a:pt x="16011" y="1297"/>
                  </a:cubicBezTo>
                  <a:cubicBezTo>
                    <a:pt x="15815" y="1278"/>
                    <a:pt x="15633" y="1302"/>
                    <a:pt x="15450" y="1291"/>
                  </a:cubicBezTo>
                  <a:cubicBezTo>
                    <a:pt x="15537" y="1024"/>
                    <a:pt x="15603" y="828"/>
                    <a:pt x="15672" y="543"/>
                  </a:cubicBezTo>
                  <a:cubicBezTo>
                    <a:pt x="15667" y="545"/>
                    <a:pt x="15659" y="545"/>
                    <a:pt x="15659" y="540"/>
                  </a:cubicBezTo>
                  <a:lnTo>
                    <a:pt x="15659" y="540"/>
                  </a:lnTo>
                  <a:cubicBezTo>
                    <a:pt x="15676" y="503"/>
                    <a:pt x="15684" y="468"/>
                    <a:pt x="15684" y="428"/>
                  </a:cubicBezTo>
                  <a:cubicBezTo>
                    <a:pt x="15684" y="407"/>
                    <a:pt x="15682" y="390"/>
                    <a:pt x="15678" y="371"/>
                  </a:cubicBezTo>
                  <a:cubicBezTo>
                    <a:pt x="15635" y="326"/>
                    <a:pt x="15593" y="289"/>
                    <a:pt x="15521" y="289"/>
                  </a:cubicBezTo>
                  <a:cubicBezTo>
                    <a:pt x="15315" y="519"/>
                    <a:pt x="15236" y="873"/>
                    <a:pt x="15106" y="1175"/>
                  </a:cubicBezTo>
                  <a:cubicBezTo>
                    <a:pt x="15106" y="1225"/>
                    <a:pt x="15072" y="1273"/>
                    <a:pt x="15066" y="1331"/>
                  </a:cubicBezTo>
                  <a:cubicBezTo>
                    <a:pt x="15058" y="1315"/>
                    <a:pt x="15027" y="1355"/>
                    <a:pt x="15013" y="1328"/>
                  </a:cubicBezTo>
                  <a:cubicBezTo>
                    <a:pt x="15006" y="1352"/>
                    <a:pt x="15016" y="1336"/>
                    <a:pt x="15021" y="1344"/>
                  </a:cubicBezTo>
                  <a:cubicBezTo>
                    <a:pt x="15027" y="1352"/>
                    <a:pt x="15009" y="1351"/>
                    <a:pt x="15006" y="1357"/>
                  </a:cubicBezTo>
                  <a:cubicBezTo>
                    <a:pt x="15004" y="1362"/>
                    <a:pt x="15027" y="1351"/>
                    <a:pt x="15032" y="1365"/>
                  </a:cubicBezTo>
                  <a:cubicBezTo>
                    <a:pt x="15037" y="1378"/>
                    <a:pt x="15046" y="1355"/>
                    <a:pt x="15056" y="1352"/>
                  </a:cubicBezTo>
                  <a:cubicBezTo>
                    <a:pt x="15067" y="1349"/>
                    <a:pt x="15059" y="1349"/>
                    <a:pt x="15056" y="1352"/>
                  </a:cubicBezTo>
                  <a:cubicBezTo>
                    <a:pt x="15054" y="1355"/>
                    <a:pt x="15053" y="1392"/>
                    <a:pt x="15040" y="1397"/>
                  </a:cubicBezTo>
                  <a:cubicBezTo>
                    <a:pt x="15027" y="1402"/>
                    <a:pt x="15008" y="1405"/>
                    <a:pt x="15019" y="1389"/>
                  </a:cubicBezTo>
                  <a:lnTo>
                    <a:pt x="15019" y="1389"/>
                  </a:lnTo>
                  <a:cubicBezTo>
                    <a:pt x="15016" y="1391"/>
                    <a:pt x="15014" y="1393"/>
                    <a:pt x="15011" y="1395"/>
                  </a:cubicBezTo>
                  <a:cubicBezTo>
                    <a:pt x="15003" y="1399"/>
                    <a:pt x="14995" y="1401"/>
                    <a:pt x="14986" y="1401"/>
                  </a:cubicBezTo>
                  <a:cubicBezTo>
                    <a:pt x="14977" y="1401"/>
                    <a:pt x="14969" y="1399"/>
                    <a:pt x="14961" y="1395"/>
                  </a:cubicBezTo>
                  <a:cubicBezTo>
                    <a:pt x="14961" y="1395"/>
                    <a:pt x="14961" y="1395"/>
                    <a:pt x="14961" y="1394"/>
                  </a:cubicBezTo>
                  <a:cubicBezTo>
                    <a:pt x="14961" y="1405"/>
                    <a:pt x="14947" y="1397"/>
                    <a:pt x="14939" y="1397"/>
                  </a:cubicBezTo>
                  <a:cubicBezTo>
                    <a:pt x="14931" y="1397"/>
                    <a:pt x="14947" y="1389"/>
                    <a:pt x="14939" y="1389"/>
                  </a:cubicBezTo>
                  <a:cubicBezTo>
                    <a:pt x="14931" y="1389"/>
                    <a:pt x="14857" y="1405"/>
                    <a:pt x="14834" y="1379"/>
                  </a:cubicBezTo>
                  <a:cubicBezTo>
                    <a:pt x="14849" y="1392"/>
                    <a:pt x="14876" y="1371"/>
                    <a:pt x="14886" y="1389"/>
                  </a:cubicBezTo>
                  <a:cubicBezTo>
                    <a:pt x="14886" y="1363"/>
                    <a:pt x="14924" y="1371"/>
                    <a:pt x="14924" y="1349"/>
                  </a:cubicBezTo>
                  <a:lnTo>
                    <a:pt x="14902" y="1336"/>
                  </a:lnTo>
                  <a:cubicBezTo>
                    <a:pt x="14900" y="1355"/>
                    <a:pt x="14863" y="1352"/>
                    <a:pt x="14852" y="1344"/>
                  </a:cubicBezTo>
                  <a:cubicBezTo>
                    <a:pt x="14841" y="1336"/>
                    <a:pt x="14849" y="1357"/>
                    <a:pt x="14844" y="1357"/>
                  </a:cubicBezTo>
                  <a:lnTo>
                    <a:pt x="14844" y="1344"/>
                  </a:lnTo>
                  <a:lnTo>
                    <a:pt x="14844" y="1344"/>
                  </a:lnTo>
                  <a:cubicBezTo>
                    <a:pt x="14842" y="1346"/>
                    <a:pt x="14841" y="1347"/>
                    <a:pt x="14839" y="1348"/>
                  </a:cubicBezTo>
                  <a:cubicBezTo>
                    <a:pt x="14833" y="1351"/>
                    <a:pt x="14827" y="1353"/>
                    <a:pt x="14820" y="1353"/>
                  </a:cubicBezTo>
                  <a:cubicBezTo>
                    <a:pt x="14814" y="1353"/>
                    <a:pt x="14810" y="1352"/>
                    <a:pt x="14804" y="1349"/>
                  </a:cubicBezTo>
                  <a:cubicBezTo>
                    <a:pt x="14799" y="1357"/>
                    <a:pt x="14820" y="1362"/>
                    <a:pt x="14807" y="1365"/>
                  </a:cubicBezTo>
                  <a:cubicBezTo>
                    <a:pt x="14794" y="1367"/>
                    <a:pt x="14730" y="1376"/>
                    <a:pt x="14667" y="1365"/>
                  </a:cubicBezTo>
                  <a:cubicBezTo>
                    <a:pt x="14667" y="1368"/>
                    <a:pt x="14662" y="1365"/>
                    <a:pt x="14662" y="1371"/>
                  </a:cubicBezTo>
                  <a:cubicBezTo>
                    <a:pt x="14662" y="1376"/>
                    <a:pt x="14664" y="1376"/>
                    <a:pt x="14662" y="1376"/>
                  </a:cubicBezTo>
                  <a:lnTo>
                    <a:pt x="14662" y="1371"/>
                  </a:lnTo>
                  <a:lnTo>
                    <a:pt x="14662" y="1371"/>
                  </a:lnTo>
                  <a:cubicBezTo>
                    <a:pt x="14594" y="1377"/>
                    <a:pt x="14537" y="1379"/>
                    <a:pt x="14469" y="1379"/>
                  </a:cubicBezTo>
                  <a:cubicBezTo>
                    <a:pt x="14391" y="1379"/>
                    <a:pt x="14326" y="1376"/>
                    <a:pt x="14249" y="1368"/>
                  </a:cubicBezTo>
                  <a:lnTo>
                    <a:pt x="14249" y="1368"/>
                  </a:lnTo>
                  <a:cubicBezTo>
                    <a:pt x="14240" y="1388"/>
                    <a:pt x="14236" y="1406"/>
                    <a:pt x="14236" y="1427"/>
                  </a:cubicBezTo>
                  <a:cubicBezTo>
                    <a:pt x="14236" y="1454"/>
                    <a:pt x="14242" y="1476"/>
                    <a:pt x="14255" y="1499"/>
                  </a:cubicBezTo>
                  <a:cubicBezTo>
                    <a:pt x="14258" y="1504"/>
                    <a:pt x="14261" y="1509"/>
                    <a:pt x="14265" y="1513"/>
                  </a:cubicBezTo>
                  <a:cubicBezTo>
                    <a:pt x="14318" y="1524"/>
                    <a:pt x="14341" y="1521"/>
                    <a:pt x="14384" y="1532"/>
                  </a:cubicBezTo>
                  <a:cubicBezTo>
                    <a:pt x="14617" y="1511"/>
                    <a:pt x="14786" y="1482"/>
                    <a:pt x="15027" y="1455"/>
                  </a:cubicBezTo>
                  <a:cubicBezTo>
                    <a:pt x="15029" y="1513"/>
                    <a:pt x="14990" y="1574"/>
                    <a:pt x="14995" y="1627"/>
                  </a:cubicBezTo>
                  <a:cubicBezTo>
                    <a:pt x="14947" y="1807"/>
                    <a:pt x="14916" y="2021"/>
                    <a:pt x="14884" y="2213"/>
                  </a:cubicBezTo>
                  <a:lnTo>
                    <a:pt x="14857" y="2227"/>
                  </a:lnTo>
                  <a:lnTo>
                    <a:pt x="14844" y="2227"/>
                  </a:lnTo>
                  <a:cubicBezTo>
                    <a:pt x="14836" y="2211"/>
                    <a:pt x="14836" y="2190"/>
                    <a:pt x="14820" y="2187"/>
                  </a:cubicBezTo>
                  <a:cubicBezTo>
                    <a:pt x="14804" y="2184"/>
                    <a:pt x="14810" y="2213"/>
                    <a:pt x="14794" y="2213"/>
                  </a:cubicBezTo>
                  <a:cubicBezTo>
                    <a:pt x="14791" y="2269"/>
                    <a:pt x="14818" y="2311"/>
                    <a:pt x="14839" y="2354"/>
                  </a:cubicBezTo>
                  <a:cubicBezTo>
                    <a:pt x="14852" y="2354"/>
                    <a:pt x="14860" y="2356"/>
                    <a:pt x="14863" y="2367"/>
                  </a:cubicBezTo>
                  <a:cubicBezTo>
                    <a:pt x="14849" y="2616"/>
                    <a:pt x="14820" y="2920"/>
                    <a:pt x="14992" y="3102"/>
                  </a:cubicBezTo>
                  <a:cubicBezTo>
                    <a:pt x="15056" y="3155"/>
                    <a:pt x="15151" y="3129"/>
                    <a:pt x="15222" y="3100"/>
                  </a:cubicBezTo>
                  <a:cubicBezTo>
                    <a:pt x="15365" y="2986"/>
                    <a:pt x="15471" y="2827"/>
                    <a:pt x="15580" y="2695"/>
                  </a:cubicBezTo>
                  <a:cubicBezTo>
                    <a:pt x="15574" y="2687"/>
                    <a:pt x="15569" y="2700"/>
                    <a:pt x="15569" y="2690"/>
                  </a:cubicBezTo>
                  <a:cubicBezTo>
                    <a:pt x="15619" y="2631"/>
                    <a:pt x="15651" y="2549"/>
                    <a:pt x="15683" y="2502"/>
                  </a:cubicBezTo>
                  <a:cubicBezTo>
                    <a:pt x="15667" y="2491"/>
                    <a:pt x="15660" y="2515"/>
                    <a:pt x="15654" y="2504"/>
                  </a:cubicBezTo>
                  <a:cubicBezTo>
                    <a:pt x="15649" y="2494"/>
                    <a:pt x="15659" y="2489"/>
                    <a:pt x="15664" y="2481"/>
                  </a:cubicBezTo>
                  <a:cubicBezTo>
                    <a:pt x="15670" y="2473"/>
                    <a:pt x="15691" y="2489"/>
                    <a:pt x="15693" y="2473"/>
                  </a:cubicBezTo>
                  <a:cubicBezTo>
                    <a:pt x="15696" y="2457"/>
                    <a:pt x="15678" y="2481"/>
                    <a:pt x="15672" y="2467"/>
                  </a:cubicBezTo>
                  <a:cubicBezTo>
                    <a:pt x="15667" y="2454"/>
                    <a:pt x="15680" y="2438"/>
                    <a:pt x="15699" y="2441"/>
                  </a:cubicBezTo>
                  <a:cubicBezTo>
                    <a:pt x="15717" y="2356"/>
                    <a:pt x="15799" y="2282"/>
                    <a:pt x="15818" y="2203"/>
                  </a:cubicBezTo>
                  <a:cubicBezTo>
                    <a:pt x="15812" y="2219"/>
                    <a:pt x="15786" y="2229"/>
                    <a:pt x="15797" y="2251"/>
                  </a:cubicBezTo>
                  <a:cubicBezTo>
                    <a:pt x="15765" y="2253"/>
                    <a:pt x="15783" y="2277"/>
                    <a:pt x="15762" y="2277"/>
                  </a:cubicBezTo>
                  <a:cubicBezTo>
                    <a:pt x="15741" y="2277"/>
                    <a:pt x="15773" y="2282"/>
                    <a:pt x="15773" y="2290"/>
                  </a:cubicBezTo>
                  <a:lnTo>
                    <a:pt x="15773" y="2290"/>
                  </a:lnTo>
                  <a:cubicBezTo>
                    <a:pt x="15748" y="2308"/>
                    <a:pt x="15731" y="2327"/>
                    <a:pt x="15715" y="2354"/>
                  </a:cubicBezTo>
                  <a:cubicBezTo>
                    <a:pt x="15705" y="2372"/>
                    <a:pt x="15698" y="2389"/>
                    <a:pt x="15693" y="2409"/>
                  </a:cubicBezTo>
                  <a:lnTo>
                    <a:pt x="15670" y="2415"/>
                  </a:lnTo>
                  <a:lnTo>
                    <a:pt x="15670" y="2415"/>
                  </a:lnTo>
                  <a:cubicBezTo>
                    <a:pt x="15579" y="2560"/>
                    <a:pt x="15489" y="2674"/>
                    <a:pt x="15371" y="2798"/>
                  </a:cubicBezTo>
                  <a:lnTo>
                    <a:pt x="15360" y="2787"/>
                  </a:lnTo>
                  <a:cubicBezTo>
                    <a:pt x="15357" y="2801"/>
                    <a:pt x="15368" y="2799"/>
                    <a:pt x="15365" y="2809"/>
                  </a:cubicBezTo>
                  <a:cubicBezTo>
                    <a:pt x="15363" y="2820"/>
                    <a:pt x="15342" y="2844"/>
                    <a:pt x="15318" y="2838"/>
                  </a:cubicBezTo>
                  <a:cubicBezTo>
                    <a:pt x="15294" y="2833"/>
                    <a:pt x="15332" y="2840"/>
                    <a:pt x="15326" y="2851"/>
                  </a:cubicBezTo>
                  <a:cubicBezTo>
                    <a:pt x="15321" y="2862"/>
                    <a:pt x="15283" y="2904"/>
                    <a:pt x="15257" y="2899"/>
                  </a:cubicBezTo>
                  <a:cubicBezTo>
                    <a:pt x="15368" y="2756"/>
                    <a:pt x="15508" y="2618"/>
                    <a:pt x="15593" y="2465"/>
                  </a:cubicBezTo>
                  <a:cubicBezTo>
                    <a:pt x="15596" y="2465"/>
                    <a:pt x="15596" y="2473"/>
                    <a:pt x="15601" y="2473"/>
                  </a:cubicBezTo>
                  <a:cubicBezTo>
                    <a:pt x="15606" y="2473"/>
                    <a:pt x="15596" y="2462"/>
                    <a:pt x="15596" y="2459"/>
                  </a:cubicBezTo>
                  <a:cubicBezTo>
                    <a:pt x="15670" y="2409"/>
                    <a:pt x="15683" y="2322"/>
                    <a:pt x="15752" y="2274"/>
                  </a:cubicBezTo>
                  <a:cubicBezTo>
                    <a:pt x="15752" y="2266"/>
                    <a:pt x="15746" y="2266"/>
                    <a:pt x="15749" y="2253"/>
                  </a:cubicBezTo>
                  <a:cubicBezTo>
                    <a:pt x="15799" y="2213"/>
                    <a:pt x="15818" y="2145"/>
                    <a:pt x="15863" y="2094"/>
                  </a:cubicBezTo>
                  <a:cubicBezTo>
                    <a:pt x="15778" y="2158"/>
                    <a:pt x="15736" y="2261"/>
                    <a:pt x="15672" y="2343"/>
                  </a:cubicBezTo>
                  <a:lnTo>
                    <a:pt x="15672" y="2343"/>
                  </a:lnTo>
                  <a:cubicBezTo>
                    <a:pt x="15611" y="2411"/>
                    <a:pt x="15565" y="2475"/>
                    <a:pt x="15519" y="2554"/>
                  </a:cubicBezTo>
                  <a:cubicBezTo>
                    <a:pt x="15516" y="2559"/>
                    <a:pt x="15514" y="2563"/>
                    <a:pt x="15511" y="2568"/>
                  </a:cubicBezTo>
                  <a:cubicBezTo>
                    <a:pt x="15490" y="2586"/>
                    <a:pt x="15466" y="2594"/>
                    <a:pt x="15463" y="2626"/>
                  </a:cubicBezTo>
                  <a:cubicBezTo>
                    <a:pt x="15461" y="2658"/>
                    <a:pt x="15432" y="2679"/>
                    <a:pt x="15400" y="2687"/>
                  </a:cubicBezTo>
                  <a:cubicBezTo>
                    <a:pt x="15369" y="2695"/>
                    <a:pt x="15394" y="2705"/>
                    <a:pt x="15397" y="2719"/>
                  </a:cubicBezTo>
                  <a:cubicBezTo>
                    <a:pt x="15270" y="2817"/>
                    <a:pt x="15209" y="2981"/>
                    <a:pt x="15027" y="3026"/>
                  </a:cubicBezTo>
                  <a:lnTo>
                    <a:pt x="15000" y="3020"/>
                  </a:lnTo>
                  <a:cubicBezTo>
                    <a:pt x="14918" y="2875"/>
                    <a:pt x="14974" y="2705"/>
                    <a:pt x="14939" y="2563"/>
                  </a:cubicBezTo>
                  <a:cubicBezTo>
                    <a:pt x="14950" y="2560"/>
                    <a:pt x="14954" y="2553"/>
                    <a:pt x="14961" y="2547"/>
                  </a:cubicBezTo>
                  <a:cubicBezTo>
                    <a:pt x="14969" y="2542"/>
                    <a:pt x="14964" y="2462"/>
                    <a:pt x="14966" y="2425"/>
                  </a:cubicBezTo>
                  <a:cubicBezTo>
                    <a:pt x="14969" y="2388"/>
                    <a:pt x="14955" y="2433"/>
                    <a:pt x="14955" y="2420"/>
                  </a:cubicBezTo>
                  <a:cubicBezTo>
                    <a:pt x="14955" y="2407"/>
                    <a:pt x="14966" y="2377"/>
                    <a:pt x="14966" y="2346"/>
                  </a:cubicBezTo>
                  <a:cubicBezTo>
                    <a:pt x="15029" y="2282"/>
                    <a:pt x="15093" y="2200"/>
                    <a:pt x="15111" y="2108"/>
                  </a:cubicBezTo>
                  <a:cubicBezTo>
                    <a:pt x="15196" y="1971"/>
                    <a:pt x="15252" y="1820"/>
                    <a:pt x="15312" y="1654"/>
                  </a:cubicBezTo>
                  <a:lnTo>
                    <a:pt x="15326" y="1654"/>
                  </a:lnTo>
                  <a:cubicBezTo>
                    <a:pt x="15307" y="1627"/>
                    <a:pt x="15340" y="1605"/>
                    <a:pt x="15342" y="1574"/>
                  </a:cubicBezTo>
                  <a:cubicBezTo>
                    <a:pt x="15345" y="1542"/>
                    <a:pt x="15352" y="1579"/>
                    <a:pt x="15357" y="1574"/>
                  </a:cubicBezTo>
                  <a:cubicBezTo>
                    <a:pt x="15363" y="1568"/>
                    <a:pt x="15353" y="1553"/>
                    <a:pt x="15355" y="1537"/>
                  </a:cubicBezTo>
                  <a:cubicBezTo>
                    <a:pt x="15358" y="1521"/>
                    <a:pt x="15360" y="1548"/>
                    <a:pt x="15365" y="1548"/>
                  </a:cubicBezTo>
                  <a:cubicBezTo>
                    <a:pt x="15371" y="1548"/>
                    <a:pt x="15392" y="1466"/>
                    <a:pt x="15410" y="1429"/>
                  </a:cubicBezTo>
                  <a:cubicBezTo>
                    <a:pt x="15521" y="1418"/>
                    <a:pt x="15627" y="1416"/>
                    <a:pt x="15717" y="1408"/>
                  </a:cubicBezTo>
                  <a:cubicBezTo>
                    <a:pt x="15749" y="1418"/>
                    <a:pt x="15818" y="1423"/>
                    <a:pt x="15828" y="1405"/>
                  </a:cubicBezTo>
                  <a:cubicBezTo>
                    <a:pt x="15839" y="1386"/>
                    <a:pt x="15852" y="1407"/>
                    <a:pt x="15873" y="1418"/>
                  </a:cubicBezTo>
                  <a:cubicBezTo>
                    <a:pt x="15894" y="1428"/>
                    <a:pt x="15873" y="1405"/>
                    <a:pt x="15879" y="1405"/>
                  </a:cubicBezTo>
                  <a:lnTo>
                    <a:pt x="15879" y="1418"/>
                  </a:lnTo>
                  <a:cubicBezTo>
                    <a:pt x="15902" y="1416"/>
                    <a:pt x="15905" y="1420"/>
                    <a:pt x="15921" y="1410"/>
                  </a:cubicBezTo>
                  <a:cubicBezTo>
                    <a:pt x="15937" y="1399"/>
                    <a:pt x="15979" y="1421"/>
                    <a:pt x="15979" y="1408"/>
                  </a:cubicBezTo>
                  <a:cubicBezTo>
                    <a:pt x="16090" y="1445"/>
                    <a:pt x="16180" y="1418"/>
                    <a:pt x="16291" y="1466"/>
                  </a:cubicBezTo>
                  <a:cubicBezTo>
                    <a:pt x="16273" y="1474"/>
                    <a:pt x="16246" y="1474"/>
                    <a:pt x="16238" y="1492"/>
                  </a:cubicBezTo>
                  <a:lnTo>
                    <a:pt x="16238" y="1492"/>
                  </a:lnTo>
                  <a:cubicBezTo>
                    <a:pt x="16239" y="1493"/>
                    <a:pt x="16239" y="1493"/>
                    <a:pt x="16240" y="1493"/>
                  </a:cubicBezTo>
                  <a:cubicBezTo>
                    <a:pt x="16251" y="1499"/>
                    <a:pt x="16261" y="1502"/>
                    <a:pt x="16274" y="1502"/>
                  </a:cubicBezTo>
                  <a:cubicBezTo>
                    <a:pt x="16287" y="1502"/>
                    <a:pt x="16298" y="1499"/>
                    <a:pt x="16309" y="1493"/>
                  </a:cubicBezTo>
                  <a:cubicBezTo>
                    <a:pt x="16309" y="1493"/>
                    <a:pt x="16309" y="1493"/>
                    <a:pt x="16310" y="1492"/>
                  </a:cubicBezTo>
                  <a:cubicBezTo>
                    <a:pt x="16320" y="1513"/>
                    <a:pt x="16360" y="1498"/>
                    <a:pt x="16350" y="1513"/>
                  </a:cubicBezTo>
                  <a:cubicBezTo>
                    <a:pt x="16364" y="1503"/>
                    <a:pt x="16373" y="1487"/>
                    <a:pt x="16376" y="1469"/>
                  </a:cubicBezTo>
                  <a:lnTo>
                    <a:pt x="16376" y="1432"/>
                  </a:lnTo>
                  <a:cubicBezTo>
                    <a:pt x="16371" y="1404"/>
                    <a:pt x="16357" y="1374"/>
                    <a:pt x="16336" y="1355"/>
                  </a:cubicBezTo>
                  <a:cubicBezTo>
                    <a:pt x="16318" y="1368"/>
                    <a:pt x="16311" y="1352"/>
                    <a:pt x="16297" y="1344"/>
                  </a:cubicBezTo>
                  <a:cubicBezTo>
                    <a:pt x="16284" y="1336"/>
                    <a:pt x="16294" y="1349"/>
                    <a:pt x="16291" y="1349"/>
                  </a:cubicBezTo>
                  <a:lnTo>
                    <a:pt x="16291" y="1357"/>
                  </a:lnTo>
                  <a:cubicBezTo>
                    <a:pt x="16291" y="1357"/>
                    <a:pt x="16294" y="1363"/>
                    <a:pt x="16291" y="1365"/>
                  </a:cubicBezTo>
                  <a:lnTo>
                    <a:pt x="16291" y="1357"/>
                  </a:lnTo>
                  <a:cubicBezTo>
                    <a:pt x="16278" y="1365"/>
                    <a:pt x="16283" y="1349"/>
                    <a:pt x="16291" y="1349"/>
                  </a:cubicBezTo>
                  <a:lnTo>
                    <a:pt x="16291" y="1349"/>
                  </a:lnTo>
                  <a:cubicBezTo>
                    <a:pt x="16290" y="1348"/>
                    <a:pt x="16288" y="1347"/>
                    <a:pt x="16287" y="1345"/>
                  </a:cubicBezTo>
                  <a:cubicBezTo>
                    <a:pt x="16286" y="1342"/>
                    <a:pt x="16285" y="1340"/>
                    <a:pt x="16285" y="1337"/>
                  </a:cubicBezTo>
                  <a:cubicBezTo>
                    <a:pt x="16285" y="1335"/>
                    <a:pt x="16285" y="1333"/>
                    <a:pt x="16286" y="1331"/>
                  </a:cubicBezTo>
                  <a:lnTo>
                    <a:pt x="16286" y="1331"/>
                  </a:lnTo>
                  <a:cubicBezTo>
                    <a:pt x="16194" y="1313"/>
                    <a:pt x="16115" y="1303"/>
                    <a:pt x="16021" y="1297"/>
                  </a:cubicBezTo>
                  <a:cubicBezTo>
                    <a:pt x="16019" y="1315"/>
                    <a:pt x="16048" y="1297"/>
                    <a:pt x="16043" y="1312"/>
                  </a:cubicBezTo>
                  <a:lnTo>
                    <a:pt x="16029" y="1312"/>
                  </a:lnTo>
                  <a:cubicBezTo>
                    <a:pt x="16021" y="1326"/>
                    <a:pt x="16037" y="1317"/>
                    <a:pt x="16037" y="1328"/>
                  </a:cubicBezTo>
                  <a:cubicBezTo>
                    <a:pt x="16037" y="1338"/>
                    <a:pt x="16051" y="1312"/>
                    <a:pt x="16061" y="1312"/>
                  </a:cubicBezTo>
                  <a:cubicBezTo>
                    <a:pt x="16072" y="1312"/>
                    <a:pt x="16064" y="1320"/>
                    <a:pt x="16069" y="1328"/>
                  </a:cubicBezTo>
                  <a:cubicBezTo>
                    <a:pt x="16074" y="1336"/>
                    <a:pt x="16072" y="1315"/>
                    <a:pt x="16082" y="1315"/>
                  </a:cubicBezTo>
                  <a:cubicBezTo>
                    <a:pt x="16093" y="1315"/>
                    <a:pt x="16170" y="1315"/>
                    <a:pt x="16191" y="1342"/>
                  </a:cubicBezTo>
                  <a:lnTo>
                    <a:pt x="16193" y="1342"/>
                  </a:lnTo>
                  <a:cubicBezTo>
                    <a:pt x="16193" y="1339"/>
                    <a:pt x="16201" y="1342"/>
                    <a:pt x="16193" y="1342"/>
                  </a:cubicBezTo>
                  <a:cubicBezTo>
                    <a:pt x="16186" y="1342"/>
                    <a:pt x="16191" y="1347"/>
                    <a:pt x="16191" y="1342"/>
                  </a:cubicBezTo>
                  <a:cubicBezTo>
                    <a:pt x="16191" y="1336"/>
                    <a:pt x="16178" y="1344"/>
                    <a:pt x="16178" y="1352"/>
                  </a:cubicBezTo>
                  <a:cubicBezTo>
                    <a:pt x="16178" y="1360"/>
                    <a:pt x="16191" y="1346"/>
                    <a:pt x="16199" y="1357"/>
                  </a:cubicBezTo>
                  <a:cubicBezTo>
                    <a:pt x="16207" y="1367"/>
                    <a:pt x="16205" y="1339"/>
                    <a:pt x="16215" y="1339"/>
                  </a:cubicBezTo>
                  <a:cubicBezTo>
                    <a:pt x="16226" y="1339"/>
                    <a:pt x="16201" y="1357"/>
                    <a:pt x="16217" y="1357"/>
                  </a:cubicBezTo>
                  <a:cubicBezTo>
                    <a:pt x="16233" y="1357"/>
                    <a:pt x="16220" y="1342"/>
                    <a:pt x="16246" y="1342"/>
                  </a:cubicBezTo>
                  <a:cubicBezTo>
                    <a:pt x="16273" y="1342"/>
                    <a:pt x="16230" y="1344"/>
                    <a:pt x="16233" y="1357"/>
                  </a:cubicBezTo>
                  <a:lnTo>
                    <a:pt x="16233" y="1357"/>
                  </a:lnTo>
                  <a:cubicBezTo>
                    <a:pt x="16256" y="1368"/>
                    <a:pt x="16275" y="1375"/>
                    <a:pt x="16299" y="1381"/>
                  </a:cubicBezTo>
                  <a:cubicBezTo>
                    <a:pt x="16299" y="1379"/>
                    <a:pt x="16307" y="1381"/>
                    <a:pt x="16299" y="1381"/>
                  </a:cubicBezTo>
                  <a:cubicBezTo>
                    <a:pt x="16291" y="1381"/>
                    <a:pt x="16321" y="1387"/>
                    <a:pt x="16318" y="1400"/>
                  </a:cubicBezTo>
                  <a:cubicBezTo>
                    <a:pt x="16316" y="1413"/>
                    <a:pt x="16254" y="1405"/>
                    <a:pt x="16220" y="1387"/>
                  </a:cubicBezTo>
                  <a:cubicBezTo>
                    <a:pt x="16186" y="1368"/>
                    <a:pt x="16175" y="1383"/>
                    <a:pt x="16193" y="1373"/>
                  </a:cubicBezTo>
                  <a:cubicBezTo>
                    <a:pt x="16212" y="1362"/>
                    <a:pt x="16170" y="1368"/>
                    <a:pt x="16167" y="1379"/>
                  </a:cubicBezTo>
                  <a:cubicBezTo>
                    <a:pt x="16164" y="1389"/>
                    <a:pt x="16164" y="1365"/>
                    <a:pt x="16154" y="1368"/>
                  </a:cubicBezTo>
                  <a:lnTo>
                    <a:pt x="16148" y="1368"/>
                  </a:lnTo>
                  <a:cubicBezTo>
                    <a:pt x="16148" y="1376"/>
                    <a:pt x="16127" y="1376"/>
                    <a:pt x="16130" y="1368"/>
                  </a:cubicBezTo>
                  <a:cubicBezTo>
                    <a:pt x="16133" y="1360"/>
                    <a:pt x="16127" y="1384"/>
                    <a:pt x="16114" y="1379"/>
                  </a:cubicBezTo>
                  <a:cubicBezTo>
                    <a:pt x="16019" y="1349"/>
                    <a:pt x="15945" y="1379"/>
                    <a:pt x="15876" y="1349"/>
                  </a:cubicBezTo>
                  <a:cubicBezTo>
                    <a:pt x="15876" y="1355"/>
                    <a:pt x="15881" y="1357"/>
                    <a:pt x="15876" y="1357"/>
                  </a:cubicBezTo>
                  <a:lnTo>
                    <a:pt x="15876" y="1357"/>
                  </a:lnTo>
                  <a:cubicBezTo>
                    <a:pt x="15866" y="1357"/>
                    <a:pt x="15857" y="1356"/>
                    <a:pt x="15847" y="1356"/>
                  </a:cubicBezTo>
                  <a:cubicBezTo>
                    <a:pt x="15837" y="1356"/>
                    <a:pt x="15828" y="1357"/>
                    <a:pt x="15818" y="1357"/>
                  </a:cubicBezTo>
                  <a:cubicBezTo>
                    <a:pt x="15823" y="1355"/>
                    <a:pt x="15823" y="1351"/>
                    <a:pt x="15815" y="1349"/>
                  </a:cubicBezTo>
                  <a:cubicBezTo>
                    <a:pt x="15807" y="1346"/>
                    <a:pt x="15752" y="1343"/>
                    <a:pt x="15730" y="1365"/>
                  </a:cubicBezTo>
                  <a:cubicBezTo>
                    <a:pt x="15709" y="1386"/>
                    <a:pt x="15747" y="1371"/>
                    <a:pt x="15757" y="1384"/>
                  </a:cubicBezTo>
                  <a:cubicBezTo>
                    <a:pt x="15768" y="1397"/>
                    <a:pt x="15718" y="1384"/>
                    <a:pt x="15699" y="1384"/>
                  </a:cubicBezTo>
                  <a:cubicBezTo>
                    <a:pt x="15681" y="1384"/>
                    <a:pt x="15707" y="1365"/>
                    <a:pt x="15691" y="1365"/>
                  </a:cubicBezTo>
                  <a:cubicBezTo>
                    <a:pt x="15675" y="1365"/>
                    <a:pt x="15685" y="1376"/>
                    <a:pt x="15693" y="1379"/>
                  </a:cubicBezTo>
                  <a:lnTo>
                    <a:pt x="15693" y="1379"/>
                  </a:lnTo>
                  <a:cubicBezTo>
                    <a:pt x="15678" y="1385"/>
                    <a:pt x="15663" y="1387"/>
                    <a:pt x="15646" y="1387"/>
                  </a:cubicBezTo>
                  <a:cubicBezTo>
                    <a:pt x="15636" y="1387"/>
                    <a:pt x="15627" y="1386"/>
                    <a:pt x="15617" y="1384"/>
                  </a:cubicBezTo>
                  <a:cubicBezTo>
                    <a:pt x="15614" y="1392"/>
                    <a:pt x="15583" y="1392"/>
                    <a:pt x="15580" y="1384"/>
                  </a:cubicBezTo>
                  <a:cubicBezTo>
                    <a:pt x="15578" y="1376"/>
                    <a:pt x="15601" y="1384"/>
                    <a:pt x="15617" y="1384"/>
                  </a:cubicBezTo>
                  <a:cubicBezTo>
                    <a:pt x="15633" y="1384"/>
                    <a:pt x="15643" y="1367"/>
                    <a:pt x="15635" y="1357"/>
                  </a:cubicBezTo>
                  <a:cubicBezTo>
                    <a:pt x="15627" y="1346"/>
                    <a:pt x="15631" y="1376"/>
                    <a:pt x="15617" y="1371"/>
                  </a:cubicBezTo>
                  <a:cubicBezTo>
                    <a:pt x="15604" y="1365"/>
                    <a:pt x="15564" y="1371"/>
                    <a:pt x="15537" y="1368"/>
                  </a:cubicBezTo>
                  <a:cubicBezTo>
                    <a:pt x="15511" y="1365"/>
                    <a:pt x="15561" y="1357"/>
                    <a:pt x="15540" y="1355"/>
                  </a:cubicBezTo>
                  <a:cubicBezTo>
                    <a:pt x="15519" y="1352"/>
                    <a:pt x="15466" y="1365"/>
                    <a:pt x="15431" y="1365"/>
                  </a:cubicBezTo>
                  <a:cubicBezTo>
                    <a:pt x="15397" y="1365"/>
                    <a:pt x="15434" y="1339"/>
                    <a:pt x="15450" y="1336"/>
                  </a:cubicBezTo>
                  <a:lnTo>
                    <a:pt x="15450" y="1336"/>
                  </a:lnTo>
                  <a:cubicBezTo>
                    <a:pt x="15450" y="1337"/>
                    <a:pt x="15450" y="1337"/>
                    <a:pt x="15450" y="1338"/>
                  </a:cubicBezTo>
                  <a:cubicBezTo>
                    <a:pt x="15450" y="1340"/>
                    <a:pt x="15450" y="1341"/>
                    <a:pt x="15451" y="1343"/>
                  </a:cubicBezTo>
                  <a:cubicBezTo>
                    <a:pt x="15452" y="1345"/>
                    <a:pt x="15454" y="1346"/>
                    <a:pt x="15455" y="1347"/>
                  </a:cubicBezTo>
                  <a:cubicBezTo>
                    <a:pt x="15457" y="1348"/>
                    <a:pt x="15459" y="1348"/>
                    <a:pt x="15461" y="1348"/>
                  </a:cubicBezTo>
                  <a:cubicBezTo>
                    <a:pt x="15463" y="1348"/>
                    <a:pt x="15464" y="1348"/>
                    <a:pt x="15466" y="1347"/>
                  </a:cubicBezTo>
                  <a:cubicBezTo>
                    <a:pt x="15468" y="1346"/>
                    <a:pt x="15469" y="1345"/>
                    <a:pt x="15470" y="1343"/>
                  </a:cubicBezTo>
                  <a:cubicBezTo>
                    <a:pt x="15471" y="1342"/>
                    <a:pt x="15471" y="1340"/>
                    <a:pt x="15471" y="1339"/>
                  </a:cubicBezTo>
                  <a:cubicBezTo>
                    <a:pt x="15461" y="1339"/>
                    <a:pt x="15466" y="1330"/>
                    <a:pt x="15471" y="1328"/>
                  </a:cubicBezTo>
                  <a:cubicBezTo>
                    <a:pt x="15476" y="1325"/>
                    <a:pt x="15447" y="1336"/>
                    <a:pt x="15439" y="1326"/>
                  </a:cubicBezTo>
                  <a:lnTo>
                    <a:pt x="15439" y="1326"/>
                  </a:lnTo>
                  <a:cubicBezTo>
                    <a:pt x="15460" y="1317"/>
                    <a:pt x="15480" y="1312"/>
                    <a:pt x="15502" y="1312"/>
                  </a:cubicBezTo>
                  <a:cubicBezTo>
                    <a:pt x="15517" y="1312"/>
                    <a:pt x="15529" y="1314"/>
                    <a:pt x="15543" y="1318"/>
                  </a:cubicBezTo>
                  <a:cubicBezTo>
                    <a:pt x="15553" y="1297"/>
                    <a:pt x="15577" y="1323"/>
                    <a:pt x="15593" y="1305"/>
                  </a:cubicBezTo>
                  <a:cubicBezTo>
                    <a:pt x="15609" y="1286"/>
                    <a:pt x="15601" y="1305"/>
                    <a:pt x="15603" y="1305"/>
                  </a:cubicBezTo>
                  <a:cubicBezTo>
                    <a:pt x="15606" y="1305"/>
                    <a:pt x="15646" y="1299"/>
                    <a:pt x="15659" y="1326"/>
                  </a:cubicBezTo>
                  <a:cubicBezTo>
                    <a:pt x="15667" y="1305"/>
                    <a:pt x="15646" y="1315"/>
                    <a:pt x="15651" y="1299"/>
                  </a:cubicBezTo>
                  <a:cubicBezTo>
                    <a:pt x="15656" y="1283"/>
                    <a:pt x="15672" y="1302"/>
                    <a:pt x="15672" y="1315"/>
                  </a:cubicBezTo>
                  <a:cubicBezTo>
                    <a:pt x="15672" y="1328"/>
                    <a:pt x="15709" y="1318"/>
                    <a:pt x="15738" y="1315"/>
                  </a:cubicBezTo>
                  <a:lnTo>
                    <a:pt x="15738" y="1305"/>
                  </a:lnTo>
                  <a:cubicBezTo>
                    <a:pt x="15736" y="1302"/>
                    <a:pt x="15730" y="1304"/>
                    <a:pt x="15730" y="1299"/>
                  </a:cubicBezTo>
                  <a:cubicBezTo>
                    <a:pt x="15730" y="1293"/>
                    <a:pt x="15738" y="1299"/>
                    <a:pt x="15738" y="1305"/>
                  </a:cubicBezTo>
                  <a:cubicBezTo>
                    <a:pt x="15738" y="1310"/>
                    <a:pt x="15757" y="1318"/>
                    <a:pt x="15773" y="1315"/>
                  </a:cubicBezTo>
                  <a:cubicBezTo>
                    <a:pt x="15789" y="1312"/>
                    <a:pt x="15797" y="1304"/>
                    <a:pt x="15810" y="1299"/>
                  </a:cubicBezTo>
                  <a:cubicBezTo>
                    <a:pt x="15823" y="1293"/>
                    <a:pt x="15926" y="1299"/>
                    <a:pt x="15974" y="1315"/>
                  </a:cubicBezTo>
                  <a:moveTo>
                    <a:pt x="14627" y="2080"/>
                  </a:moveTo>
                  <a:cubicBezTo>
                    <a:pt x="14640" y="1992"/>
                    <a:pt x="14532" y="1995"/>
                    <a:pt x="14492" y="1953"/>
                  </a:cubicBezTo>
                  <a:cubicBezTo>
                    <a:pt x="14400" y="1937"/>
                    <a:pt x="14355" y="2045"/>
                    <a:pt x="14302" y="2066"/>
                  </a:cubicBezTo>
                  <a:cubicBezTo>
                    <a:pt x="14262" y="2182"/>
                    <a:pt x="14220" y="2264"/>
                    <a:pt x="14230" y="2409"/>
                  </a:cubicBezTo>
                  <a:cubicBezTo>
                    <a:pt x="14249" y="2420"/>
                    <a:pt x="14251" y="2459"/>
                    <a:pt x="14251" y="2478"/>
                  </a:cubicBezTo>
                  <a:cubicBezTo>
                    <a:pt x="14296" y="2573"/>
                    <a:pt x="14368" y="2631"/>
                    <a:pt x="14434" y="2698"/>
                  </a:cubicBezTo>
                  <a:cubicBezTo>
                    <a:pt x="14416" y="2782"/>
                    <a:pt x="14339" y="2804"/>
                    <a:pt x="14310" y="2862"/>
                  </a:cubicBezTo>
                  <a:cubicBezTo>
                    <a:pt x="14281" y="2921"/>
                    <a:pt x="14162" y="2944"/>
                    <a:pt x="14093" y="2920"/>
                  </a:cubicBezTo>
                  <a:cubicBezTo>
                    <a:pt x="14095" y="2901"/>
                    <a:pt x="14067" y="2875"/>
                    <a:pt x="14093" y="2851"/>
                  </a:cubicBezTo>
                  <a:cubicBezTo>
                    <a:pt x="14120" y="2827"/>
                    <a:pt x="14077" y="2851"/>
                    <a:pt x="14077" y="2848"/>
                  </a:cubicBezTo>
                  <a:cubicBezTo>
                    <a:pt x="14077" y="2846"/>
                    <a:pt x="14093" y="2825"/>
                    <a:pt x="14095" y="2809"/>
                  </a:cubicBezTo>
                  <a:cubicBezTo>
                    <a:pt x="13976" y="2854"/>
                    <a:pt x="14066" y="3097"/>
                    <a:pt x="14196" y="3081"/>
                  </a:cubicBezTo>
                  <a:cubicBezTo>
                    <a:pt x="14220" y="3081"/>
                    <a:pt x="14225" y="3060"/>
                    <a:pt x="14257" y="3073"/>
                  </a:cubicBezTo>
                  <a:cubicBezTo>
                    <a:pt x="14389" y="3023"/>
                    <a:pt x="14519" y="2946"/>
                    <a:pt x="14569" y="2798"/>
                  </a:cubicBezTo>
                  <a:cubicBezTo>
                    <a:pt x="14564" y="2682"/>
                    <a:pt x="14492" y="2642"/>
                    <a:pt x="14447" y="2568"/>
                  </a:cubicBezTo>
                  <a:cubicBezTo>
                    <a:pt x="14426" y="2560"/>
                    <a:pt x="14378" y="2528"/>
                    <a:pt x="14378" y="2499"/>
                  </a:cubicBezTo>
                  <a:cubicBezTo>
                    <a:pt x="14378" y="2470"/>
                    <a:pt x="14357" y="2457"/>
                    <a:pt x="14341" y="2438"/>
                  </a:cubicBezTo>
                  <a:cubicBezTo>
                    <a:pt x="14341" y="2261"/>
                    <a:pt x="14466" y="2126"/>
                    <a:pt x="14627" y="2080"/>
                  </a:cubicBezTo>
                  <a:moveTo>
                    <a:pt x="13402" y="2639"/>
                  </a:moveTo>
                  <a:cubicBezTo>
                    <a:pt x="13402" y="2634"/>
                    <a:pt x="13410" y="2634"/>
                    <a:pt x="13402" y="2639"/>
                  </a:cubicBezTo>
                  <a:moveTo>
                    <a:pt x="13712" y="2586"/>
                  </a:moveTo>
                  <a:lnTo>
                    <a:pt x="13714" y="2586"/>
                  </a:lnTo>
                  <a:lnTo>
                    <a:pt x="13714" y="2579"/>
                  </a:lnTo>
                  <a:lnTo>
                    <a:pt x="13712" y="2579"/>
                  </a:lnTo>
                  <a:lnTo>
                    <a:pt x="13712" y="2586"/>
                  </a:lnTo>
                  <a:moveTo>
                    <a:pt x="13426" y="2565"/>
                  </a:moveTo>
                  <a:cubicBezTo>
                    <a:pt x="13423" y="2586"/>
                    <a:pt x="13402" y="2608"/>
                    <a:pt x="13410" y="2629"/>
                  </a:cubicBezTo>
                  <a:cubicBezTo>
                    <a:pt x="13410" y="2608"/>
                    <a:pt x="13437" y="2579"/>
                    <a:pt x="13426" y="2565"/>
                  </a:cubicBezTo>
                  <a:moveTo>
                    <a:pt x="14000" y="2547"/>
                  </a:moveTo>
                  <a:cubicBezTo>
                    <a:pt x="14003" y="2534"/>
                    <a:pt x="13992" y="2565"/>
                    <a:pt x="14000" y="2547"/>
                  </a:cubicBezTo>
                  <a:moveTo>
                    <a:pt x="13439" y="2534"/>
                  </a:moveTo>
                  <a:cubicBezTo>
                    <a:pt x="13442" y="2539"/>
                    <a:pt x="13427" y="2555"/>
                    <a:pt x="13437" y="2563"/>
                  </a:cubicBezTo>
                  <a:cubicBezTo>
                    <a:pt x="13448" y="2571"/>
                    <a:pt x="13458" y="2539"/>
                    <a:pt x="13439" y="2534"/>
                  </a:cubicBezTo>
                  <a:moveTo>
                    <a:pt x="14000" y="2515"/>
                  </a:moveTo>
                  <a:cubicBezTo>
                    <a:pt x="14000" y="2526"/>
                    <a:pt x="13993" y="2539"/>
                    <a:pt x="14003" y="2539"/>
                  </a:cubicBezTo>
                  <a:cubicBezTo>
                    <a:pt x="14014" y="2539"/>
                    <a:pt x="14005" y="2504"/>
                    <a:pt x="14000" y="2515"/>
                  </a:cubicBezTo>
                  <a:moveTo>
                    <a:pt x="13691" y="2515"/>
                  </a:moveTo>
                  <a:cubicBezTo>
                    <a:pt x="13688" y="2515"/>
                    <a:pt x="13691" y="2523"/>
                    <a:pt x="13691" y="2515"/>
                  </a:cubicBezTo>
                  <a:moveTo>
                    <a:pt x="13450" y="2515"/>
                  </a:moveTo>
                  <a:cubicBezTo>
                    <a:pt x="13450" y="2515"/>
                    <a:pt x="13458" y="2510"/>
                    <a:pt x="13450" y="2515"/>
                  </a:cubicBezTo>
                  <a:moveTo>
                    <a:pt x="14000" y="2512"/>
                  </a:moveTo>
                  <a:cubicBezTo>
                    <a:pt x="14000" y="2512"/>
                    <a:pt x="14000" y="2499"/>
                    <a:pt x="14000" y="2512"/>
                  </a:cubicBezTo>
                  <a:moveTo>
                    <a:pt x="13699" y="2504"/>
                  </a:moveTo>
                  <a:cubicBezTo>
                    <a:pt x="13699" y="2504"/>
                    <a:pt x="13709" y="2491"/>
                    <a:pt x="13699" y="2504"/>
                  </a:cubicBezTo>
                  <a:moveTo>
                    <a:pt x="13468" y="2497"/>
                  </a:moveTo>
                  <a:cubicBezTo>
                    <a:pt x="13458" y="2491"/>
                    <a:pt x="13450" y="2505"/>
                    <a:pt x="13458" y="2510"/>
                  </a:cubicBezTo>
                  <a:cubicBezTo>
                    <a:pt x="13466" y="2516"/>
                    <a:pt x="13466" y="2502"/>
                    <a:pt x="13468" y="2497"/>
                  </a:cubicBezTo>
                  <a:moveTo>
                    <a:pt x="14003" y="2475"/>
                  </a:moveTo>
                  <a:lnTo>
                    <a:pt x="14003" y="2491"/>
                  </a:lnTo>
                  <a:cubicBezTo>
                    <a:pt x="14003" y="2489"/>
                    <a:pt x="14003" y="2487"/>
                    <a:pt x="14005" y="2489"/>
                  </a:cubicBezTo>
                  <a:cubicBezTo>
                    <a:pt x="14008" y="2492"/>
                    <a:pt x="14005" y="2475"/>
                    <a:pt x="14003" y="2475"/>
                  </a:cubicBezTo>
                  <a:moveTo>
                    <a:pt x="13479" y="2459"/>
                  </a:moveTo>
                  <a:cubicBezTo>
                    <a:pt x="13482" y="2470"/>
                    <a:pt x="13469" y="2470"/>
                    <a:pt x="13474" y="2483"/>
                  </a:cubicBezTo>
                  <a:cubicBezTo>
                    <a:pt x="13480" y="2497"/>
                    <a:pt x="13490" y="2462"/>
                    <a:pt x="13479" y="2459"/>
                  </a:cubicBezTo>
                  <a:moveTo>
                    <a:pt x="13714" y="2457"/>
                  </a:moveTo>
                  <a:lnTo>
                    <a:pt x="13699" y="2475"/>
                  </a:lnTo>
                  <a:cubicBezTo>
                    <a:pt x="13709" y="2470"/>
                    <a:pt x="13722" y="2473"/>
                    <a:pt x="13714" y="2457"/>
                  </a:cubicBezTo>
                  <a:moveTo>
                    <a:pt x="13738" y="2457"/>
                  </a:moveTo>
                  <a:cubicBezTo>
                    <a:pt x="13738" y="2457"/>
                    <a:pt x="13741" y="2446"/>
                    <a:pt x="13738" y="2457"/>
                  </a:cubicBezTo>
                  <a:moveTo>
                    <a:pt x="13714" y="2457"/>
                  </a:moveTo>
                  <a:cubicBezTo>
                    <a:pt x="13730" y="2459"/>
                    <a:pt x="13728" y="2449"/>
                    <a:pt x="13730" y="2446"/>
                  </a:cubicBezTo>
                  <a:cubicBezTo>
                    <a:pt x="13733" y="2444"/>
                    <a:pt x="13725" y="2452"/>
                    <a:pt x="13714" y="2457"/>
                  </a:cubicBezTo>
                  <a:moveTo>
                    <a:pt x="13767" y="2433"/>
                  </a:moveTo>
                  <a:lnTo>
                    <a:pt x="13762" y="2433"/>
                  </a:lnTo>
                  <a:lnTo>
                    <a:pt x="13762" y="2438"/>
                  </a:lnTo>
                  <a:cubicBezTo>
                    <a:pt x="13767" y="2446"/>
                    <a:pt x="13767" y="2436"/>
                    <a:pt x="13767" y="2433"/>
                  </a:cubicBezTo>
                  <a:moveTo>
                    <a:pt x="13767" y="2433"/>
                  </a:moveTo>
                  <a:cubicBezTo>
                    <a:pt x="13767" y="2433"/>
                    <a:pt x="13767" y="2420"/>
                    <a:pt x="13767" y="2433"/>
                  </a:cubicBezTo>
                  <a:moveTo>
                    <a:pt x="13691" y="2459"/>
                  </a:moveTo>
                  <a:cubicBezTo>
                    <a:pt x="13704" y="2465"/>
                    <a:pt x="13701" y="2450"/>
                    <a:pt x="13714" y="2452"/>
                  </a:cubicBezTo>
                  <a:cubicBezTo>
                    <a:pt x="13728" y="2455"/>
                    <a:pt x="13709" y="2447"/>
                    <a:pt x="13714" y="2436"/>
                  </a:cubicBezTo>
                  <a:cubicBezTo>
                    <a:pt x="13720" y="2426"/>
                    <a:pt x="13709" y="2425"/>
                    <a:pt x="13701" y="2422"/>
                  </a:cubicBezTo>
                  <a:cubicBezTo>
                    <a:pt x="13693" y="2420"/>
                    <a:pt x="13701" y="2436"/>
                    <a:pt x="13701" y="2446"/>
                  </a:cubicBezTo>
                  <a:cubicBezTo>
                    <a:pt x="13701" y="2457"/>
                    <a:pt x="13675" y="2447"/>
                    <a:pt x="13669" y="2457"/>
                  </a:cubicBezTo>
                  <a:cubicBezTo>
                    <a:pt x="13664" y="2468"/>
                    <a:pt x="13691" y="2438"/>
                    <a:pt x="13691" y="2459"/>
                  </a:cubicBezTo>
                  <a:moveTo>
                    <a:pt x="13725" y="2409"/>
                  </a:moveTo>
                  <a:cubicBezTo>
                    <a:pt x="13725" y="2409"/>
                    <a:pt x="13738" y="2399"/>
                    <a:pt x="13725" y="2409"/>
                  </a:cubicBezTo>
                  <a:moveTo>
                    <a:pt x="13770" y="2399"/>
                  </a:moveTo>
                  <a:cubicBezTo>
                    <a:pt x="13765" y="2399"/>
                    <a:pt x="13762" y="2404"/>
                    <a:pt x="13762" y="2409"/>
                  </a:cubicBezTo>
                  <a:cubicBezTo>
                    <a:pt x="13762" y="2415"/>
                    <a:pt x="13770" y="2409"/>
                    <a:pt x="13770" y="2399"/>
                  </a:cubicBezTo>
                  <a:moveTo>
                    <a:pt x="13818" y="2399"/>
                  </a:moveTo>
                  <a:lnTo>
                    <a:pt x="13818" y="2399"/>
                  </a:lnTo>
                  <a:cubicBezTo>
                    <a:pt x="13810" y="2399"/>
                    <a:pt x="13815" y="2401"/>
                    <a:pt x="13818" y="2401"/>
                  </a:cubicBezTo>
                  <a:lnTo>
                    <a:pt x="13818" y="2399"/>
                  </a:lnTo>
                  <a:moveTo>
                    <a:pt x="13770" y="2401"/>
                  </a:moveTo>
                  <a:cubicBezTo>
                    <a:pt x="13770" y="2401"/>
                    <a:pt x="13770" y="2388"/>
                    <a:pt x="13770" y="2401"/>
                  </a:cubicBezTo>
                  <a:moveTo>
                    <a:pt x="13791" y="2383"/>
                  </a:moveTo>
                  <a:cubicBezTo>
                    <a:pt x="13783" y="2383"/>
                    <a:pt x="13783" y="2385"/>
                    <a:pt x="13783" y="2388"/>
                  </a:cubicBezTo>
                  <a:cubicBezTo>
                    <a:pt x="13783" y="2391"/>
                    <a:pt x="13791" y="2385"/>
                    <a:pt x="13791" y="2383"/>
                  </a:cubicBezTo>
                  <a:moveTo>
                    <a:pt x="13788" y="2356"/>
                  </a:moveTo>
                  <a:lnTo>
                    <a:pt x="13788" y="2356"/>
                  </a:lnTo>
                  <a:moveTo>
                    <a:pt x="13833" y="2354"/>
                  </a:moveTo>
                  <a:cubicBezTo>
                    <a:pt x="13818" y="2354"/>
                    <a:pt x="13810" y="2356"/>
                    <a:pt x="13807" y="2372"/>
                  </a:cubicBezTo>
                  <a:cubicBezTo>
                    <a:pt x="13804" y="2388"/>
                    <a:pt x="13823" y="2356"/>
                    <a:pt x="13833" y="2354"/>
                  </a:cubicBezTo>
                  <a:moveTo>
                    <a:pt x="13820" y="2346"/>
                  </a:moveTo>
                  <a:lnTo>
                    <a:pt x="13828" y="2346"/>
                  </a:lnTo>
                  <a:lnTo>
                    <a:pt x="13828" y="2335"/>
                  </a:lnTo>
                  <a:lnTo>
                    <a:pt x="13820" y="2335"/>
                  </a:lnTo>
                  <a:lnTo>
                    <a:pt x="13820" y="2346"/>
                  </a:lnTo>
                  <a:moveTo>
                    <a:pt x="13841" y="2335"/>
                  </a:moveTo>
                  <a:cubicBezTo>
                    <a:pt x="13841" y="2335"/>
                    <a:pt x="13844" y="2348"/>
                    <a:pt x="13841" y="2335"/>
                  </a:cubicBezTo>
                  <a:moveTo>
                    <a:pt x="13860" y="2325"/>
                  </a:moveTo>
                  <a:lnTo>
                    <a:pt x="13873" y="2325"/>
                  </a:lnTo>
                  <a:lnTo>
                    <a:pt x="13873" y="2335"/>
                  </a:lnTo>
                  <a:lnTo>
                    <a:pt x="13860" y="2335"/>
                  </a:lnTo>
                  <a:lnTo>
                    <a:pt x="13860" y="2325"/>
                  </a:lnTo>
                  <a:moveTo>
                    <a:pt x="13841" y="2335"/>
                  </a:moveTo>
                  <a:cubicBezTo>
                    <a:pt x="13855" y="2335"/>
                    <a:pt x="13844" y="2317"/>
                    <a:pt x="13833" y="2319"/>
                  </a:cubicBezTo>
                  <a:cubicBezTo>
                    <a:pt x="13823" y="2322"/>
                    <a:pt x="13841" y="2325"/>
                    <a:pt x="13841" y="2335"/>
                  </a:cubicBezTo>
                  <a:moveTo>
                    <a:pt x="13873" y="2317"/>
                  </a:moveTo>
                  <a:cubicBezTo>
                    <a:pt x="13873" y="2317"/>
                    <a:pt x="13878" y="2306"/>
                    <a:pt x="13873" y="2317"/>
                  </a:cubicBezTo>
                  <a:moveTo>
                    <a:pt x="13855" y="2311"/>
                  </a:moveTo>
                  <a:lnTo>
                    <a:pt x="13855" y="2311"/>
                  </a:lnTo>
                  <a:moveTo>
                    <a:pt x="13966" y="2200"/>
                  </a:moveTo>
                  <a:lnTo>
                    <a:pt x="13966" y="2200"/>
                  </a:lnTo>
                  <a:moveTo>
                    <a:pt x="13966" y="2200"/>
                  </a:moveTo>
                  <a:cubicBezTo>
                    <a:pt x="13966" y="2200"/>
                    <a:pt x="13960" y="2200"/>
                    <a:pt x="13966" y="2200"/>
                  </a:cubicBezTo>
                  <a:moveTo>
                    <a:pt x="13947" y="2867"/>
                  </a:moveTo>
                  <a:cubicBezTo>
                    <a:pt x="13947" y="2867"/>
                    <a:pt x="13947" y="2869"/>
                    <a:pt x="13947" y="2867"/>
                  </a:cubicBezTo>
                  <a:moveTo>
                    <a:pt x="13582" y="2610"/>
                  </a:moveTo>
                  <a:cubicBezTo>
                    <a:pt x="13582" y="2610"/>
                    <a:pt x="13585" y="2629"/>
                    <a:pt x="13582" y="2610"/>
                  </a:cubicBezTo>
                  <a:moveTo>
                    <a:pt x="13587" y="2602"/>
                  </a:moveTo>
                  <a:cubicBezTo>
                    <a:pt x="13587" y="2602"/>
                    <a:pt x="13601" y="2605"/>
                    <a:pt x="13587" y="2602"/>
                  </a:cubicBezTo>
                  <a:moveTo>
                    <a:pt x="13622" y="2589"/>
                  </a:moveTo>
                  <a:lnTo>
                    <a:pt x="13632" y="2589"/>
                  </a:lnTo>
                  <a:lnTo>
                    <a:pt x="13632" y="2602"/>
                  </a:lnTo>
                  <a:lnTo>
                    <a:pt x="13622" y="2602"/>
                  </a:lnTo>
                  <a:lnTo>
                    <a:pt x="13622" y="2589"/>
                  </a:lnTo>
                  <a:moveTo>
                    <a:pt x="13619" y="2602"/>
                  </a:moveTo>
                  <a:cubicBezTo>
                    <a:pt x="13614" y="2589"/>
                    <a:pt x="13598" y="2592"/>
                    <a:pt x="13598" y="2581"/>
                  </a:cubicBezTo>
                  <a:cubicBezTo>
                    <a:pt x="13598" y="2571"/>
                    <a:pt x="13622" y="2589"/>
                    <a:pt x="13619" y="2602"/>
                  </a:cubicBezTo>
                  <a:moveTo>
                    <a:pt x="13619" y="2568"/>
                  </a:moveTo>
                  <a:lnTo>
                    <a:pt x="13622" y="2568"/>
                  </a:lnTo>
                  <a:lnTo>
                    <a:pt x="13622" y="2576"/>
                  </a:lnTo>
                  <a:lnTo>
                    <a:pt x="13619" y="2576"/>
                  </a:lnTo>
                  <a:lnTo>
                    <a:pt x="13619" y="2568"/>
                  </a:lnTo>
                  <a:moveTo>
                    <a:pt x="13622" y="2539"/>
                  </a:moveTo>
                  <a:lnTo>
                    <a:pt x="13622" y="2539"/>
                  </a:lnTo>
                  <a:moveTo>
                    <a:pt x="13339" y="2518"/>
                  </a:moveTo>
                  <a:lnTo>
                    <a:pt x="13347" y="2518"/>
                  </a:lnTo>
                  <a:lnTo>
                    <a:pt x="13347" y="2528"/>
                  </a:lnTo>
                  <a:lnTo>
                    <a:pt x="13339" y="2528"/>
                  </a:lnTo>
                  <a:lnTo>
                    <a:pt x="13339" y="2518"/>
                  </a:lnTo>
                  <a:moveTo>
                    <a:pt x="13598" y="2518"/>
                  </a:moveTo>
                  <a:lnTo>
                    <a:pt x="13619" y="2518"/>
                  </a:lnTo>
                  <a:cubicBezTo>
                    <a:pt x="13622" y="2531"/>
                    <a:pt x="13606" y="2520"/>
                    <a:pt x="13598" y="2520"/>
                  </a:cubicBezTo>
                  <a:lnTo>
                    <a:pt x="13598" y="2518"/>
                  </a:lnTo>
                  <a:moveTo>
                    <a:pt x="13638" y="2510"/>
                  </a:moveTo>
                  <a:lnTo>
                    <a:pt x="13638" y="2510"/>
                  </a:lnTo>
                  <a:moveTo>
                    <a:pt x="13651" y="2510"/>
                  </a:moveTo>
                  <a:cubicBezTo>
                    <a:pt x="13651" y="2502"/>
                    <a:pt x="13661" y="2502"/>
                    <a:pt x="13669" y="2502"/>
                  </a:cubicBezTo>
                  <a:cubicBezTo>
                    <a:pt x="13677" y="2502"/>
                    <a:pt x="13661" y="2510"/>
                    <a:pt x="13651" y="2510"/>
                  </a:cubicBezTo>
                  <a:moveTo>
                    <a:pt x="13646" y="2497"/>
                  </a:moveTo>
                  <a:cubicBezTo>
                    <a:pt x="13646" y="2497"/>
                    <a:pt x="13635" y="2507"/>
                    <a:pt x="13646" y="2497"/>
                  </a:cubicBezTo>
                  <a:moveTo>
                    <a:pt x="13619" y="2504"/>
                  </a:moveTo>
                  <a:cubicBezTo>
                    <a:pt x="13627" y="2520"/>
                    <a:pt x="13622" y="2489"/>
                    <a:pt x="13632" y="2478"/>
                  </a:cubicBezTo>
                  <a:cubicBezTo>
                    <a:pt x="13643" y="2467"/>
                    <a:pt x="13625" y="2505"/>
                    <a:pt x="13622" y="2518"/>
                  </a:cubicBezTo>
                  <a:cubicBezTo>
                    <a:pt x="13620" y="2532"/>
                    <a:pt x="13614" y="2518"/>
                    <a:pt x="13619" y="2504"/>
                  </a:cubicBezTo>
                  <a:moveTo>
                    <a:pt x="14003" y="2454"/>
                  </a:moveTo>
                  <a:lnTo>
                    <a:pt x="14003" y="2454"/>
                  </a:lnTo>
                  <a:moveTo>
                    <a:pt x="13691" y="2465"/>
                  </a:moveTo>
                  <a:cubicBezTo>
                    <a:pt x="13685" y="2462"/>
                    <a:pt x="13675" y="2475"/>
                    <a:pt x="13685" y="2475"/>
                  </a:cubicBezTo>
                  <a:cubicBezTo>
                    <a:pt x="13696" y="2475"/>
                    <a:pt x="13672" y="2462"/>
                    <a:pt x="13659" y="2467"/>
                  </a:cubicBezTo>
                  <a:cubicBezTo>
                    <a:pt x="13646" y="2473"/>
                    <a:pt x="13669" y="2471"/>
                    <a:pt x="13664" y="2481"/>
                  </a:cubicBezTo>
                  <a:cubicBezTo>
                    <a:pt x="13659" y="2492"/>
                    <a:pt x="13656" y="2478"/>
                    <a:pt x="13646" y="2478"/>
                  </a:cubicBezTo>
                  <a:lnTo>
                    <a:pt x="13646" y="2478"/>
                  </a:lnTo>
                  <a:cubicBezTo>
                    <a:pt x="13681" y="2431"/>
                    <a:pt x="13718" y="2396"/>
                    <a:pt x="13767" y="2364"/>
                  </a:cubicBezTo>
                  <a:cubicBezTo>
                    <a:pt x="13781" y="2377"/>
                    <a:pt x="13757" y="2377"/>
                    <a:pt x="13757" y="2385"/>
                  </a:cubicBezTo>
                  <a:lnTo>
                    <a:pt x="13765" y="2391"/>
                  </a:lnTo>
                  <a:cubicBezTo>
                    <a:pt x="13781" y="2377"/>
                    <a:pt x="13775" y="2362"/>
                    <a:pt x="13783" y="2348"/>
                  </a:cubicBezTo>
                  <a:cubicBezTo>
                    <a:pt x="13791" y="2335"/>
                    <a:pt x="13828" y="2333"/>
                    <a:pt x="13820" y="2311"/>
                  </a:cubicBezTo>
                  <a:cubicBezTo>
                    <a:pt x="13812" y="2290"/>
                    <a:pt x="13847" y="2280"/>
                    <a:pt x="13860" y="2280"/>
                  </a:cubicBezTo>
                  <a:cubicBezTo>
                    <a:pt x="13873" y="2280"/>
                    <a:pt x="13855" y="2274"/>
                    <a:pt x="13855" y="2266"/>
                  </a:cubicBezTo>
                  <a:cubicBezTo>
                    <a:pt x="13855" y="2258"/>
                    <a:pt x="13873" y="2274"/>
                    <a:pt x="13878" y="2266"/>
                  </a:cubicBezTo>
                  <a:cubicBezTo>
                    <a:pt x="13905" y="2325"/>
                    <a:pt x="13841" y="2364"/>
                    <a:pt x="13823" y="2401"/>
                  </a:cubicBezTo>
                  <a:lnTo>
                    <a:pt x="13818" y="2401"/>
                  </a:lnTo>
                  <a:cubicBezTo>
                    <a:pt x="13788" y="2428"/>
                    <a:pt x="13757" y="2449"/>
                    <a:pt x="13738" y="2494"/>
                  </a:cubicBezTo>
                  <a:cubicBezTo>
                    <a:pt x="13725" y="2494"/>
                    <a:pt x="13715" y="2489"/>
                    <a:pt x="13712" y="2494"/>
                  </a:cubicBezTo>
                  <a:cubicBezTo>
                    <a:pt x="13710" y="2499"/>
                    <a:pt x="13691" y="2536"/>
                    <a:pt x="13675" y="2541"/>
                  </a:cubicBezTo>
                  <a:cubicBezTo>
                    <a:pt x="13659" y="2547"/>
                    <a:pt x="13689" y="2544"/>
                    <a:pt x="13675" y="2557"/>
                  </a:cubicBezTo>
                  <a:cubicBezTo>
                    <a:pt x="13662" y="2571"/>
                    <a:pt x="13669" y="2544"/>
                    <a:pt x="13661" y="2544"/>
                  </a:cubicBezTo>
                  <a:cubicBezTo>
                    <a:pt x="13654" y="2544"/>
                    <a:pt x="13638" y="2549"/>
                    <a:pt x="13638" y="2565"/>
                  </a:cubicBezTo>
                  <a:lnTo>
                    <a:pt x="13656" y="2565"/>
                  </a:lnTo>
                  <a:cubicBezTo>
                    <a:pt x="13656" y="2576"/>
                    <a:pt x="13649" y="2581"/>
                    <a:pt x="13638" y="2581"/>
                  </a:cubicBezTo>
                  <a:cubicBezTo>
                    <a:pt x="13628" y="2581"/>
                    <a:pt x="13627" y="2576"/>
                    <a:pt x="13622" y="2571"/>
                  </a:cubicBezTo>
                  <a:lnTo>
                    <a:pt x="13622" y="2571"/>
                  </a:lnTo>
                  <a:cubicBezTo>
                    <a:pt x="13622" y="2570"/>
                    <a:pt x="13622" y="2569"/>
                    <a:pt x="13623" y="2569"/>
                  </a:cubicBezTo>
                  <a:cubicBezTo>
                    <a:pt x="13640" y="2539"/>
                    <a:pt x="13661" y="2517"/>
                    <a:pt x="13691" y="2499"/>
                  </a:cubicBezTo>
                  <a:cubicBezTo>
                    <a:pt x="13685" y="2494"/>
                    <a:pt x="13669" y="2494"/>
                    <a:pt x="13664" y="2494"/>
                  </a:cubicBezTo>
                  <a:cubicBezTo>
                    <a:pt x="13659" y="2494"/>
                    <a:pt x="13691" y="2489"/>
                    <a:pt x="13691" y="2462"/>
                  </a:cubicBezTo>
                  <a:lnTo>
                    <a:pt x="13691" y="2465"/>
                  </a:lnTo>
                  <a:moveTo>
                    <a:pt x="13527" y="2385"/>
                  </a:moveTo>
                  <a:cubicBezTo>
                    <a:pt x="13556" y="2356"/>
                    <a:pt x="13574" y="2306"/>
                    <a:pt x="13611" y="2295"/>
                  </a:cubicBezTo>
                  <a:cubicBezTo>
                    <a:pt x="13606" y="2282"/>
                    <a:pt x="13611" y="2282"/>
                    <a:pt x="13619" y="2272"/>
                  </a:cubicBezTo>
                  <a:cubicBezTo>
                    <a:pt x="13669" y="2245"/>
                    <a:pt x="13714" y="2171"/>
                    <a:pt x="13783" y="2142"/>
                  </a:cubicBezTo>
                  <a:cubicBezTo>
                    <a:pt x="13796" y="2142"/>
                    <a:pt x="13802" y="2156"/>
                    <a:pt x="13815" y="2153"/>
                  </a:cubicBezTo>
                  <a:cubicBezTo>
                    <a:pt x="13828" y="2151"/>
                    <a:pt x="13818" y="2142"/>
                    <a:pt x="13828" y="2150"/>
                  </a:cubicBezTo>
                  <a:cubicBezTo>
                    <a:pt x="13857" y="2072"/>
                    <a:pt x="13757" y="2050"/>
                    <a:pt x="13712" y="2021"/>
                  </a:cubicBezTo>
                  <a:lnTo>
                    <a:pt x="13712" y="2021"/>
                  </a:lnTo>
                  <a:cubicBezTo>
                    <a:pt x="13695" y="2031"/>
                    <a:pt x="13678" y="2035"/>
                    <a:pt x="13659" y="2035"/>
                  </a:cubicBezTo>
                  <a:cubicBezTo>
                    <a:pt x="13654" y="2035"/>
                    <a:pt x="13650" y="2035"/>
                    <a:pt x="13646" y="2035"/>
                  </a:cubicBezTo>
                  <a:cubicBezTo>
                    <a:pt x="13482" y="2174"/>
                    <a:pt x="13318" y="2385"/>
                    <a:pt x="13286" y="2631"/>
                  </a:cubicBezTo>
                  <a:lnTo>
                    <a:pt x="13286" y="2631"/>
                  </a:lnTo>
                  <a:cubicBezTo>
                    <a:pt x="13292" y="2639"/>
                    <a:pt x="13297" y="2646"/>
                    <a:pt x="13301" y="2653"/>
                  </a:cubicBezTo>
                  <a:cubicBezTo>
                    <a:pt x="13314" y="2675"/>
                    <a:pt x="13319" y="2695"/>
                    <a:pt x="13320" y="2719"/>
                  </a:cubicBezTo>
                  <a:cubicBezTo>
                    <a:pt x="13331" y="2721"/>
                    <a:pt x="13336" y="2727"/>
                    <a:pt x="13333" y="2737"/>
                  </a:cubicBezTo>
                  <a:cubicBezTo>
                    <a:pt x="13331" y="2748"/>
                    <a:pt x="13386" y="2761"/>
                    <a:pt x="13405" y="2772"/>
                  </a:cubicBezTo>
                  <a:cubicBezTo>
                    <a:pt x="13632" y="2732"/>
                    <a:pt x="13725" y="2518"/>
                    <a:pt x="13878" y="2388"/>
                  </a:cubicBezTo>
                  <a:cubicBezTo>
                    <a:pt x="13868" y="2552"/>
                    <a:pt x="13828" y="2713"/>
                    <a:pt x="13894" y="2840"/>
                  </a:cubicBezTo>
                  <a:cubicBezTo>
                    <a:pt x="13921" y="2846"/>
                    <a:pt x="13921" y="2864"/>
                    <a:pt x="13937" y="2877"/>
                  </a:cubicBezTo>
                  <a:cubicBezTo>
                    <a:pt x="13953" y="2891"/>
                    <a:pt x="13953" y="2869"/>
                    <a:pt x="13971" y="2877"/>
                  </a:cubicBezTo>
                  <a:cubicBezTo>
                    <a:pt x="13990" y="2885"/>
                    <a:pt x="13979" y="2870"/>
                    <a:pt x="13992" y="2867"/>
                  </a:cubicBezTo>
                  <a:cubicBezTo>
                    <a:pt x="14005" y="2865"/>
                    <a:pt x="13987" y="2801"/>
                    <a:pt x="13963" y="2790"/>
                  </a:cubicBezTo>
                  <a:cubicBezTo>
                    <a:pt x="13939" y="2780"/>
                    <a:pt x="13974" y="2791"/>
                    <a:pt x="13974" y="2780"/>
                  </a:cubicBezTo>
                  <a:cubicBezTo>
                    <a:pt x="13974" y="2770"/>
                    <a:pt x="13971" y="2761"/>
                    <a:pt x="13971" y="2748"/>
                  </a:cubicBezTo>
                  <a:lnTo>
                    <a:pt x="13979" y="2748"/>
                  </a:lnTo>
                  <a:cubicBezTo>
                    <a:pt x="13960" y="2684"/>
                    <a:pt x="13987" y="2602"/>
                    <a:pt x="14000" y="2518"/>
                  </a:cubicBezTo>
                  <a:lnTo>
                    <a:pt x="14000" y="2518"/>
                  </a:lnTo>
                  <a:cubicBezTo>
                    <a:pt x="13992" y="2504"/>
                    <a:pt x="13993" y="2470"/>
                    <a:pt x="14003" y="2462"/>
                  </a:cubicBezTo>
                  <a:cubicBezTo>
                    <a:pt x="14014" y="2454"/>
                    <a:pt x="14003" y="2475"/>
                    <a:pt x="14005" y="2475"/>
                  </a:cubicBezTo>
                  <a:cubicBezTo>
                    <a:pt x="14003" y="2359"/>
                    <a:pt x="14077" y="2227"/>
                    <a:pt x="13966" y="2195"/>
                  </a:cubicBezTo>
                  <a:cubicBezTo>
                    <a:pt x="13974" y="2192"/>
                    <a:pt x="13974" y="2208"/>
                    <a:pt x="13971" y="2206"/>
                  </a:cubicBezTo>
                  <a:lnTo>
                    <a:pt x="13963" y="2213"/>
                  </a:lnTo>
                  <a:lnTo>
                    <a:pt x="13963" y="2213"/>
                  </a:lnTo>
                  <a:cubicBezTo>
                    <a:pt x="13963" y="2205"/>
                    <a:pt x="13961" y="2197"/>
                    <a:pt x="13956" y="2189"/>
                  </a:cubicBezTo>
                  <a:cubicBezTo>
                    <a:pt x="13952" y="2181"/>
                    <a:pt x="13944" y="2174"/>
                    <a:pt x="13935" y="2169"/>
                  </a:cubicBezTo>
                  <a:cubicBezTo>
                    <a:pt x="13927" y="2164"/>
                    <a:pt x="13918" y="2162"/>
                    <a:pt x="13908" y="2162"/>
                  </a:cubicBezTo>
                  <a:cubicBezTo>
                    <a:pt x="13903" y="2162"/>
                    <a:pt x="13899" y="2162"/>
                    <a:pt x="13894" y="2163"/>
                  </a:cubicBezTo>
                  <a:cubicBezTo>
                    <a:pt x="13738" y="2333"/>
                    <a:pt x="13601" y="2520"/>
                    <a:pt x="13402" y="2658"/>
                  </a:cubicBezTo>
                  <a:lnTo>
                    <a:pt x="13402" y="2645"/>
                  </a:lnTo>
                  <a:cubicBezTo>
                    <a:pt x="13400" y="2647"/>
                    <a:pt x="13400" y="2653"/>
                    <a:pt x="13392" y="2650"/>
                  </a:cubicBezTo>
                  <a:lnTo>
                    <a:pt x="13392" y="2650"/>
                  </a:lnTo>
                  <a:cubicBezTo>
                    <a:pt x="13413" y="2585"/>
                    <a:pt x="13437" y="2532"/>
                    <a:pt x="13471" y="2473"/>
                  </a:cubicBezTo>
                  <a:cubicBezTo>
                    <a:pt x="13489" y="2442"/>
                    <a:pt x="13506" y="2417"/>
                    <a:pt x="13527" y="2388"/>
                  </a:cubicBezTo>
                  <a:lnTo>
                    <a:pt x="13527" y="2388"/>
                  </a:lnTo>
                  <a:cubicBezTo>
                    <a:pt x="13527" y="2396"/>
                    <a:pt x="13519" y="2402"/>
                    <a:pt x="13519" y="2399"/>
                  </a:cubicBezTo>
                  <a:cubicBezTo>
                    <a:pt x="13519" y="2397"/>
                    <a:pt x="13527" y="2393"/>
                    <a:pt x="13527" y="2388"/>
                  </a:cubicBezTo>
                  <a:lnTo>
                    <a:pt x="13527" y="2385"/>
                  </a:lnTo>
                  <a:moveTo>
                    <a:pt x="12540" y="4081"/>
                  </a:moveTo>
                  <a:cubicBezTo>
                    <a:pt x="12540" y="4081"/>
                    <a:pt x="12545" y="4068"/>
                    <a:pt x="12540" y="4081"/>
                  </a:cubicBezTo>
                  <a:moveTo>
                    <a:pt x="12897" y="3668"/>
                  </a:moveTo>
                  <a:cubicBezTo>
                    <a:pt x="12897" y="3668"/>
                    <a:pt x="12915" y="3682"/>
                    <a:pt x="12897" y="3668"/>
                  </a:cubicBezTo>
                  <a:moveTo>
                    <a:pt x="12907" y="3645"/>
                  </a:moveTo>
                  <a:lnTo>
                    <a:pt x="12902" y="3655"/>
                  </a:lnTo>
                  <a:cubicBezTo>
                    <a:pt x="12910" y="3658"/>
                    <a:pt x="12915" y="3650"/>
                    <a:pt x="12918" y="3645"/>
                  </a:cubicBezTo>
                  <a:lnTo>
                    <a:pt x="12907" y="3645"/>
                  </a:lnTo>
                  <a:moveTo>
                    <a:pt x="12918" y="3615"/>
                  </a:moveTo>
                  <a:cubicBezTo>
                    <a:pt x="12921" y="3623"/>
                    <a:pt x="12905" y="3634"/>
                    <a:pt x="12918" y="3642"/>
                  </a:cubicBezTo>
                  <a:cubicBezTo>
                    <a:pt x="12931" y="3650"/>
                    <a:pt x="12929" y="3618"/>
                    <a:pt x="12918" y="3615"/>
                  </a:cubicBezTo>
                  <a:moveTo>
                    <a:pt x="12942" y="3581"/>
                  </a:moveTo>
                  <a:cubicBezTo>
                    <a:pt x="12921" y="3573"/>
                    <a:pt x="12932" y="3601"/>
                    <a:pt x="12921" y="3608"/>
                  </a:cubicBezTo>
                  <a:cubicBezTo>
                    <a:pt x="12911" y="3616"/>
                    <a:pt x="12934" y="3586"/>
                    <a:pt x="12942" y="3581"/>
                  </a:cubicBezTo>
                  <a:moveTo>
                    <a:pt x="12942" y="3560"/>
                  </a:moveTo>
                  <a:cubicBezTo>
                    <a:pt x="12942" y="3565"/>
                    <a:pt x="12942" y="3570"/>
                    <a:pt x="12947" y="3570"/>
                  </a:cubicBezTo>
                  <a:lnTo>
                    <a:pt x="12952" y="3570"/>
                  </a:lnTo>
                  <a:cubicBezTo>
                    <a:pt x="12952" y="3568"/>
                    <a:pt x="12947" y="3560"/>
                    <a:pt x="12942" y="3563"/>
                  </a:cubicBezTo>
                  <a:lnTo>
                    <a:pt x="12942" y="3560"/>
                  </a:lnTo>
                  <a:moveTo>
                    <a:pt x="12960" y="3528"/>
                  </a:moveTo>
                  <a:lnTo>
                    <a:pt x="12960" y="3528"/>
                  </a:lnTo>
                  <a:lnTo>
                    <a:pt x="12960" y="3529"/>
                  </a:lnTo>
                  <a:cubicBezTo>
                    <a:pt x="12960" y="3531"/>
                    <a:pt x="12960" y="3533"/>
                    <a:pt x="12959" y="3534"/>
                  </a:cubicBezTo>
                  <a:cubicBezTo>
                    <a:pt x="12959" y="3535"/>
                    <a:pt x="12958" y="3536"/>
                    <a:pt x="12958" y="3536"/>
                  </a:cubicBezTo>
                  <a:lnTo>
                    <a:pt x="12971" y="3536"/>
                  </a:lnTo>
                  <a:cubicBezTo>
                    <a:pt x="12971" y="3533"/>
                    <a:pt x="12971" y="3523"/>
                    <a:pt x="12960" y="3528"/>
                  </a:cubicBezTo>
                  <a:moveTo>
                    <a:pt x="13050" y="3488"/>
                  </a:moveTo>
                  <a:cubicBezTo>
                    <a:pt x="13048" y="3483"/>
                    <a:pt x="13050" y="3491"/>
                    <a:pt x="13050" y="3488"/>
                  </a:cubicBezTo>
                  <a:moveTo>
                    <a:pt x="13058" y="3470"/>
                  </a:moveTo>
                  <a:lnTo>
                    <a:pt x="13058" y="3470"/>
                  </a:lnTo>
                  <a:cubicBezTo>
                    <a:pt x="13058" y="3471"/>
                    <a:pt x="13058" y="3472"/>
                    <a:pt x="13058" y="3473"/>
                  </a:cubicBezTo>
                  <a:cubicBezTo>
                    <a:pt x="13058" y="3477"/>
                    <a:pt x="13059" y="3479"/>
                    <a:pt x="13060" y="3482"/>
                  </a:cubicBezTo>
                  <a:cubicBezTo>
                    <a:pt x="13061" y="3483"/>
                    <a:pt x="13061" y="3483"/>
                    <a:pt x="13061" y="3483"/>
                  </a:cubicBezTo>
                  <a:cubicBezTo>
                    <a:pt x="13061" y="3481"/>
                    <a:pt x="13061" y="3478"/>
                    <a:pt x="13066" y="3478"/>
                  </a:cubicBezTo>
                  <a:cubicBezTo>
                    <a:pt x="13071" y="3478"/>
                    <a:pt x="13064" y="3470"/>
                    <a:pt x="13058" y="3470"/>
                  </a:cubicBezTo>
                  <a:moveTo>
                    <a:pt x="12582" y="3454"/>
                  </a:moveTo>
                  <a:lnTo>
                    <a:pt x="12582" y="3454"/>
                  </a:lnTo>
                  <a:moveTo>
                    <a:pt x="13048" y="3430"/>
                  </a:moveTo>
                  <a:cubicBezTo>
                    <a:pt x="13053" y="3428"/>
                    <a:pt x="13058" y="3417"/>
                    <a:pt x="13061" y="3430"/>
                  </a:cubicBezTo>
                  <a:cubicBezTo>
                    <a:pt x="13064" y="3443"/>
                    <a:pt x="13048" y="3443"/>
                    <a:pt x="13048" y="3430"/>
                  </a:cubicBezTo>
                  <a:moveTo>
                    <a:pt x="13077" y="3391"/>
                  </a:moveTo>
                  <a:lnTo>
                    <a:pt x="13087" y="3391"/>
                  </a:lnTo>
                  <a:lnTo>
                    <a:pt x="13087" y="3385"/>
                  </a:lnTo>
                  <a:lnTo>
                    <a:pt x="13077" y="3385"/>
                  </a:lnTo>
                  <a:lnTo>
                    <a:pt x="13077" y="3391"/>
                  </a:lnTo>
                  <a:moveTo>
                    <a:pt x="13098" y="3367"/>
                  </a:moveTo>
                  <a:cubicBezTo>
                    <a:pt x="13098" y="3367"/>
                    <a:pt x="13098" y="3377"/>
                    <a:pt x="13098" y="3367"/>
                  </a:cubicBezTo>
                  <a:moveTo>
                    <a:pt x="13090" y="3346"/>
                  </a:moveTo>
                  <a:cubicBezTo>
                    <a:pt x="13090" y="3346"/>
                    <a:pt x="13109" y="3346"/>
                    <a:pt x="13090" y="3346"/>
                  </a:cubicBezTo>
                  <a:moveTo>
                    <a:pt x="12672" y="3338"/>
                  </a:moveTo>
                  <a:cubicBezTo>
                    <a:pt x="12672" y="3338"/>
                    <a:pt x="12683" y="3327"/>
                    <a:pt x="12672" y="3338"/>
                  </a:cubicBezTo>
                  <a:moveTo>
                    <a:pt x="12680" y="3314"/>
                  </a:moveTo>
                  <a:cubicBezTo>
                    <a:pt x="12680" y="3319"/>
                    <a:pt x="12669" y="3332"/>
                    <a:pt x="12680" y="3332"/>
                  </a:cubicBezTo>
                  <a:cubicBezTo>
                    <a:pt x="12691" y="3332"/>
                    <a:pt x="12688" y="3314"/>
                    <a:pt x="12680" y="3314"/>
                  </a:cubicBezTo>
                  <a:moveTo>
                    <a:pt x="13111" y="3272"/>
                  </a:moveTo>
                  <a:cubicBezTo>
                    <a:pt x="13111" y="3272"/>
                    <a:pt x="13111" y="3258"/>
                    <a:pt x="13111" y="3272"/>
                  </a:cubicBezTo>
                  <a:moveTo>
                    <a:pt x="13074" y="3195"/>
                  </a:moveTo>
                  <a:lnTo>
                    <a:pt x="13074" y="3195"/>
                  </a:lnTo>
                  <a:moveTo>
                    <a:pt x="13127" y="3192"/>
                  </a:moveTo>
                  <a:cubicBezTo>
                    <a:pt x="13130" y="3176"/>
                    <a:pt x="13130" y="3208"/>
                    <a:pt x="13127" y="3192"/>
                  </a:cubicBezTo>
                  <a:moveTo>
                    <a:pt x="13079" y="3168"/>
                  </a:moveTo>
                  <a:cubicBezTo>
                    <a:pt x="13079" y="3168"/>
                    <a:pt x="13087" y="3153"/>
                    <a:pt x="13079" y="3168"/>
                  </a:cubicBezTo>
                  <a:moveTo>
                    <a:pt x="13138" y="3153"/>
                  </a:moveTo>
                  <a:cubicBezTo>
                    <a:pt x="13138" y="3153"/>
                    <a:pt x="13154" y="3150"/>
                    <a:pt x="13138" y="3153"/>
                  </a:cubicBezTo>
                  <a:moveTo>
                    <a:pt x="13138" y="3153"/>
                  </a:moveTo>
                  <a:cubicBezTo>
                    <a:pt x="13130" y="3153"/>
                    <a:pt x="13127" y="3150"/>
                    <a:pt x="13130" y="3139"/>
                  </a:cubicBezTo>
                  <a:lnTo>
                    <a:pt x="13130" y="3139"/>
                  </a:lnTo>
                  <a:cubicBezTo>
                    <a:pt x="13130" y="3140"/>
                    <a:pt x="13131" y="3140"/>
                    <a:pt x="13131" y="3140"/>
                  </a:cubicBezTo>
                  <a:cubicBezTo>
                    <a:pt x="13133" y="3141"/>
                    <a:pt x="13135" y="3143"/>
                    <a:pt x="13136" y="3145"/>
                  </a:cubicBezTo>
                  <a:cubicBezTo>
                    <a:pt x="13137" y="3147"/>
                    <a:pt x="13138" y="3149"/>
                    <a:pt x="13138" y="3151"/>
                  </a:cubicBezTo>
                  <a:cubicBezTo>
                    <a:pt x="13138" y="3152"/>
                    <a:pt x="13138" y="3152"/>
                    <a:pt x="13138" y="3153"/>
                  </a:cubicBezTo>
                  <a:moveTo>
                    <a:pt x="13167" y="3105"/>
                  </a:moveTo>
                  <a:lnTo>
                    <a:pt x="13167" y="3097"/>
                  </a:lnTo>
                  <a:lnTo>
                    <a:pt x="13167" y="3097"/>
                  </a:lnTo>
                  <a:cubicBezTo>
                    <a:pt x="13166" y="3097"/>
                    <a:pt x="13166" y="3098"/>
                    <a:pt x="13165" y="3098"/>
                  </a:cubicBezTo>
                  <a:cubicBezTo>
                    <a:pt x="13164" y="3099"/>
                    <a:pt x="13164" y="3098"/>
                    <a:pt x="13163" y="3099"/>
                  </a:cubicBezTo>
                  <a:cubicBezTo>
                    <a:pt x="13163" y="3100"/>
                    <a:pt x="13163" y="3100"/>
                    <a:pt x="13163" y="3101"/>
                  </a:cubicBezTo>
                  <a:cubicBezTo>
                    <a:pt x="13163" y="3102"/>
                    <a:pt x="13163" y="3102"/>
                    <a:pt x="13163" y="3103"/>
                  </a:cubicBezTo>
                  <a:cubicBezTo>
                    <a:pt x="13164" y="3104"/>
                    <a:pt x="13164" y="3104"/>
                    <a:pt x="13165" y="3104"/>
                  </a:cubicBezTo>
                  <a:cubicBezTo>
                    <a:pt x="13166" y="3105"/>
                    <a:pt x="13166" y="3105"/>
                    <a:pt x="13167" y="3105"/>
                  </a:cubicBezTo>
                  <a:moveTo>
                    <a:pt x="13140" y="3092"/>
                  </a:moveTo>
                  <a:cubicBezTo>
                    <a:pt x="13140" y="3092"/>
                    <a:pt x="13143" y="3078"/>
                    <a:pt x="13140" y="3092"/>
                  </a:cubicBezTo>
                  <a:moveTo>
                    <a:pt x="12672" y="3044"/>
                  </a:moveTo>
                  <a:cubicBezTo>
                    <a:pt x="12672" y="3044"/>
                    <a:pt x="12683" y="3026"/>
                    <a:pt x="12672" y="3044"/>
                  </a:cubicBezTo>
                  <a:moveTo>
                    <a:pt x="13151" y="3007"/>
                  </a:moveTo>
                  <a:cubicBezTo>
                    <a:pt x="13148" y="3004"/>
                    <a:pt x="13151" y="3010"/>
                    <a:pt x="13151" y="3007"/>
                  </a:cubicBezTo>
                  <a:moveTo>
                    <a:pt x="13151" y="2986"/>
                  </a:moveTo>
                  <a:cubicBezTo>
                    <a:pt x="13151" y="2986"/>
                    <a:pt x="13154" y="2970"/>
                    <a:pt x="13151" y="2986"/>
                  </a:cubicBezTo>
                  <a:moveTo>
                    <a:pt x="13130" y="2835"/>
                  </a:moveTo>
                  <a:cubicBezTo>
                    <a:pt x="13135" y="2835"/>
                    <a:pt x="13130" y="2840"/>
                    <a:pt x="13130" y="2835"/>
                  </a:cubicBezTo>
                  <a:moveTo>
                    <a:pt x="12757" y="3962"/>
                  </a:moveTo>
                  <a:lnTo>
                    <a:pt x="12757" y="3962"/>
                  </a:lnTo>
                  <a:cubicBezTo>
                    <a:pt x="12764" y="3956"/>
                    <a:pt x="12771" y="3951"/>
                    <a:pt x="12779" y="3947"/>
                  </a:cubicBezTo>
                  <a:cubicBezTo>
                    <a:pt x="12789" y="3941"/>
                    <a:pt x="12798" y="3937"/>
                    <a:pt x="12810" y="3933"/>
                  </a:cubicBezTo>
                  <a:cubicBezTo>
                    <a:pt x="12796" y="3949"/>
                    <a:pt x="12775" y="3957"/>
                    <a:pt x="12775" y="3983"/>
                  </a:cubicBezTo>
                  <a:cubicBezTo>
                    <a:pt x="12775" y="4010"/>
                    <a:pt x="12762" y="3970"/>
                    <a:pt x="12757" y="3962"/>
                  </a:cubicBezTo>
                  <a:moveTo>
                    <a:pt x="12564" y="3920"/>
                  </a:moveTo>
                  <a:cubicBezTo>
                    <a:pt x="12564" y="3920"/>
                    <a:pt x="12569" y="3933"/>
                    <a:pt x="12564" y="3920"/>
                  </a:cubicBezTo>
                  <a:moveTo>
                    <a:pt x="12519" y="3922"/>
                  </a:moveTo>
                  <a:cubicBezTo>
                    <a:pt x="12503" y="3920"/>
                    <a:pt x="12514" y="3885"/>
                    <a:pt x="12503" y="3872"/>
                  </a:cubicBezTo>
                  <a:cubicBezTo>
                    <a:pt x="12493" y="3859"/>
                    <a:pt x="12513" y="3912"/>
                    <a:pt x="12519" y="3922"/>
                  </a:cubicBezTo>
                  <a:moveTo>
                    <a:pt x="12564" y="3872"/>
                  </a:moveTo>
                  <a:lnTo>
                    <a:pt x="12564" y="3872"/>
                  </a:lnTo>
                  <a:moveTo>
                    <a:pt x="12556" y="3830"/>
                  </a:moveTo>
                  <a:cubicBezTo>
                    <a:pt x="12556" y="3830"/>
                    <a:pt x="12553" y="3838"/>
                    <a:pt x="12556" y="3830"/>
                  </a:cubicBezTo>
                  <a:moveTo>
                    <a:pt x="12564" y="3803"/>
                  </a:moveTo>
                  <a:lnTo>
                    <a:pt x="12574" y="3803"/>
                  </a:lnTo>
                  <a:lnTo>
                    <a:pt x="12574" y="3811"/>
                  </a:lnTo>
                  <a:lnTo>
                    <a:pt x="12564" y="3811"/>
                  </a:lnTo>
                  <a:lnTo>
                    <a:pt x="12564" y="3803"/>
                  </a:lnTo>
                  <a:moveTo>
                    <a:pt x="12574" y="3774"/>
                  </a:moveTo>
                  <a:cubicBezTo>
                    <a:pt x="12574" y="3774"/>
                    <a:pt x="12577" y="3787"/>
                    <a:pt x="12574" y="3774"/>
                  </a:cubicBezTo>
                  <a:moveTo>
                    <a:pt x="12503" y="3801"/>
                  </a:moveTo>
                  <a:cubicBezTo>
                    <a:pt x="12511" y="3801"/>
                    <a:pt x="12511" y="3799"/>
                    <a:pt x="12513" y="3793"/>
                  </a:cubicBezTo>
                  <a:cubicBezTo>
                    <a:pt x="12516" y="3788"/>
                    <a:pt x="12501" y="3777"/>
                    <a:pt x="12511" y="3766"/>
                  </a:cubicBezTo>
                  <a:cubicBezTo>
                    <a:pt x="12522" y="3756"/>
                    <a:pt x="12503" y="3832"/>
                    <a:pt x="12516" y="3867"/>
                  </a:cubicBezTo>
                  <a:cubicBezTo>
                    <a:pt x="12497" y="3854"/>
                    <a:pt x="12503" y="3825"/>
                    <a:pt x="12503" y="3801"/>
                  </a:cubicBezTo>
                  <a:moveTo>
                    <a:pt x="12952" y="3742"/>
                  </a:moveTo>
                  <a:cubicBezTo>
                    <a:pt x="12952" y="3742"/>
                    <a:pt x="12955" y="3761"/>
                    <a:pt x="12952" y="3742"/>
                  </a:cubicBezTo>
                  <a:moveTo>
                    <a:pt x="12574" y="3740"/>
                  </a:moveTo>
                  <a:lnTo>
                    <a:pt x="12579" y="3740"/>
                  </a:lnTo>
                  <a:lnTo>
                    <a:pt x="12579" y="3748"/>
                  </a:lnTo>
                  <a:lnTo>
                    <a:pt x="12574" y="3748"/>
                  </a:lnTo>
                  <a:lnTo>
                    <a:pt x="12574" y="3740"/>
                  </a:lnTo>
                  <a:moveTo>
                    <a:pt x="12511" y="3764"/>
                  </a:moveTo>
                  <a:cubicBezTo>
                    <a:pt x="12505" y="3753"/>
                    <a:pt x="12516" y="3751"/>
                    <a:pt x="12513" y="3740"/>
                  </a:cubicBezTo>
                  <a:cubicBezTo>
                    <a:pt x="12511" y="3730"/>
                    <a:pt x="12519" y="3742"/>
                    <a:pt x="12524" y="3742"/>
                  </a:cubicBezTo>
                  <a:cubicBezTo>
                    <a:pt x="12529" y="3742"/>
                    <a:pt x="12524" y="3766"/>
                    <a:pt x="12511" y="3764"/>
                  </a:cubicBezTo>
                  <a:moveTo>
                    <a:pt x="12942" y="3742"/>
                  </a:moveTo>
                  <a:cubicBezTo>
                    <a:pt x="12934" y="3742"/>
                    <a:pt x="12934" y="3737"/>
                    <a:pt x="12934" y="3729"/>
                  </a:cubicBezTo>
                  <a:cubicBezTo>
                    <a:pt x="12934" y="3721"/>
                    <a:pt x="12942" y="3737"/>
                    <a:pt x="12942" y="3742"/>
                  </a:cubicBezTo>
                  <a:moveTo>
                    <a:pt x="12878" y="3727"/>
                  </a:moveTo>
                  <a:cubicBezTo>
                    <a:pt x="12878" y="3727"/>
                    <a:pt x="12881" y="3742"/>
                    <a:pt x="12878" y="3727"/>
                  </a:cubicBezTo>
                  <a:moveTo>
                    <a:pt x="12579" y="3727"/>
                  </a:moveTo>
                  <a:cubicBezTo>
                    <a:pt x="12579" y="3724"/>
                    <a:pt x="12579" y="3716"/>
                    <a:pt x="12590" y="3721"/>
                  </a:cubicBezTo>
                  <a:lnTo>
                    <a:pt x="12590" y="3727"/>
                  </a:lnTo>
                  <a:lnTo>
                    <a:pt x="12579" y="3727"/>
                  </a:lnTo>
                  <a:moveTo>
                    <a:pt x="12942" y="3721"/>
                  </a:moveTo>
                  <a:cubicBezTo>
                    <a:pt x="12942" y="3721"/>
                    <a:pt x="12945" y="3721"/>
                    <a:pt x="12942" y="3721"/>
                  </a:cubicBezTo>
                  <a:moveTo>
                    <a:pt x="12577" y="3713"/>
                  </a:moveTo>
                  <a:lnTo>
                    <a:pt x="12577" y="3713"/>
                  </a:lnTo>
                  <a:moveTo>
                    <a:pt x="12608" y="3703"/>
                  </a:moveTo>
                  <a:cubicBezTo>
                    <a:pt x="12608" y="3703"/>
                    <a:pt x="12616" y="3716"/>
                    <a:pt x="12608" y="3703"/>
                  </a:cubicBezTo>
                  <a:moveTo>
                    <a:pt x="12868" y="3721"/>
                  </a:moveTo>
                  <a:cubicBezTo>
                    <a:pt x="12865" y="3700"/>
                    <a:pt x="12881" y="3698"/>
                    <a:pt x="12897" y="3695"/>
                  </a:cubicBezTo>
                  <a:cubicBezTo>
                    <a:pt x="12913" y="3693"/>
                    <a:pt x="12876" y="3711"/>
                    <a:pt x="12868" y="3721"/>
                  </a:cubicBezTo>
                  <a:cubicBezTo>
                    <a:pt x="12860" y="3732"/>
                    <a:pt x="12868" y="3737"/>
                    <a:pt x="12857" y="3734"/>
                  </a:cubicBezTo>
                  <a:lnTo>
                    <a:pt x="12857" y="3734"/>
                  </a:lnTo>
                  <a:lnTo>
                    <a:pt x="12857" y="3734"/>
                  </a:lnTo>
                  <a:cubicBezTo>
                    <a:pt x="12857" y="3732"/>
                    <a:pt x="12858" y="3731"/>
                    <a:pt x="12859" y="3728"/>
                  </a:cubicBezTo>
                  <a:cubicBezTo>
                    <a:pt x="12860" y="3726"/>
                    <a:pt x="12862" y="3724"/>
                    <a:pt x="12864" y="3723"/>
                  </a:cubicBezTo>
                  <a:cubicBezTo>
                    <a:pt x="12865" y="3722"/>
                    <a:pt x="12866" y="3722"/>
                    <a:pt x="12868" y="3721"/>
                  </a:cubicBezTo>
                  <a:moveTo>
                    <a:pt x="13013" y="3690"/>
                  </a:moveTo>
                  <a:cubicBezTo>
                    <a:pt x="13013" y="3690"/>
                    <a:pt x="13000" y="3682"/>
                    <a:pt x="13013" y="3690"/>
                  </a:cubicBezTo>
                  <a:moveTo>
                    <a:pt x="12955" y="3684"/>
                  </a:moveTo>
                  <a:cubicBezTo>
                    <a:pt x="12955" y="3684"/>
                    <a:pt x="12966" y="3697"/>
                    <a:pt x="12955" y="3684"/>
                  </a:cubicBezTo>
                  <a:moveTo>
                    <a:pt x="12992" y="3650"/>
                  </a:moveTo>
                  <a:cubicBezTo>
                    <a:pt x="12992" y="3650"/>
                    <a:pt x="12992" y="3655"/>
                    <a:pt x="12992" y="3650"/>
                  </a:cubicBezTo>
                  <a:moveTo>
                    <a:pt x="12947" y="3650"/>
                  </a:moveTo>
                  <a:cubicBezTo>
                    <a:pt x="12947" y="3650"/>
                    <a:pt x="12952" y="3663"/>
                    <a:pt x="12947" y="3650"/>
                  </a:cubicBezTo>
                  <a:moveTo>
                    <a:pt x="12579" y="3647"/>
                  </a:moveTo>
                  <a:cubicBezTo>
                    <a:pt x="12579" y="3642"/>
                    <a:pt x="12587" y="3637"/>
                    <a:pt x="12582" y="3631"/>
                  </a:cubicBezTo>
                  <a:lnTo>
                    <a:pt x="12595" y="3631"/>
                  </a:lnTo>
                  <a:cubicBezTo>
                    <a:pt x="12593" y="3642"/>
                    <a:pt x="12590" y="3645"/>
                    <a:pt x="12579" y="3647"/>
                  </a:cubicBezTo>
                  <a:moveTo>
                    <a:pt x="12616" y="3629"/>
                  </a:moveTo>
                  <a:cubicBezTo>
                    <a:pt x="12616" y="3629"/>
                    <a:pt x="12619" y="3645"/>
                    <a:pt x="12616" y="3629"/>
                  </a:cubicBezTo>
                  <a:moveTo>
                    <a:pt x="12979" y="3621"/>
                  </a:moveTo>
                  <a:cubicBezTo>
                    <a:pt x="12979" y="3621"/>
                    <a:pt x="12987" y="3634"/>
                    <a:pt x="12979" y="3621"/>
                  </a:cubicBezTo>
                  <a:moveTo>
                    <a:pt x="12619" y="3621"/>
                  </a:moveTo>
                  <a:lnTo>
                    <a:pt x="12619" y="3621"/>
                  </a:lnTo>
                  <a:moveTo>
                    <a:pt x="12595" y="3629"/>
                  </a:moveTo>
                  <a:cubicBezTo>
                    <a:pt x="12593" y="3618"/>
                    <a:pt x="12601" y="3618"/>
                    <a:pt x="12601" y="3610"/>
                  </a:cubicBezTo>
                  <a:cubicBezTo>
                    <a:pt x="12601" y="3602"/>
                    <a:pt x="12606" y="3634"/>
                    <a:pt x="12595" y="3629"/>
                  </a:cubicBezTo>
                  <a:moveTo>
                    <a:pt x="12582" y="3615"/>
                  </a:moveTo>
                  <a:lnTo>
                    <a:pt x="12582" y="3615"/>
                  </a:lnTo>
                  <a:moveTo>
                    <a:pt x="12513" y="3674"/>
                  </a:moveTo>
                  <a:cubicBezTo>
                    <a:pt x="12529" y="3663"/>
                    <a:pt x="12516" y="3634"/>
                    <a:pt x="12529" y="3610"/>
                  </a:cubicBezTo>
                  <a:cubicBezTo>
                    <a:pt x="12545" y="3647"/>
                    <a:pt x="12513" y="3684"/>
                    <a:pt x="12529" y="3727"/>
                  </a:cubicBezTo>
                  <a:lnTo>
                    <a:pt x="12529" y="3727"/>
                  </a:lnTo>
                  <a:cubicBezTo>
                    <a:pt x="12526" y="3728"/>
                    <a:pt x="12522" y="3729"/>
                    <a:pt x="12518" y="3729"/>
                  </a:cubicBezTo>
                  <a:cubicBezTo>
                    <a:pt x="12513" y="3729"/>
                    <a:pt x="12509" y="3727"/>
                    <a:pt x="12504" y="3725"/>
                  </a:cubicBezTo>
                  <a:cubicBezTo>
                    <a:pt x="12503" y="3724"/>
                    <a:pt x="12503" y="3724"/>
                    <a:pt x="12503" y="3724"/>
                  </a:cubicBezTo>
                  <a:cubicBezTo>
                    <a:pt x="12505" y="3716"/>
                    <a:pt x="12514" y="3721"/>
                    <a:pt x="12519" y="3721"/>
                  </a:cubicBezTo>
                  <a:cubicBezTo>
                    <a:pt x="12525" y="3721"/>
                    <a:pt x="12529" y="3682"/>
                    <a:pt x="12513" y="3674"/>
                  </a:cubicBezTo>
                  <a:moveTo>
                    <a:pt x="12524" y="3615"/>
                  </a:moveTo>
                  <a:cubicBezTo>
                    <a:pt x="12513" y="3621"/>
                    <a:pt x="12516" y="3608"/>
                    <a:pt x="12516" y="3600"/>
                  </a:cubicBezTo>
                  <a:cubicBezTo>
                    <a:pt x="12516" y="3592"/>
                    <a:pt x="12526" y="3608"/>
                    <a:pt x="12524" y="3615"/>
                  </a:cubicBezTo>
                  <a:moveTo>
                    <a:pt x="12601" y="3600"/>
                  </a:moveTo>
                  <a:lnTo>
                    <a:pt x="12601" y="3600"/>
                  </a:lnTo>
                  <a:moveTo>
                    <a:pt x="12537" y="3970"/>
                  </a:moveTo>
                  <a:cubicBezTo>
                    <a:pt x="12532" y="3843"/>
                    <a:pt x="12529" y="3708"/>
                    <a:pt x="12574" y="3592"/>
                  </a:cubicBezTo>
                  <a:cubicBezTo>
                    <a:pt x="12550" y="3700"/>
                    <a:pt x="12550" y="3840"/>
                    <a:pt x="12537" y="3970"/>
                  </a:cubicBezTo>
                  <a:moveTo>
                    <a:pt x="12982" y="3586"/>
                  </a:moveTo>
                  <a:cubicBezTo>
                    <a:pt x="12979" y="3570"/>
                    <a:pt x="12995" y="3586"/>
                    <a:pt x="12982" y="3586"/>
                  </a:cubicBezTo>
                  <a:lnTo>
                    <a:pt x="12982" y="3586"/>
                  </a:lnTo>
                  <a:cubicBezTo>
                    <a:pt x="12982" y="3588"/>
                    <a:pt x="12982" y="3589"/>
                    <a:pt x="12982" y="3590"/>
                  </a:cubicBezTo>
                  <a:cubicBezTo>
                    <a:pt x="12982" y="3597"/>
                    <a:pt x="12981" y="3602"/>
                    <a:pt x="12977" y="3608"/>
                  </a:cubicBezTo>
                  <a:cubicBezTo>
                    <a:pt x="12974" y="3614"/>
                    <a:pt x="12969" y="3619"/>
                    <a:pt x="12963" y="3622"/>
                  </a:cubicBezTo>
                  <a:cubicBezTo>
                    <a:pt x="12962" y="3623"/>
                    <a:pt x="12961" y="3623"/>
                    <a:pt x="12960" y="3623"/>
                  </a:cubicBezTo>
                  <a:lnTo>
                    <a:pt x="12960" y="3623"/>
                  </a:lnTo>
                  <a:cubicBezTo>
                    <a:pt x="12962" y="3616"/>
                    <a:pt x="12964" y="3610"/>
                    <a:pt x="12968" y="3603"/>
                  </a:cubicBezTo>
                  <a:cubicBezTo>
                    <a:pt x="12972" y="3596"/>
                    <a:pt x="12976" y="3591"/>
                    <a:pt x="12982" y="3586"/>
                  </a:cubicBezTo>
                  <a:moveTo>
                    <a:pt x="13019" y="3573"/>
                  </a:moveTo>
                  <a:cubicBezTo>
                    <a:pt x="13005" y="3578"/>
                    <a:pt x="13014" y="3605"/>
                    <a:pt x="12995" y="3605"/>
                  </a:cubicBezTo>
                  <a:cubicBezTo>
                    <a:pt x="12977" y="3605"/>
                    <a:pt x="13001" y="3560"/>
                    <a:pt x="13019" y="3573"/>
                  </a:cubicBezTo>
                  <a:cubicBezTo>
                    <a:pt x="13038" y="3586"/>
                    <a:pt x="13024" y="3582"/>
                    <a:pt x="13032" y="3584"/>
                  </a:cubicBezTo>
                  <a:cubicBezTo>
                    <a:pt x="13040" y="3587"/>
                    <a:pt x="13019" y="3597"/>
                    <a:pt x="13034" y="3594"/>
                  </a:cubicBezTo>
                  <a:cubicBezTo>
                    <a:pt x="13050" y="3592"/>
                    <a:pt x="13022" y="3608"/>
                    <a:pt x="13019" y="3621"/>
                  </a:cubicBezTo>
                  <a:cubicBezTo>
                    <a:pt x="13017" y="3634"/>
                    <a:pt x="13011" y="3615"/>
                    <a:pt x="13008" y="3615"/>
                  </a:cubicBezTo>
                  <a:cubicBezTo>
                    <a:pt x="13005" y="3615"/>
                    <a:pt x="13021" y="3594"/>
                    <a:pt x="13019" y="3573"/>
                  </a:cubicBezTo>
                  <a:moveTo>
                    <a:pt x="12529" y="3586"/>
                  </a:moveTo>
                  <a:cubicBezTo>
                    <a:pt x="12516" y="3581"/>
                    <a:pt x="12529" y="3565"/>
                    <a:pt x="12540" y="3568"/>
                  </a:cubicBezTo>
                  <a:lnTo>
                    <a:pt x="12540" y="3568"/>
                  </a:lnTo>
                  <a:cubicBezTo>
                    <a:pt x="12542" y="3572"/>
                    <a:pt x="12542" y="3577"/>
                    <a:pt x="12542" y="3582"/>
                  </a:cubicBezTo>
                  <a:cubicBezTo>
                    <a:pt x="12542" y="3588"/>
                    <a:pt x="12541" y="3594"/>
                    <a:pt x="12537" y="3600"/>
                  </a:cubicBezTo>
                  <a:cubicBezTo>
                    <a:pt x="12536" y="3603"/>
                    <a:pt x="12534" y="3605"/>
                    <a:pt x="12532" y="3608"/>
                  </a:cubicBezTo>
                  <a:cubicBezTo>
                    <a:pt x="12524" y="3608"/>
                    <a:pt x="12540" y="3568"/>
                    <a:pt x="12529" y="3586"/>
                  </a:cubicBezTo>
                  <a:moveTo>
                    <a:pt x="12524" y="3555"/>
                  </a:moveTo>
                  <a:lnTo>
                    <a:pt x="12524" y="3547"/>
                  </a:lnTo>
                  <a:cubicBezTo>
                    <a:pt x="12532" y="3544"/>
                    <a:pt x="12532" y="3555"/>
                    <a:pt x="12532" y="3560"/>
                  </a:cubicBezTo>
                  <a:cubicBezTo>
                    <a:pt x="12532" y="3565"/>
                    <a:pt x="12529" y="3555"/>
                    <a:pt x="12524" y="3555"/>
                  </a:cubicBezTo>
                  <a:moveTo>
                    <a:pt x="12601" y="3544"/>
                  </a:moveTo>
                  <a:lnTo>
                    <a:pt x="12608" y="3544"/>
                  </a:lnTo>
                  <a:lnTo>
                    <a:pt x="12608" y="3552"/>
                  </a:lnTo>
                  <a:lnTo>
                    <a:pt x="12601" y="3552"/>
                  </a:lnTo>
                  <a:lnTo>
                    <a:pt x="12601" y="3544"/>
                  </a:lnTo>
                  <a:moveTo>
                    <a:pt x="12982" y="3573"/>
                  </a:moveTo>
                  <a:cubicBezTo>
                    <a:pt x="12987" y="3568"/>
                    <a:pt x="12987" y="3552"/>
                    <a:pt x="12995" y="3541"/>
                  </a:cubicBezTo>
                  <a:cubicBezTo>
                    <a:pt x="13003" y="3531"/>
                    <a:pt x="12992" y="3573"/>
                    <a:pt x="12982" y="3573"/>
                  </a:cubicBezTo>
                  <a:moveTo>
                    <a:pt x="13019" y="3528"/>
                  </a:moveTo>
                  <a:lnTo>
                    <a:pt x="13019" y="3528"/>
                  </a:lnTo>
                  <a:moveTo>
                    <a:pt x="13008" y="3526"/>
                  </a:moveTo>
                  <a:lnTo>
                    <a:pt x="13008" y="3526"/>
                  </a:lnTo>
                  <a:cubicBezTo>
                    <a:pt x="13007" y="3523"/>
                    <a:pt x="13007" y="3521"/>
                    <a:pt x="13007" y="3519"/>
                  </a:cubicBezTo>
                  <a:cubicBezTo>
                    <a:pt x="13007" y="3515"/>
                    <a:pt x="13008" y="3512"/>
                    <a:pt x="13010" y="3508"/>
                  </a:cubicBezTo>
                  <a:cubicBezTo>
                    <a:pt x="13010" y="3508"/>
                    <a:pt x="13010" y="3507"/>
                    <a:pt x="13011" y="3507"/>
                  </a:cubicBezTo>
                  <a:cubicBezTo>
                    <a:pt x="13019" y="3507"/>
                    <a:pt x="13019" y="3532"/>
                    <a:pt x="13008" y="3526"/>
                  </a:cubicBezTo>
                  <a:moveTo>
                    <a:pt x="12614" y="3520"/>
                  </a:moveTo>
                  <a:lnTo>
                    <a:pt x="12614" y="3507"/>
                  </a:lnTo>
                  <a:cubicBezTo>
                    <a:pt x="12622" y="3502"/>
                    <a:pt x="12622" y="3526"/>
                    <a:pt x="12614" y="3520"/>
                  </a:cubicBezTo>
                  <a:moveTo>
                    <a:pt x="13032" y="3528"/>
                  </a:moveTo>
                  <a:cubicBezTo>
                    <a:pt x="13034" y="3515"/>
                    <a:pt x="13032" y="3518"/>
                    <a:pt x="13032" y="3504"/>
                  </a:cubicBezTo>
                  <a:lnTo>
                    <a:pt x="13032" y="3504"/>
                  </a:lnTo>
                  <a:cubicBezTo>
                    <a:pt x="13034" y="3504"/>
                    <a:pt x="13036" y="3504"/>
                    <a:pt x="13038" y="3504"/>
                  </a:cubicBezTo>
                  <a:cubicBezTo>
                    <a:pt x="13042" y="3504"/>
                    <a:pt x="13046" y="3505"/>
                    <a:pt x="13050" y="3507"/>
                  </a:cubicBezTo>
                  <a:lnTo>
                    <a:pt x="13050" y="3507"/>
                  </a:lnTo>
                  <a:cubicBezTo>
                    <a:pt x="13045" y="3515"/>
                    <a:pt x="13032" y="3515"/>
                    <a:pt x="13048" y="3520"/>
                  </a:cubicBezTo>
                  <a:cubicBezTo>
                    <a:pt x="13064" y="3526"/>
                    <a:pt x="13037" y="3528"/>
                    <a:pt x="13032" y="3528"/>
                  </a:cubicBezTo>
                  <a:moveTo>
                    <a:pt x="12532" y="3544"/>
                  </a:moveTo>
                  <a:cubicBezTo>
                    <a:pt x="12526" y="3539"/>
                    <a:pt x="12538" y="3518"/>
                    <a:pt x="12532" y="3504"/>
                  </a:cubicBezTo>
                  <a:cubicBezTo>
                    <a:pt x="12527" y="3491"/>
                    <a:pt x="12540" y="3531"/>
                    <a:pt x="12532" y="3544"/>
                  </a:cubicBezTo>
                  <a:moveTo>
                    <a:pt x="12537" y="3491"/>
                  </a:moveTo>
                  <a:cubicBezTo>
                    <a:pt x="12537" y="3491"/>
                    <a:pt x="12540" y="3507"/>
                    <a:pt x="12537" y="3491"/>
                  </a:cubicBezTo>
                  <a:moveTo>
                    <a:pt x="12608" y="3486"/>
                  </a:moveTo>
                  <a:cubicBezTo>
                    <a:pt x="12608" y="3486"/>
                    <a:pt x="12622" y="3488"/>
                    <a:pt x="12608" y="3486"/>
                  </a:cubicBezTo>
                  <a:moveTo>
                    <a:pt x="12542" y="3465"/>
                  </a:moveTo>
                  <a:cubicBezTo>
                    <a:pt x="12537" y="3465"/>
                    <a:pt x="12543" y="3449"/>
                    <a:pt x="12540" y="3441"/>
                  </a:cubicBezTo>
                  <a:cubicBezTo>
                    <a:pt x="12538" y="3433"/>
                    <a:pt x="12545" y="3462"/>
                    <a:pt x="12542" y="3465"/>
                  </a:cubicBezTo>
                  <a:moveTo>
                    <a:pt x="12542" y="3560"/>
                  </a:moveTo>
                  <a:cubicBezTo>
                    <a:pt x="12537" y="3528"/>
                    <a:pt x="12553" y="3475"/>
                    <a:pt x="12561" y="3433"/>
                  </a:cubicBezTo>
                  <a:cubicBezTo>
                    <a:pt x="12577" y="3441"/>
                    <a:pt x="12550" y="3475"/>
                    <a:pt x="12574" y="3486"/>
                  </a:cubicBezTo>
                  <a:cubicBezTo>
                    <a:pt x="12540" y="3478"/>
                    <a:pt x="12561" y="3541"/>
                    <a:pt x="12542" y="3560"/>
                  </a:cubicBezTo>
                  <a:moveTo>
                    <a:pt x="12564" y="3422"/>
                  </a:moveTo>
                  <a:cubicBezTo>
                    <a:pt x="12564" y="3422"/>
                    <a:pt x="12569" y="3436"/>
                    <a:pt x="12564" y="3422"/>
                  </a:cubicBezTo>
                  <a:moveTo>
                    <a:pt x="12616" y="3422"/>
                  </a:moveTo>
                  <a:cubicBezTo>
                    <a:pt x="12614" y="3409"/>
                    <a:pt x="12630" y="3414"/>
                    <a:pt x="12632" y="3409"/>
                  </a:cubicBezTo>
                  <a:cubicBezTo>
                    <a:pt x="12635" y="3404"/>
                    <a:pt x="12635" y="3414"/>
                    <a:pt x="12635" y="3422"/>
                  </a:cubicBezTo>
                  <a:lnTo>
                    <a:pt x="12616" y="3422"/>
                  </a:lnTo>
                  <a:moveTo>
                    <a:pt x="13111" y="3404"/>
                  </a:moveTo>
                  <a:cubicBezTo>
                    <a:pt x="13111" y="3404"/>
                    <a:pt x="13122" y="3417"/>
                    <a:pt x="13111" y="3404"/>
                  </a:cubicBezTo>
                  <a:moveTo>
                    <a:pt x="12550" y="3396"/>
                  </a:moveTo>
                  <a:cubicBezTo>
                    <a:pt x="12542" y="3422"/>
                    <a:pt x="12550" y="3383"/>
                    <a:pt x="12550" y="3396"/>
                  </a:cubicBezTo>
                  <a:moveTo>
                    <a:pt x="12561" y="3404"/>
                  </a:moveTo>
                  <a:lnTo>
                    <a:pt x="12561" y="3404"/>
                  </a:lnTo>
                  <a:cubicBezTo>
                    <a:pt x="12561" y="3403"/>
                    <a:pt x="12561" y="3403"/>
                    <a:pt x="12562" y="3402"/>
                  </a:cubicBezTo>
                  <a:cubicBezTo>
                    <a:pt x="12564" y="3399"/>
                    <a:pt x="12565" y="3396"/>
                    <a:pt x="12565" y="3392"/>
                  </a:cubicBezTo>
                  <a:cubicBezTo>
                    <a:pt x="12565" y="3390"/>
                    <a:pt x="12564" y="3388"/>
                    <a:pt x="12564" y="3385"/>
                  </a:cubicBezTo>
                  <a:cubicBezTo>
                    <a:pt x="12574" y="3383"/>
                    <a:pt x="12574" y="3388"/>
                    <a:pt x="12579" y="3388"/>
                  </a:cubicBezTo>
                  <a:cubicBezTo>
                    <a:pt x="12585" y="3388"/>
                    <a:pt x="12574" y="3404"/>
                    <a:pt x="12561" y="3404"/>
                  </a:cubicBezTo>
                  <a:moveTo>
                    <a:pt x="12619" y="3391"/>
                  </a:moveTo>
                  <a:cubicBezTo>
                    <a:pt x="12614" y="3396"/>
                    <a:pt x="12614" y="3386"/>
                    <a:pt x="12614" y="3383"/>
                  </a:cubicBezTo>
                  <a:cubicBezTo>
                    <a:pt x="12614" y="3381"/>
                    <a:pt x="12619" y="3385"/>
                    <a:pt x="12619" y="3391"/>
                  </a:cubicBezTo>
                  <a:moveTo>
                    <a:pt x="12553" y="3383"/>
                  </a:moveTo>
                  <a:cubicBezTo>
                    <a:pt x="12553" y="3383"/>
                    <a:pt x="12556" y="3396"/>
                    <a:pt x="12553" y="3383"/>
                  </a:cubicBezTo>
                  <a:moveTo>
                    <a:pt x="12640" y="3391"/>
                  </a:moveTo>
                  <a:lnTo>
                    <a:pt x="12640" y="3391"/>
                  </a:lnTo>
                  <a:cubicBezTo>
                    <a:pt x="12639" y="3389"/>
                    <a:pt x="12637" y="3387"/>
                    <a:pt x="12636" y="3385"/>
                  </a:cubicBezTo>
                  <a:cubicBezTo>
                    <a:pt x="12634" y="3382"/>
                    <a:pt x="12633" y="3378"/>
                    <a:pt x="12633" y="3373"/>
                  </a:cubicBezTo>
                  <a:cubicBezTo>
                    <a:pt x="12633" y="3369"/>
                    <a:pt x="12634" y="3365"/>
                    <a:pt x="12636" y="3361"/>
                  </a:cubicBezTo>
                  <a:cubicBezTo>
                    <a:pt x="12637" y="3359"/>
                    <a:pt x="12639" y="3358"/>
                    <a:pt x="12640" y="3356"/>
                  </a:cubicBezTo>
                  <a:cubicBezTo>
                    <a:pt x="12648" y="3369"/>
                    <a:pt x="12640" y="3383"/>
                    <a:pt x="12640" y="3391"/>
                  </a:cubicBezTo>
                  <a:moveTo>
                    <a:pt x="12556" y="3361"/>
                  </a:moveTo>
                  <a:cubicBezTo>
                    <a:pt x="12545" y="3377"/>
                    <a:pt x="12566" y="3343"/>
                    <a:pt x="12556" y="3361"/>
                  </a:cubicBezTo>
                  <a:moveTo>
                    <a:pt x="13138" y="3369"/>
                  </a:moveTo>
                  <a:cubicBezTo>
                    <a:pt x="13127" y="3364"/>
                    <a:pt x="13140" y="3356"/>
                    <a:pt x="13140" y="3348"/>
                  </a:cubicBezTo>
                  <a:cubicBezTo>
                    <a:pt x="13140" y="3340"/>
                    <a:pt x="13138" y="3364"/>
                    <a:pt x="13138" y="3369"/>
                  </a:cubicBezTo>
                  <a:moveTo>
                    <a:pt x="12561" y="3348"/>
                  </a:moveTo>
                  <a:cubicBezTo>
                    <a:pt x="12561" y="3348"/>
                    <a:pt x="12564" y="3364"/>
                    <a:pt x="12561" y="3348"/>
                  </a:cubicBezTo>
                  <a:moveTo>
                    <a:pt x="13116" y="3343"/>
                  </a:moveTo>
                  <a:cubicBezTo>
                    <a:pt x="13116" y="3343"/>
                    <a:pt x="13127" y="3356"/>
                    <a:pt x="13116" y="3343"/>
                  </a:cubicBezTo>
                  <a:moveTo>
                    <a:pt x="12595" y="3343"/>
                  </a:moveTo>
                  <a:cubicBezTo>
                    <a:pt x="12595" y="3343"/>
                    <a:pt x="12601" y="3356"/>
                    <a:pt x="12595" y="3343"/>
                  </a:cubicBezTo>
                  <a:moveTo>
                    <a:pt x="12640" y="3348"/>
                  </a:moveTo>
                  <a:cubicBezTo>
                    <a:pt x="12640" y="3338"/>
                    <a:pt x="12640" y="3333"/>
                    <a:pt x="12643" y="3330"/>
                  </a:cubicBezTo>
                  <a:cubicBezTo>
                    <a:pt x="12646" y="3328"/>
                    <a:pt x="12653" y="3356"/>
                    <a:pt x="12640" y="3348"/>
                  </a:cubicBezTo>
                  <a:moveTo>
                    <a:pt x="12643" y="3303"/>
                  </a:moveTo>
                  <a:cubicBezTo>
                    <a:pt x="12646" y="3303"/>
                    <a:pt x="12646" y="3298"/>
                    <a:pt x="12648" y="3295"/>
                  </a:cubicBezTo>
                  <a:lnTo>
                    <a:pt x="12656" y="3295"/>
                  </a:lnTo>
                  <a:lnTo>
                    <a:pt x="12656" y="3309"/>
                  </a:lnTo>
                  <a:lnTo>
                    <a:pt x="12643" y="3309"/>
                  </a:lnTo>
                  <a:lnTo>
                    <a:pt x="12643" y="3303"/>
                  </a:lnTo>
                  <a:moveTo>
                    <a:pt x="12656" y="3264"/>
                  </a:moveTo>
                  <a:cubicBezTo>
                    <a:pt x="12656" y="3264"/>
                    <a:pt x="12659" y="3277"/>
                    <a:pt x="12656" y="3264"/>
                  </a:cubicBezTo>
                  <a:moveTo>
                    <a:pt x="12569" y="3324"/>
                  </a:moveTo>
                  <a:cubicBezTo>
                    <a:pt x="12556" y="3303"/>
                    <a:pt x="12579" y="3282"/>
                    <a:pt x="12574" y="3253"/>
                  </a:cubicBezTo>
                  <a:cubicBezTo>
                    <a:pt x="12587" y="3266"/>
                    <a:pt x="12574" y="3298"/>
                    <a:pt x="12569" y="3324"/>
                  </a:cubicBezTo>
                  <a:moveTo>
                    <a:pt x="12653" y="3250"/>
                  </a:moveTo>
                  <a:lnTo>
                    <a:pt x="12653" y="3250"/>
                  </a:lnTo>
                  <a:cubicBezTo>
                    <a:pt x="12653" y="3249"/>
                    <a:pt x="12655" y="3248"/>
                    <a:pt x="12655" y="3246"/>
                  </a:cubicBezTo>
                  <a:cubicBezTo>
                    <a:pt x="12656" y="3245"/>
                    <a:pt x="12656" y="3245"/>
                    <a:pt x="12657" y="3244"/>
                  </a:cubicBezTo>
                  <a:cubicBezTo>
                    <a:pt x="12659" y="3244"/>
                    <a:pt x="12660" y="3242"/>
                    <a:pt x="12661" y="3242"/>
                  </a:cubicBezTo>
                  <a:lnTo>
                    <a:pt x="12661" y="3242"/>
                  </a:lnTo>
                  <a:lnTo>
                    <a:pt x="12661" y="3242"/>
                  </a:lnTo>
                  <a:cubicBezTo>
                    <a:pt x="12661" y="3244"/>
                    <a:pt x="12661" y="3245"/>
                    <a:pt x="12660" y="3246"/>
                  </a:cubicBezTo>
                  <a:cubicBezTo>
                    <a:pt x="12660" y="3248"/>
                    <a:pt x="12659" y="3249"/>
                    <a:pt x="12657" y="3249"/>
                  </a:cubicBezTo>
                  <a:cubicBezTo>
                    <a:pt x="12656" y="3250"/>
                    <a:pt x="12655" y="3250"/>
                    <a:pt x="12653" y="3250"/>
                  </a:cubicBezTo>
                  <a:moveTo>
                    <a:pt x="13138" y="3227"/>
                  </a:moveTo>
                  <a:cubicBezTo>
                    <a:pt x="13138" y="3227"/>
                    <a:pt x="13151" y="3240"/>
                    <a:pt x="13138" y="3227"/>
                  </a:cubicBezTo>
                  <a:moveTo>
                    <a:pt x="12661" y="3227"/>
                  </a:moveTo>
                  <a:cubicBezTo>
                    <a:pt x="12661" y="3208"/>
                    <a:pt x="12669" y="3206"/>
                    <a:pt x="12661" y="3203"/>
                  </a:cubicBezTo>
                  <a:cubicBezTo>
                    <a:pt x="12653" y="3201"/>
                    <a:pt x="12670" y="3201"/>
                    <a:pt x="12675" y="3203"/>
                  </a:cubicBezTo>
                  <a:cubicBezTo>
                    <a:pt x="12681" y="3206"/>
                    <a:pt x="12685" y="3227"/>
                    <a:pt x="12661" y="3227"/>
                  </a:cubicBezTo>
                  <a:moveTo>
                    <a:pt x="12579" y="3213"/>
                  </a:moveTo>
                  <a:lnTo>
                    <a:pt x="12579" y="3213"/>
                  </a:lnTo>
                  <a:cubicBezTo>
                    <a:pt x="12581" y="3208"/>
                    <a:pt x="12582" y="3204"/>
                    <a:pt x="12582" y="3199"/>
                  </a:cubicBezTo>
                  <a:cubicBezTo>
                    <a:pt x="12582" y="3197"/>
                    <a:pt x="12582" y="3196"/>
                    <a:pt x="12582" y="3195"/>
                  </a:cubicBezTo>
                  <a:cubicBezTo>
                    <a:pt x="12590" y="3195"/>
                    <a:pt x="12590" y="3219"/>
                    <a:pt x="12579" y="3213"/>
                  </a:cubicBezTo>
                  <a:moveTo>
                    <a:pt x="12569" y="3375"/>
                  </a:moveTo>
                  <a:cubicBezTo>
                    <a:pt x="12582" y="3324"/>
                    <a:pt x="12587" y="3242"/>
                    <a:pt x="12614" y="3190"/>
                  </a:cubicBezTo>
                  <a:cubicBezTo>
                    <a:pt x="12630" y="3187"/>
                    <a:pt x="12595" y="3213"/>
                    <a:pt x="12619" y="3216"/>
                  </a:cubicBezTo>
                  <a:cubicBezTo>
                    <a:pt x="12587" y="3245"/>
                    <a:pt x="12601" y="3346"/>
                    <a:pt x="12569" y="3375"/>
                  </a:cubicBezTo>
                  <a:moveTo>
                    <a:pt x="13154" y="3168"/>
                  </a:moveTo>
                  <a:lnTo>
                    <a:pt x="13154" y="3163"/>
                  </a:lnTo>
                  <a:cubicBezTo>
                    <a:pt x="13161" y="3160"/>
                    <a:pt x="13167" y="3163"/>
                    <a:pt x="13167" y="3168"/>
                  </a:cubicBezTo>
                  <a:lnTo>
                    <a:pt x="13154" y="3168"/>
                  </a:lnTo>
                  <a:moveTo>
                    <a:pt x="12672" y="3187"/>
                  </a:moveTo>
                  <a:cubicBezTo>
                    <a:pt x="12661" y="3182"/>
                    <a:pt x="12675" y="3168"/>
                    <a:pt x="12672" y="3155"/>
                  </a:cubicBezTo>
                  <a:cubicBezTo>
                    <a:pt x="12669" y="3142"/>
                    <a:pt x="12675" y="3179"/>
                    <a:pt x="12672" y="3187"/>
                  </a:cubicBezTo>
                  <a:moveTo>
                    <a:pt x="12688" y="3155"/>
                  </a:moveTo>
                  <a:cubicBezTo>
                    <a:pt x="12688" y="3155"/>
                    <a:pt x="12696" y="3174"/>
                    <a:pt x="12688" y="3155"/>
                  </a:cubicBezTo>
                  <a:moveTo>
                    <a:pt x="12595" y="3168"/>
                  </a:moveTo>
                  <a:cubicBezTo>
                    <a:pt x="12590" y="3153"/>
                    <a:pt x="12601" y="3139"/>
                    <a:pt x="12603" y="3123"/>
                  </a:cubicBezTo>
                  <a:cubicBezTo>
                    <a:pt x="12606" y="3108"/>
                    <a:pt x="12603" y="3166"/>
                    <a:pt x="12595" y="3168"/>
                  </a:cubicBezTo>
                  <a:moveTo>
                    <a:pt x="12688" y="3134"/>
                  </a:moveTo>
                  <a:lnTo>
                    <a:pt x="12688" y="3134"/>
                  </a:lnTo>
                  <a:lnTo>
                    <a:pt x="12687" y="3133"/>
                  </a:lnTo>
                  <a:cubicBezTo>
                    <a:pt x="12685" y="3129"/>
                    <a:pt x="12684" y="3126"/>
                    <a:pt x="12684" y="3122"/>
                  </a:cubicBezTo>
                  <a:cubicBezTo>
                    <a:pt x="12684" y="3118"/>
                    <a:pt x="12685" y="3116"/>
                    <a:pt x="12687" y="3112"/>
                  </a:cubicBezTo>
                  <a:cubicBezTo>
                    <a:pt x="12689" y="3109"/>
                    <a:pt x="12691" y="3107"/>
                    <a:pt x="12695" y="3104"/>
                  </a:cubicBezTo>
                  <a:cubicBezTo>
                    <a:pt x="12696" y="3104"/>
                    <a:pt x="12697" y="3103"/>
                    <a:pt x="12698" y="3102"/>
                  </a:cubicBezTo>
                  <a:cubicBezTo>
                    <a:pt x="12696" y="3113"/>
                    <a:pt x="12699" y="3129"/>
                    <a:pt x="12688" y="3134"/>
                  </a:cubicBezTo>
                  <a:cubicBezTo>
                    <a:pt x="12678" y="3139"/>
                    <a:pt x="12689" y="3156"/>
                    <a:pt x="12675" y="3153"/>
                  </a:cubicBezTo>
                  <a:cubicBezTo>
                    <a:pt x="12662" y="3151"/>
                    <a:pt x="12680" y="3137"/>
                    <a:pt x="12688" y="3134"/>
                  </a:cubicBezTo>
                  <a:moveTo>
                    <a:pt x="12683" y="3097"/>
                  </a:moveTo>
                  <a:cubicBezTo>
                    <a:pt x="12683" y="3097"/>
                    <a:pt x="12698" y="3102"/>
                    <a:pt x="12683" y="3097"/>
                  </a:cubicBezTo>
                  <a:moveTo>
                    <a:pt x="12603" y="3113"/>
                  </a:moveTo>
                  <a:lnTo>
                    <a:pt x="12603" y="3113"/>
                  </a:lnTo>
                  <a:cubicBezTo>
                    <a:pt x="12605" y="3111"/>
                    <a:pt x="12608" y="3109"/>
                    <a:pt x="12609" y="3106"/>
                  </a:cubicBezTo>
                  <a:cubicBezTo>
                    <a:pt x="12613" y="3101"/>
                    <a:pt x="12613" y="3095"/>
                    <a:pt x="12614" y="3089"/>
                  </a:cubicBezTo>
                  <a:cubicBezTo>
                    <a:pt x="12627" y="3086"/>
                    <a:pt x="12616" y="3115"/>
                    <a:pt x="12603" y="3113"/>
                  </a:cubicBezTo>
                  <a:moveTo>
                    <a:pt x="12582" y="3451"/>
                  </a:moveTo>
                  <a:lnTo>
                    <a:pt x="12577" y="3451"/>
                  </a:lnTo>
                  <a:cubicBezTo>
                    <a:pt x="12577" y="3441"/>
                    <a:pt x="12582" y="3438"/>
                    <a:pt x="12593" y="3438"/>
                  </a:cubicBezTo>
                  <a:cubicBezTo>
                    <a:pt x="12608" y="3295"/>
                    <a:pt x="12640" y="3219"/>
                    <a:pt x="12659" y="3086"/>
                  </a:cubicBezTo>
                  <a:cubicBezTo>
                    <a:pt x="12680" y="3137"/>
                    <a:pt x="12640" y="3184"/>
                    <a:pt x="12643" y="3253"/>
                  </a:cubicBezTo>
                  <a:lnTo>
                    <a:pt x="12632" y="3253"/>
                  </a:lnTo>
                  <a:cubicBezTo>
                    <a:pt x="12616" y="3364"/>
                    <a:pt x="12601" y="3491"/>
                    <a:pt x="12569" y="3589"/>
                  </a:cubicBezTo>
                  <a:cubicBezTo>
                    <a:pt x="12561" y="3563"/>
                    <a:pt x="12580" y="3536"/>
                    <a:pt x="12561" y="3533"/>
                  </a:cubicBezTo>
                  <a:cubicBezTo>
                    <a:pt x="12543" y="3531"/>
                    <a:pt x="12575" y="3531"/>
                    <a:pt x="12577" y="3523"/>
                  </a:cubicBezTo>
                  <a:cubicBezTo>
                    <a:pt x="12580" y="3515"/>
                    <a:pt x="12587" y="3481"/>
                    <a:pt x="12582" y="3454"/>
                  </a:cubicBezTo>
                  <a:lnTo>
                    <a:pt x="12582" y="3451"/>
                  </a:lnTo>
                  <a:moveTo>
                    <a:pt x="12619" y="3065"/>
                  </a:moveTo>
                  <a:cubicBezTo>
                    <a:pt x="12619" y="3065"/>
                    <a:pt x="12622" y="3078"/>
                    <a:pt x="12619" y="3065"/>
                  </a:cubicBezTo>
                  <a:moveTo>
                    <a:pt x="12701" y="3060"/>
                  </a:moveTo>
                  <a:cubicBezTo>
                    <a:pt x="12701" y="3060"/>
                    <a:pt x="12698" y="3084"/>
                    <a:pt x="12701" y="3060"/>
                  </a:cubicBezTo>
                  <a:moveTo>
                    <a:pt x="12701" y="3047"/>
                  </a:moveTo>
                  <a:cubicBezTo>
                    <a:pt x="12701" y="3047"/>
                    <a:pt x="12720" y="3049"/>
                    <a:pt x="12701" y="3047"/>
                  </a:cubicBezTo>
                  <a:moveTo>
                    <a:pt x="12693" y="3026"/>
                  </a:moveTo>
                  <a:lnTo>
                    <a:pt x="12693" y="3026"/>
                  </a:lnTo>
                  <a:moveTo>
                    <a:pt x="12630" y="3052"/>
                  </a:moveTo>
                  <a:cubicBezTo>
                    <a:pt x="12614" y="3047"/>
                    <a:pt x="12632" y="3020"/>
                    <a:pt x="12632" y="3007"/>
                  </a:cubicBezTo>
                  <a:cubicBezTo>
                    <a:pt x="12632" y="2994"/>
                    <a:pt x="12627" y="3036"/>
                    <a:pt x="12630" y="3052"/>
                  </a:cubicBezTo>
                  <a:moveTo>
                    <a:pt x="12709" y="2994"/>
                  </a:moveTo>
                  <a:cubicBezTo>
                    <a:pt x="12712" y="2996"/>
                    <a:pt x="12725" y="2986"/>
                    <a:pt x="12714" y="2986"/>
                  </a:cubicBezTo>
                  <a:cubicBezTo>
                    <a:pt x="12704" y="2986"/>
                    <a:pt x="12715" y="3010"/>
                    <a:pt x="12712" y="3015"/>
                  </a:cubicBezTo>
                  <a:cubicBezTo>
                    <a:pt x="12710" y="3020"/>
                    <a:pt x="12709" y="2999"/>
                    <a:pt x="12709" y="2994"/>
                  </a:cubicBezTo>
                  <a:moveTo>
                    <a:pt x="12608" y="3190"/>
                  </a:moveTo>
                  <a:cubicBezTo>
                    <a:pt x="12622" y="3126"/>
                    <a:pt x="12635" y="3055"/>
                    <a:pt x="12656" y="2981"/>
                  </a:cubicBezTo>
                  <a:cubicBezTo>
                    <a:pt x="12661" y="3036"/>
                    <a:pt x="12627" y="3110"/>
                    <a:pt x="12635" y="3150"/>
                  </a:cubicBezTo>
                  <a:cubicBezTo>
                    <a:pt x="12643" y="3190"/>
                    <a:pt x="12627" y="3184"/>
                    <a:pt x="12608" y="3190"/>
                  </a:cubicBezTo>
                  <a:moveTo>
                    <a:pt x="12661" y="2970"/>
                  </a:moveTo>
                  <a:cubicBezTo>
                    <a:pt x="12653" y="2970"/>
                    <a:pt x="12656" y="2954"/>
                    <a:pt x="12669" y="2954"/>
                  </a:cubicBezTo>
                  <a:cubicBezTo>
                    <a:pt x="12683" y="2954"/>
                    <a:pt x="12661" y="2962"/>
                    <a:pt x="12661" y="2970"/>
                  </a:cubicBezTo>
                  <a:moveTo>
                    <a:pt x="12722" y="2954"/>
                  </a:moveTo>
                  <a:cubicBezTo>
                    <a:pt x="12722" y="2944"/>
                    <a:pt x="12728" y="2946"/>
                    <a:pt x="12735" y="2946"/>
                  </a:cubicBezTo>
                  <a:lnTo>
                    <a:pt x="12735" y="2946"/>
                  </a:lnTo>
                  <a:cubicBezTo>
                    <a:pt x="12734" y="2948"/>
                    <a:pt x="12732" y="2950"/>
                    <a:pt x="12729" y="2951"/>
                  </a:cubicBezTo>
                  <a:cubicBezTo>
                    <a:pt x="12727" y="2953"/>
                    <a:pt x="12725" y="2954"/>
                    <a:pt x="12722" y="2954"/>
                  </a:cubicBezTo>
                  <a:moveTo>
                    <a:pt x="12680" y="2949"/>
                  </a:moveTo>
                  <a:cubicBezTo>
                    <a:pt x="12680" y="2949"/>
                    <a:pt x="12696" y="2954"/>
                    <a:pt x="12680" y="2949"/>
                  </a:cubicBezTo>
                  <a:moveTo>
                    <a:pt x="12728" y="2936"/>
                  </a:moveTo>
                  <a:lnTo>
                    <a:pt x="12728" y="2930"/>
                  </a:lnTo>
                  <a:cubicBezTo>
                    <a:pt x="12735" y="2928"/>
                    <a:pt x="12735" y="2936"/>
                    <a:pt x="12735" y="2941"/>
                  </a:cubicBezTo>
                  <a:cubicBezTo>
                    <a:pt x="12735" y="2946"/>
                    <a:pt x="12733" y="2936"/>
                    <a:pt x="12728" y="2936"/>
                  </a:cubicBezTo>
                  <a:moveTo>
                    <a:pt x="12669" y="2949"/>
                  </a:moveTo>
                  <a:cubicBezTo>
                    <a:pt x="12653" y="2946"/>
                    <a:pt x="12669" y="2920"/>
                    <a:pt x="12680" y="2917"/>
                  </a:cubicBezTo>
                  <a:lnTo>
                    <a:pt x="12680" y="2917"/>
                  </a:lnTo>
                  <a:cubicBezTo>
                    <a:pt x="12680" y="2918"/>
                    <a:pt x="12679" y="2918"/>
                    <a:pt x="12679" y="2919"/>
                  </a:cubicBezTo>
                  <a:cubicBezTo>
                    <a:pt x="12673" y="2928"/>
                    <a:pt x="12670" y="2938"/>
                    <a:pt x="12669" y="2949"/>
                  </a:cubicBezTo>
                  <a:moveTo>
                    <a:pt x="12738" y="2907"/>
                  </a:moveTo>
                  <a:cubicBezTo>
                    <a:pt x="12738" y="2907"/>
                    <a:pt x="12735" y="2930"/>
                    <a:pt x="12738" y="2907"/>
                  </a:cubicBezTo>
                  <a:moveTo>
                    <a:pt x="12738" y="2896"/>
                  </a:moveTo>
                  <a:cubicBezTo>
                    <a:pt x="12738" y="2891"/>
                    <a:pt x="12746" y="2885"/>
                    <a:pt x="12738" y="2885"/>
                  </a:cubicBezTo>
                  <a:cubicBezTo>
                    <a:pt x="12730" y="2885"/>
                    <a:pt x="12746" y="2883"/>
                    <a:pt x="12751" y="2880"/>
                  </a:cubicBezTo>
                  <a:cubicBezTo>
                    <a:pt x="12757" y="2877"/>
                    <a:pt x="12751" y="2901"/>
                    <a:pt x="12738" y="2896"/>
                  </a:cubicBezTo>
                  <a:moveTo>
                    <a:pt x="12659" y="2872"/>
                  </a:moveTo>
                  <a:lnTo>
                    <a:pt x="12659" y="2872"/>
                  </a:lnTo>
                  <a:moveTo>
                    <a:pt x="12751" y="2859"/>
                  </a:moveTo>
                  <a:cubicBezTo>
                    <a:pt x="12751" y="2859"/>
                    <a:pt x="12743" y="2872"/>
                    <a:pt x="12751" y="2859"/>
                  </a:cubicBezTo>
                  <a:moveTo>
                    <a:pt x="12751" y="2851"/>
                  </a:moveTo>
                  <a:cubicBezTo>
                    <a:pt x="12743" y="2846"/>
                    <a:pt x="12751" y="2828"/>
                    <a:pt x="12762" y="2830"/>
                  </a:cubicBezTo>
                  <a:cubicBezTo>
                    <a:pt x="12773" y="2833"/>
                    <a:pt x="12751" y="2840"/>
                    <a:pt x="12751" y="2851"/>
                  </a:cubicBezTo>
                  <a:moveTo>
                    <a:pt x="13021" y="3388"/>
                  </a:moveTo>
                  <a:cubicBezTo>
                    <a:pt x="13048" y="3235"/>
                    <a:pt x="13122" y="3041"/>
                    <a:pt x="13090" y="2817"/>
                  </a:cubicBezTo>
                  <a:cubicBezTo>
                    <a:pt x="13111" y="2843"/>
                    <a:pt x="13090" y="2883"/>
                    <a:pt x="13114" y="2901"/>
                  </a:cubicBezTo>
                  <a:cubicBezTo>
                    <a:pt x="13138" y="2920"/>
                    <a:pt x="13114" y="2975"/>
                    <a:pt x="13116" y="3026"/>
                  </a:cubicBezTo>
                  <a:lnTo>
                    <a:pt x="13109" y="3020"/>
                  </a:lnTo>
                  <a:cubicBezTo>
                    <a:pt x="13116" y="3026"/>
                    <a:pt x="13122" y="3039"/>
                    <a:pt x="13116" y="3060"/>
                  </a:cubicBezTo>
                  <a:lnTo>
                    <a:pt x="13101" y="3060"/>
                  </a:lnTo>
                  <a:lnTo>
                    <a:pt x="13101" y="3026"/>
                  </a:lnTo>
                  <a:cubicBezTo>
                    <a:pt x="13093" y="3036"/>
                    <a:pt x="13088" y="3069"/>
                    <a:pt x="13114" y="3063"/>
                  </a:cubicBezTo>
                  <a:cubicBezTo>
                    <a:pt x="13141" y="3058"/>
                    <a:pt x="13088" y="3101"/>
                    <a:pt x="13114" y="3108"/>
                  </a:cubicBezTo>
                  <a:cubicBezTo>
                    <a:pt x="13141" y="3116"/>
                    <a:pt x="13101" y="3115"/>
                    <a:pt x="13098" y="3123"/>
                  </a:cubicBezTo>
                  <a:cubicBezTo>
                    <a:pt x="13095" y="3131"/>
                    <a:pt x="13109" y="3115"/>
                    <a:pt x="13114" y="3126"/>
                  </a:cubicBezTo>
                  <a:cubicBezTo>
                    <a:pt x="13119" y="3137"/>
                    <a:pt x="13112" y="3153"/>
                    <a:pt x="13093" y="3150"/>
                  </a:cubicBezTo>
                  <a:cubicBezTo>
                    <a:pt x="13075" y="3147"/>
                    <a:pt x="13103" y="3168"/>
                    <a:pt x="13101" y="3190"/>
                  </a:cubicBezTo>
                  <a:lnTo>
                    <a:pt x="13087" y="3190"/>
                  </a:lnTo>
                  <a:cubicBezTo>
                    <a:pt x="13077" y="3205"/>
                    <a:pt x="13101" y="3192"/>
                    <a:pt x="13098" y="3208"/>
                  </a:cubicBezTo>
                  <a:cubicBezTo>
                    <a:pt x="13095" y="3224"/>
                    <a:pt x="13064" y="3248"/>
                    <a:pt x="13071" y="3272"/>
                  </a:cubicBezTo>
                  <a:lnTo>
                    <a:pt x="13058" y="3272"/>
                  </a:lnTo>
                  <a:cubicBezTo>
                    <a:pt x="13071" y="3324"/>
                    <a:pt x="13019" y="3367"/>
                    <a:pt x="13027" y="3425"/>
                  </a:cubicBezTo>
                  <a:lnTo>
                    <a:pt x="13027" y="3425"/>
                  </a:lnTo>
                  <a:cubicBezTo>
                    <a:pt x="13026" y="3425"/>
                    <a:pt x="13026" y="3424"/>
                    <a:pt x="13025" y="3424"/>
                  </a:cubicBezTo>
                  <a:cubicBezTo>
                    <a:pt x="13023" y="3423"/>
                    <a:pt x="13022" y="3423"/>
                    <a:pt x="13020" y="3423"/>
                  </a:cubicBezTo>
                  <a:cubicBezTo>
                    <a:pt x="13018" y="3423"/>
                    <a:pt x="13016" y="3423"/>
                    <a:pt x="13014" y="3424"/>
                  </a:cubicBezTo>
                  <a:cubicBezTo>
                    <a:pt x="13013" y="3425"/>
                    <a:pt x="13012" y="3426"/>
                    <a:pt x="13011" y="3428"/>
                  </a:cubicBezTo>
                  <a:cubicBezTo>
                    <a:pt x="13019" y="3449"/>
                    <a:pt x="13005" y="3454"/>
                    <a:pt x="13008" y="3475"/>
                  </a:cubicBezTo>
                  <a:cubicBezTo>
                    <a:pt x="13011" y="3496"/>
                    <a:pt x="12998" y="3470"/>
                    <a:pt x="12995" y="3470"/>
                  </a:cubicBezTo>
                  <a:cubicBezTo>
                    <a:pt x="12993" y="3470"/>
                    <a:pt x="12987" y="3484"/>
                    <a:pt x="12987" y="3494"/>
                  </a:cubicBezTo>
                  <a:cubicBezTo>
                    <a:pt x="12987" y="3505"/>
                    <a:pt x="12987" y="3481"/>
                    <a:pt x="12995" y="3478"/>
                  </a:cubicBezTo>
                  <a:cubicBezTo>
                    <a:pt x="13003" y="3475"/>
                    <a:pt x="12984" y="3494"/>
                    <a:pt x="12997" y="3494"/>
                  </a:cubicBezTo>
                  <a:cubicBezTo>
                    <a:pt x="12955" y="3547"/>
                    <a:pt x="12947" y="3652"/>
                    <a:pt x="12881" y="3692"/>
                  </a:cubicBezTo>
                  <a:cubicBezTo>
                    <a:pt x="12921" y="3589"/>
                    <a:pt x="12979" y="3475"/>
                    <a:pt x="13021" y="3388"/>
                  </a:cubicBezTo>
                  <a:moveTo>
                    <a:pt x="13130" y="2838"/>
                  </a:moveTo>
                  <a:cubicBezTo>
                    <a:pt x="13127" y="2830"/>
                    <a:pt x="13114" y="2825"/>
                    <a:pt x="13122" y="2814"/>
                  </a:cubicBezTo>
                  <a:cubicBezTo>
                    <a:pt x="13175" y="2869"/>
                    <a:pt x="13164" y="2975"/>
                    <a:pt x="13169" y="3033"/>
                  </a:cubicBezTo>
                  <a:lnTo>
                    <a:pt x="13154" y="3033"/>
                  </a:lnTo>
                  <a:lnTo>
                    <a:pt x="13154" y="3033"/>
                  </a:lnTo>
                  <a:cubicBezTo>
                    <a:pt x="13156" y="3037"/>
                    <a:pt x="13159" y="3040"/>
                    <a:pt x="13161" y="3044"/>
                  </a:cubicBezTo>
                  <a:cubicBezTo>
                    <a:pt x="13168" y="3057"/>
                    <a:pt x="13172" y="3069"/>
                    <a:pt x="13172" y="3084"/>
                  </a:cubicBezTo>
                  <a:cubicBezTo>
                    <a:pt x="13172" y="3090"/>
                    <a:pt x="13171" y="3096"/>
                    <a:pt x="13169" y="3102"/>
                  </a:cubicBezTo>
                  <a:lnTo>
                    <a:pt x="13167" y="3102"/>
                  </a:lnTo>
                  <a:cubicBezTo>
                    <a:pt x="13164" y="3121"/>
                    <a:pt x="13148" y="3140"/>
                    <a:pt x="13151" y="3174"/>
                  </a:cubicBezTo>
                  <a:cubicBezTo>
                    <a:pt x="13154" y="3209"/>
                    <a:pt x="13143" y="3174"/>
                    <a:pt x="13135" y="3174"/>
                  </a:cubicBezTo>
                  <a:cubicBezTo>
                    <a:pt x="13127" y="3219"/>
                    <a:pt x="13143" y="3269"/>
                    <a:pt x="13114" y="3295"/>
                  </a:cubicBezTo>
                  <a:cubicBezTo>
                    <a:pt x="13085" y="3322"/>
                    <a:pt x="13122" y="3303"/>
                    <a:pt x="13127" y="3303"/>
                  </a:cubicBezTo>
                  <a:cubicBezTo>
                    <a:pt x="13132" y="3303"/>
                    <a:pt x="13114" y="3332"/>
                    <a:pt x="13098" y="3324"/>
                  </a:cubicBezTo>
                  <a:cubicBezTo>
                    <a:pt x="13082" y="3317"/>
                    <a:pt x="13109" y="3332"/>
                    <a:pt x="13111" y="3335"/>
                  </a:cubicBezTo>
                  <a:cubicBezTo>
                    <a:pt x="13114" y="3338"/>
                    <a:pt x="13101" y="3351"/>
                    <a:pt x="13098" y="3364"/>
                  </a:cubicBezTo>
                  <a:cubicBezTo>
                    <a:pt x="13095" y="3377"/>
                    <a:pt x="13098" y="3412"/>
                    <a:pt x="13079" y="3422"/>
                  </a:cubicBezTo>
                  <a:cubicBezTo>
                    <a:pt x="13061" y="3433"/>
                    <a:pt x="13079" y="3404"/>
                    <a:pt x="13074" y="3409"/>
                  </a:cubicBezTo>
                  <a:cubicBezTo>
                    <a:pt x="13069" y="3414"/>
                    <a:pt x="13085" y="3402"/>
                    <a:pt x="13079" y="3391"/>
                  </a:cubicBezTo>
                  <a:cubicBezTo>
                    <a:pt x="13074" y="3381"/>
                    <a:pt x="13085" y="3426"/>
                    <a:pt x="13066" y="3428"/>
                  </a:cubicBezTo>
                  <a:cubicBezTo>
                    <a:pt x="13048" y="3431"/>
                    <a:pt x="13079" y="3433"/>
                    <a:pt x="13087" y="3433"/>
                  </a:cubicBezTo>
                  <a:cubicBezTo>
                    <a:pt x="13095" y="3433"/>
                    <a:pt x="13053" y="3438"/>
                    <a:pt x="13053" y="3454"/>
                  </a:cubicBezTo>
                  <a:cubicBezTo>
                    <a:pt x="13053" y="3470"/>
                    <a:pt x="13074" y="3459"/>
                    <a:pt x="13079" y="3462"/>
                  </a:cubicBezTo>
                  <a:cubicBezTo>
                    <a:pt x="13085" y="3465"/>
                    <a:pt x="13071" y="3468"/>
                    <a:pt x="13079" y="3486"/>
                  </a:cubicBezTo>
                  <a:cubicBezTo>
                    <a:pt x="13087" y="3505"/>
                    <a:pt x="13066" y="3486"/>
                    <a:pt x="13071" y="3494"/>
                  </a:cubicBezTo>
                  <a:cubicBezTo>
                    <a:pt x="13077" y="3502"/>
                    <a:pt x="13027" y="3492"/>
                    <a:pt x="13019" y="3502"/>
                  </a:cubicBezTo>
                  <a:cubicBezTo>
                    <a:pt x="13011" y="3513"/>
                    <a:pt x="13034" y="3486"/>
                    <a:pt x="13048" y="3481"/>
                  </a:cubicBezTo>
                  <a:lnTo>
                    <a:pt x="13048" y="3481"/>
                  </a:lnTo>
                  <a:cubicBezTo>
                    <a:pt x="13045" y="3476"/>
                    <a:pt x="13044" y="3471"/>
                    <a:pt x="13044" y="3465"/>
                  </a:cubicBezTo>
                  <a:cubicBezTo>
                    <a:pt x="13044" y="3460"/>
                    <a:pt x="13045" y="3455"/>
                    <a:pt x="13048" y="3450"/>
                  </a:cubicBezTo>
                  <a:cubicBezTo>
                    <a:pt x="13049" y="3448"/>
                    <a:pt x="13049" y="3447"/>
                    <a:pt x="13050" y="3446"/>
                  </a:cubicBezTo>
                  <a:cubicBezTo>
                    <a:pt x="13050" y="3433"/>
                    <a:pt x="13037" y="3454"/>
                    <a:pt x="13037" y="3441"/>
                  </a:cubicBezTo>
                  <a:cubicBezTo>
                    <a:pt x="13037" y="3428"/>
                    <a:pt x="13040" y="3434"/>
                    <a:pt x="13048" y="3428"/>
                  </a:cubicBezTo>
                  <a:cubicBezTo>
                    <a:pt x="13056" y="3423"/>
                    <a:pt x="13090" y="3351"/>
                    <a:pt x="13074" y="3324"/>
                  </a:cubicBezTo>
                  <a:cubicBezTo>
                    <a:pt x="13138" y="3203"/>
                    <a:pt x="13161" y="2991"/>
                    <a:pt x="13122" y="2838"/>
                  </a:cubicBezTo>
                  <a:lnTo>
                    <a:pt x="13130" y="2838"/>
                  </a:lnTo>
                  <a:moveTo>
                    <a:pt x="12680" y="2907"/>
                  </a:moveTo>
                  <a:cubicBezTo>
                    <a:pt x="12669" y="2872"/>
                    <a:pt x="12701" y="2827"/>
                    <a:pt x="12701" y="2787"/>
                  </a:cubicBezTo>
                  <a:lnTo>
                    <a:pt x="12701" y="2787"/>
                  </a:lnTo>
                  <a:cubicBezTo>
                    <a:pt x="12703" y="2790"/>
                    <a:pt x="12706" y="2792"/>
                    <a:pt x="12707" y="2794"/>
                  </a:cubicBezTo>
                  <a:cubicBezTo>
                    <a:pt x="12710" y="2799"/>
                    <a:pt x="12710" y="2804"/>
                    <a:pt x="12710" y="2809"/>
                  </a:cubicBezTo>
                  <a:cubicBezTo>
                    <a:pt x="12710" y="2814"/>
                    <a:pt x="12710" y="2820"/>
                    <a:pt x="12707" y="2823"/>
                  </a:cubicBezTo>
                  <a:cubicBezTo>
                    <a:pt x="12705" y="2828"/>
                    <a:pt x="12702" y="2830"/>
                    <a:pt x="12698" y="2832"/>
                  </a:cubicBezTo>
                  <a:cubicBezTo>
                    <a:pt x="12709" y="2840"/>
                    <a:pt x="12712" y="2859"/>
                    <a:pt x="12693" y="2856"/>
                  </a:cubicBezTo>
                  <a:cubicBezTo>
                    <a:pt x="12675" y="2854"/>
                    <a:pt x="12685" y="2891"/>
                    <a:pt x="12680" y="2907"/>
                  </a:cubicBezTo>
                  <a:moveTo>
                    <a:pt x="13079" y="2787"/>
                  </a:moveTo>
                  <a:cubicBezTo>
                    <a:pt x="13079" y="2787"/>
                    <a:pt x="13077" y="2811"/>
                    <a:pt x="13079" y="2787"/>
                  </a:cubicBezTo>
                  <a:moveTo>
                    <a:pt x="13114" y="2793"/>
                  </a:moveTo>
                  <a:cubicBezTo>
                    <a:pt x="13109" y="2790"/>
                    <a:pt x="13109" y="2785"/>
                    <a:pt x="13109" y="2777"/>
                  </a:cubicBezTo>
                  <a:lnTo>
                    <a:pt x="13109" y="2777"/>
                  </a:lnTo>
                  <a:cubicBezTo>
                    <a:pt x="13109" y="2777"/>
                    <a:pt x="13110" y="2776"/>
                    <a:pt x="13111" y="2776"/>
                  </a:cubicBezTo>
                  <a:cubicBezTo>
                    <a:pt x="13113" y="2776"/>
                    <a:pt x="13114" y="2778"/>
                    <a:pt x="13115" y="2778"/>
                  </a:cubicBezTo>
                  <a:cubicBezTo>
                    <a:pt x="13117" y="2779"/>
                    <a:pt x="13118" y="2780"/>
                    <a:pt x="13118" y="2781"/>
                  </a:cubicBezTo>
                  <a:cubicBezTo>
                    <a:pt x="13119" y="2783"/>
                    <a:pt x="13120" y="2784"/>
                    <a:pt x="13120" y="2785"/>
                  </a:cubicBezTo>
                  <a:cubicBezTo>
                    <a:pt x="13120" y="2787"/>
                    <a:pt x="13119" y="2788"/>
                    <a:pt x="13118" y="2789"/>
                  </a:cubicBezTo>
                  <a:cubicBezTo>
                    <a:pt x="13118" y="2790"/>
                    <a:pt x="13117" y="2791"/>
                    <a:pt x="13115" y="2792"/>
                  </a:cubicBezTo>
                  <a:lnTo>
                    <a:pt x="13114" y="2793"/>
                  </a:lnTo>
                  <a:moveTo>
                    <a:pt x="12709" y="2780"/>
                  </a:moveTo>
                  <a:cubicBezTo>
                    <a:pt x="12709" y="2780"/>
                    <a:pt x="12709" y="2785"/>
                    <a:pt x="12709" y="2780"/>
                  </a:cubicBezTo>
                  <a:moveTo>
                    <a:pt x="12688" y="2793"/>
                  </a:moveTo>
                  <a:cubicBezTo>
                    <a:pt x="12680" y="2790"/>
                    <a:pt x="12675" y="2777"/>
                    <a:pt x="12693" y="2777"/>
                  </a:cubicBezTo>
                  <a:cubicBezTo>
                    <a:pt x="12712" y="2777"/>
                    <a:pt x="12688" y="2787"/>
                    <a:pt x="12688" y="2793"/>
                  </a:cubicBezTo>
                  <a:moveTo>
                    <a:pt x="12770" y="2774"/>
                  </a:moveTo>
                  <a:cubicBezTo>
                    <a:pt x="12770" y="2774"/>
                    <a:pt x="12783" y="2777"/>
                    <a:pt x="12770" y="2774"/>
                  </a:cubicBezTo>
                  <a:moveTo>
                    <a:pt x="12693" y="2772"/>
                  </a:moveTo>
                  <a:cubicBezTo>
                    <a:pt x="12693" y="2772"/>
                    <a:pt x="12693" y="2774"/>
                    <a:pt x="12693" y="2772"/>
                  </a:cubicBezTo>
                  <a:moveTo>
                    <a:pt x="12696" y="2761"/>
                  </a:moveTo>
                  <a:lnTo>
                    <a:pt x="12696" y="2761"/>
                  </a:lnTo>
                  <a:moveTo>
                    <a:pt x="12783" y="2719"/>
                  </a:moveTo>
                  <a:lnTo>
                    <a:pt x="12791" y="2719"/>
                  </a:lnTo>
                  <a:lnTo>
                    <a:pt x="12791" y="2727"/>
                  </a:lnTo>
                  <a:lnTo>
                    <a:pt x="12783" y="2727"/>
                  </a:lnTo>
                  <a:lnTo>
                    <a:pt x="12783" y="2719"/>
                  </a:lnTo>
                  <a:moveTo>
                    <a:pt x="12735" y="2732"/>
                  </a:moveTo>
                  <a:cubicBezTo>
                    <a:pt x="12722" y="2735"/>
                    <a:pt x="12722" y="2724"/>
                    <a:pt x="12728" y="2719"/>
                  </a:cubicBezTo>
                  <a:lnTo>
                    <a:pt x="12728" y="2719"/>
                  </a:lnTo>
                  <a:cubicBezTo>
                    <a:pt x="12728" y="2719"/>
                    <a:pt x="12728" y="2719"/>
                    <a:pt x="12729" y="2719"/>
                  </a:cubicBezTo>
                  <a:cubicBezTo>
                    <a:pt x="12732" y="2721"/>
                    <a:pt x="12733" y="2722"/>
                    <a:pt x="12734" y="2724"/>
                  </a:cubicBezTo>
                  <a:cubicBezTo>
                    <a:pt x="12735" y="2726"/>
                    <a:pt x="12736" y="2728"/>
                    <a:pt x="12736" y="2731"/>
                  </a:cubicBezTo>
                  <a:cubicBezTo>
                    <a:pt x="12736" y="2731"/>
                    <a:pt x="12736" y="2732"/>
                    <a:pt x="12735" y="2732"/>
                  </a:cubicBezTo>
                  <a:moveTo>
                    <a:pt x="12815" y="2711"/>
                  </a:moveTo>
                  <a:cubicBezTo>
                    <a:pt x="12815" y="2711"/>
                    <a:pt x="12823" y="2724"/>
                    <a:pt x="12815" y="2711"/>
                  </a:cubicBezTo>
                  <a:moveTo>
                    <a:pt x="12788" y="2711"/>
                  </a:moveTo>
                  <a:cubicBezTo>
                    <a:pt x="12788" y="2711"/>
                    <a:pt x="12788" y="2713"/>
                    <a:pt x="12788" y="2711"/>
                  </a:cubicBezTo>
                  <a:moveTo>
                    <a:pt x="12738" y="2711"/>
                  </a:moveTo>
                  <a:cubicBezTo>
                    <a:pt x="12738" y="2711"/>
                    <a:pt x="12746" y="2724"/>
                    <a:pt x="12738" y="2711"/>
                  </a:cubicBezTo>
                  <a:moveTo>
                    <a:pt x="12712" y="2859"/>
                  </a:moveTo>
                  <a:cubicBezTo>
                    <a:pt x="12735" y="2811"/>
                    <a:pt x="12743" y="2750"/>
                    <a:pt x="12762" y="2695"/>
                  </a:cubicBezTo>
                  <a:lnTo>
                    <a:pt x="12762" y="2695"/>
                  </a:lnTo>
                  <a:cubicBezTo>
                    <a:pt x="12762" y="2696"/>
                    <a:pt x="12762" y="2698"/>
                    <a:pt x="12762" y="2699"/>
                  </a:cubicBezTo>
                  <a:cubicBezTo>
                    <a:pt x="12762" y="2757"/>
                    <a:pt x="12749" y="2806"/>
                    <a:pt x="12720" y="2855"/>
                  </a:cubicBezTo>
                  <a:cubicBezTo>
                    <a:pt x="12720" y="2856"/>
                    <a:pt x="12720" y="2856"/>
                    <a:pt x="12720" y="2856"/>
                  </a:cubicBezTo>
                  <a:cubicBezTo>
                    <a:pt x="12725" y="2928"/>
                    <a:pt x="12685" y="3007"/>
                    <a:pt x="12675" y="3076"/>
                  </a:cubicBezTo>
                  <a:cubicBezTo>
                    <a:pt x="12656" y="3020"/>
                    <a:pt x="12712" y="2933"/>
                    <a:pt x="12712" y="2859"/>
                  </a:cubicBezTo>
                  <a:moveTo>
                    <a:pt x="12812" y="3827"/>
                  </a:moveTo>
                  <a:cubicBezTo>
                    <a:pt x="12751" y="3898"/>
                    <a:pt x="12738" y="4015"/>
                    <a:pt x="12630" y="4044"/>
                  </a:cubicBezTo>
                  <a:lnTo>
                    <a:pt x="12630" y="4044"/>
                  </a:lnTo>
                  <a:cubicBezTo>
                    <a:pt x="12613" y="3998"/>
                    <a:pt x="12606" y="3957"/>
                    <a:pt x="12606" y="3909"/>
                  </a:cubicBezTo>
                  <a:cubicBezTo>
                    <a:pt x="12606" y="3882"/>
                    <a:pt x="12609" y="3859"/>
                    <a:pt x="12614" y="3832"/>
                  </a:cubicBezTo>
                  <a:cubicBezTo>
                    <a:pt x="12606" y="3822"/>
                    <a:pt x="12596" y="3841"/>
                    <a:pt x="12593" y="3830"/>
                  </a:cubicBezTo>
                  <a:cubicBezTo>
                    <a:pt x="12591" y="3820"/>
                    <a:pt x="12603" y="3816"/>
                    <a:pt x="12614" y="3814"/>
                  </a:cubicBezTo>
                  <a:lnTo>
                    <a:pt x="12614" y="3814"/>
                  </a:lnTo>
                  <a:cubicBezTo>
                    <a:pt x="12621" y="3678"/>
                    <a:pt x="12638" y="3563"/>
                    <a:pt x="12669" y="3430"/>
                  </a:cubicBezTo>
                  <a:cubicBezTo>
                    <a:pt x="12661" y="3428"/>
                    <a:pt x="12667" y="3417"/>
                    <a:pt x="12656" y="3417"/>
                  </a:cubicBezTo>
                  <a:lnTo>
                    <a:pt x="12656" y="3417"/>
                  </a:lnTo>
                  <a:cubicBezTo>
                    <a:pt x="12659" y="3414"/>
                    <a:pt x="12660" y="3411"/>
                    <a:pt x="12662" y="3408"/>
                  </a:cubicBezTo>
                  <a:cubicBezTo>
                    <a:pt x="12669" y="3397"/>
                    <a:pt x="12672" y="3387"/>
                    <a:pt x="12672" y="3375"/>
                  </a:cubicBezTo>
                  <a:cubicBezTo>
                    <a:pt x="12667" y="3375"/>
                    <a:pt x="12669" y="3385"/>
                    <a:pt x="12659" y="3385"/>
                  </a:cubicBezTo>
                  <a:lnTo>
                    <a:pt x="12659" y="3385"/>
                  </a:lnTo>
                  <a:cubicBezTo>
                    <a:pt x="12670" y="3332"/>
                    <a:pt x="12683" y="3288"/>
                    <a:pt x="12701" y="3237"/>
                  </a:cubicBezTo>
                  <a:cubicBezTo>
                    <a:pt x="12701" y="3235"/>
                    <a:pt x="12696" y="3235"/>
                    <a:pt x="12693" y="3235"/>
                  </a:cubicBezTo>
                  <a:cubicBezTo>
                    <a:pt x="12735" y="3131"/>
                    <a:pt x="12733" y="3028"/>
                    <a:pt x="12778" y="2914"/>
                  </a:cubicBezTo>
                  <a:cubicBezTo>
                    <a:pt x="12778" y="2906"/>
                    <a:pt x="12773" y="2903"/>
                    <a:pt x="12762" y="2907"/>
                  </a:cubicBezTo>
                  <a:lnTo>
                    <a:pt x="12762" y="2907"/>
                  </a:lnTo>
                  <a:cubicBezTo>
                    <a:pt x="12762" y="2906"/>
                    <a:pt x="12762" y="2906"/>
                    <a:pt x="12763" y="2905"/>
                  </a:cubicBezTo>
                  <a:cubicBezTo>
                    <a:pt x="12803" y="2835"/>
                    <a:pt x="12824" y="2768"/>
                    <a:pt x="12831" y="2687"/>
                  </a:cubicBezTo>
                  <a:cubicBezTo>
                    <a:pt x="12862" y="2676"/>
                    <a:pt x="12931" y="2637"/>
                    <a:pt x="12968" y="2676"/>
                  </a:cubicBezTo>
                  <a:cubicBezTo>
                    <a:pt x="13071" y="2817"/>
                    <a:pt x="13074" y="3049"/>
                    <a:pt x="13034" y="3216"/>
                  </a:cubicBezTo>
                  <a:cubicBezTo>
                    <a:pt x="12995" y="3383"/>
                    <a:pt x="12918" y="3570"/>
                    <a:pt x="12852" y="3737"/>
                  </a:cubicBezTo>
                  <a:cubicBezTo>
                    <a:pt x="12849" y="3756"/>
                    <a:pt x="12865" y="3753"/>
                    <a:pt x="12855" y="3769"/>
                  </a:cubicBezTo>
                  <a:lnTo>
                    <a:pt x="12849" y="3769"/>
                  </a:lnTo>
                  <a:lnTo>
                    <a:pt x="12849" y="3756"/>
                  </a:lnTo>
                  <a:lnTo>
                    <a:pt x="12849" y="3756"/>
                  </a:lnTo>
                  <a:cubicBezTo>
                    <a:pt x="12841" y="3764"/>
                    <a:pt x="12834" y="3773"/>
                    <a:pt x="12828" y="3783"/>
                  </a:cubicBezTo>
                  <a:cubicBezTo>
                    <a:pt x="12820" y="3797"/>
                    <a:pt x="12815" y="3811"/>
                    <a:pt x="12812" y="3827"/>
                  </a:cubicBezTo>
                  <a:moveTo>
                    <a:pt x="12751" y="2552"/>
                  </a:moveTo>
                  <a:cubicBezTo>
                    <a:pt x="12751" y="2552"/>
                    <a:pt x="12770" y="2555"/>
                    <a:pt x="12751" y="2552"/>
                  </a:cubicBezTo>
                  <a:moveTo>
                    <a:pt x="12778" y="2549"/>
                  </a:moveTo>
                  <a:cubicBezTo>
                    <a:pt x="12765" y="2541"/>
                    <a:pt x="12783" y="2537"/>
                    <a:pt x="12778" y="2526"/>
                  </a:cubicBezTo>
                  <a:cubicBezTo>
                    <a:pt x="12773" y="2516"/>
                    <a:pt x="12775" y="2539"/>
                    <a:pt x="12778" y="2549"/>
                  </a:cubicBezTo>
                  <a:moveTo>
                    <a:pt x="12762" y="2515"/>
                  </a:moveTo>
                  <a:lnTo>
                    <a:pt x="12762" y="2515"/>
                  </a:lnTo>
                  <a:moveTo>
                    <a:pt x="12791" y="2497"/>
                  </a:moveTo>
                  <a:cubicBezTo>
                    <a:pt x="12791" y="2497"/>
                    <a:pt x="12783" y="2510"/>
                    <a:pt x="12791" y="2497"/>
                  </a:cubicBezTo>
                  <a:moveTo>
                    <a:pt x="12775" y="2497"/>
                  </a:moveTo>
                  <a:cubicBezTo>
                    <a:pt x="12765" y="2497"/>
                    <a:pt x="12773" y="2483"/>
                    <a:pt x="12773" y="2475"/>
                  </a:cubicBezTo>
                  <a:cubicBezTo>
                    <a:pt x="12773" y="2467"/>
                    <a:pt x="12778" y="2491"/>
                    <a:pt x="12775" y="2497"/>
                  </a:cubicBezTo>
                  <a:moveTo>
                    <a:pt x="13273" y="2449"/>
                  </a:moveTo>
                  <a:cubicBezTo>
                    <a:pt x="13286" y="2433"/>
                    <a:pt x="13287" y="2460"/>
                    <a:pt x="13273" y="2449"/>
                  </a:cubicBezTo>
                  <a:cubicBezTo>
                    <a:pt x="13260" y="2439"/>
                    <a:pt x="13267" y="2452"/>
                    <a:pt x="13267" y="2457"/>
                  </a:cubicBezTo>
                  <a:cubicBezTo>
                    <a:pt x="13267" y="2462"/>
                    <a:pt x="13262" y="2444"/>
                    <a:pt x="13273" y="2449"/>
                  </a:cubicBezTo>
                  <a:moveTo>
                    <a:pt x="12802" y="2465"/>
                  </a:moveTo>
                  <a:cubicBezTo>
                    <a:pt x="12799" y="2452"/>
                    <a:pt x="12810" y="2452"/>
                    <a:pt x="12810" y="2446"/>
                  </a:cubicBezTo>
                  <a:cubicBezTo>
                    <a:pt x="12810" y="2441"/>
                    <a:pt x="12810" y="2462"/>
                    <a:pt x="12810" y="2465"/>
                  </a:cubicBezTo>
                  <a:cubicBezTo>
                    <a:pt x="12810" y="2465"/>
                    <a:pt x="12791" y="2470"/>
                    <a:pt x="12802" y="2465"/>
                  </a:cubicBezTo>
                  <a:moveTo>
                    <a:pt x="12823" y="2436"/>
                  </a:moveTo>
                  <a:cubicBezTo>
                    <a:pt x="12823" y="2436"/>
                    <a:pt x="12828" y="2449"/>
                    <a:pt x="12823" y="2436"/>
                  </a:cubicBezTo>
                  <a:moveTo>
                    <a:pt x="12791" y="2446"/>
                  </a:moveTo>
                  <a:cubicBezTo>
                    <a:pt x="12778" y="2438"/>
                    <a:pt x="12796" y="2433"/>
                    <a:pt x="12791" y="2420"/>
                  </a:cubicBezTo>
                  <a:cubicBezTo>
                    <a:pt x="12786" y="2407"/>
                    <a:pt x="12791" y="2436"/>
                    <a:pt x="12791" y="2446"/>
                  </a:cubicBezTo>
                  <a:moveTo>
                    <a:pt x="12812" y="2417"/>
                  </a:moveTo>
                  <a:cubicBezTo>
                    <a:pt x="12818" y="2417"/>
                    <a:pt x="12818" y="2412"/>
                    <a:pt x="12828" y="2412"/>
                  </a:cubicBezTo>
                  <a:cubicBezTo>
                    <a:pt x="12839" y="2412"/>
                    <a:pt x="12810" y="2433"/>
                    <a:pt x="12812" y="2417"/>
                  </a:cubicBezTo>
                  <a:moveTo>
                    <a:pt x="12892" y="2377"/>
                  </a:moveTo>
                  <a:cubicBezTo>
                    <a:pt x="12892" y="2377"/>
                    <a:pt x="12907" y="2380"/>
                    <a:pt x="12892" y="2377"/>
                  </a:cubicBezTo>
                  <a:moveTo>
                    <a:pt x="12836" y="2377"/>
                  </a:moveTo>
                  <a:lnTo>
                    <a:pt x="12836" y="2356"/>
                  </a:lnTo>
                  <a:cubicBezTo>
                    <a:pt x="12849" y="2351"/>
                    <a:pt x="12849" y="2383"/>
                    <a:pt x="12836" y="2377"/>
                  </a:cubicBezTo>
                  <a:moveTo>
                    <a:pt x="12815" y="2536"/>
                  </a:moveTo>
                  <a:lnTo>
                    <a:pt x="12815" y="2536"/>
                  </a:lnTo>
                  <a:cubicBezTo>
                    <a:pt x="12831" y="2470"/>
                    <a:pt x="12849" y="2414"/>
                    <a:pt x="12876" y="2351"/>
                  </a:cubicBezTo>
                  <a:lnTo>
                    <a:pt x="12876" y="2351"/>
                  </a:lnTo>
                  <a:cubicBezTo>
                    <a:pt x="12863" y="2419"/>
                    <a:pt x="12845" y="2474"/>
                    <a:pt x="12815" y="2536"/>
                  </a:cubicBezTo>
                  <a:moveTo>
                    <a:pt x="12907" y="2354"/>
                  </a:moveTo>
                  <a:cubicBezTo>
                    <a:pt x="12897" y="2354"/>
                    <a:pt x="12905" y="2335"/>
                    <a:pt x="12915" y="2340"/>
                  </a:cubicBezTo>
                  <a:cubicBezTo>
                    <a:pt x="12926" y="2346"/>
                    <a:pt x="12907" y="2346"/>
                    <a:pt x="12907" y="2354"/>
                  </a:cubicBezTo>
                  <a:moveTo>
                    <a:pt x="12841" y="2351"/>
                  </a:moveTo>
                  <a:cubicBezTo>
                    <a:pt x="12839" y="2335"/>
                    <a:pt x="12849" y="2335"/>
                    <a:pt x="12852" y="2330"/>
                  </a:cubicBezTo>
                  <a:cubicBezTo>
                    <a:pt x="12855" y="2325"/>
                    <a:pt x="12855" y="2351"/>
                    <a:pt x="12841" y="2351"/>
                  </a:cubicBezTo>
                  <a:moveTo>
                    <a:pt x="12881" y="2346"/>
                  </a:moveTo>
                  <a:cubicBezTo>
                    <a:pt x="12876" y="2317"/>
                    <a:pt x="12897" y="2295"/>
                    <a:pt x="12897" y="2274"/>
                  </a:cubicBezTo>
                  <a:cubicBezTo>
                    <a:pt x="12897" y="2253"/>
                    <a:pt x="12905" y="2280"/>
                    <a:pt x="12910" y="2280"/>
                  </a:cubicBezTo>
                  <a:lnTo>
                    <a:pt x="12910" y="2280"/>
                  </a:lnTo>
                  <a:cubicBezTo>
                    <a:pt x="12908" y="2283"/>
                    <a:pt x="12906" y="2287"/>
                    <a:pt x="12903" y="2290"/>
                  </a:cubicBezTo>
                  <a:cubicBezTo>
                    <a:pt x="12893" y="2309"/>
                    <a:pt x="12886" y="2325"/>
                    <a:pt x="12881" y="2346"/>
                  </a:cubicBezTo>
                  <a:moveTo>
                    <a:pt x="12849" y="2269"/>
                  </a:moveTo>
                  <a:cubicBezTo>
                    <a:pt x="12849" y="2269"/>
                    <a:pt x="12839" y="2282"/>
                    <a:pt x="12849" y="2269"/>
                  </a:cubicBezTo>
                  <a:moveTo>
                    <a:pt x="12876" y="2269"/>
                  </a:moveTo>
                  <a:cubicBezTo>
                    <a:pt x="12865" y="2264"/>
                    <a:pt x="12868" y="2257"/>
                    <a:pt x="12876" y="2251"/>
                  </a:cubicBezTo>
                  <a:cubicBezTo>
                    <a:pt x="12884" y="2246"/>
                    <a:pt x="12870" y="2264"/>
                    <a:pt x="12876" y="2269"/>
                  </a:cubicBezTo>
                  <a:moveTo>
                    <a:pt x="12947" y="2235"/>
                  </a:moveTo>
                  <a:cubicBezTo>
                    <a:pt x="12947" y="2235"/>
                    <a:pt x="12947" y="2237"/>
                    <a:pt x="12947" y="2235"/>
                  </a:cubicBezTo>
                  <a:moveTo>
                    <a:pt x="12907" y="2269"/>
                  </a:moveTo>
                  <a:cubicBezTo>
                    <a:pt x="12910" y="2248"/>
                    <a:pt x="12916" y="2248"/>
                    <a:pt x="12921" y="2229"/>
                  </a:cubicBezTo>
                  <a:cubicBezTo>
                    <a:pt x="12927" y="2211"/>
                    <a:pt x="12921" y="2269"/>
                    <a:pt x="12907" y="2269"/>
                  </a:cubicBezTo>
                  <a:moveTo>
                    <a:pt x="12942" y="2174"/>
                  </a:moveTo>
                  <a:cubicBezTo>
                    <a:pt x="12942" y="2163"/>
                    <a:pt x="12947" y="2169"/>
                    <a:pt x="12955" y="2169"/>
                  </a:cubicBezTo>
                  <a:lnTo>
                    <a:pt x="12942" y="2174"/>
                  </a:lnTo>
                  <a:moveTo>
                    <a:pt x="12982" y="2150"/>
                  </a:moveTo>
                  <a:cubicBezTo>
                    <a:pt x="12982" y="2150"/>
                    <a:pt x="12984" y="2153"/>
                    <a:pt x="12982" y="2150"/>
                  </a:cubicBezTo>
                  <a:moveTo>
                    <a:pt x="12960" y="2139"/>
                  </a:moveTo>
                  <a:cubicBezTo>
                    <a:pt x="12958" y="2139"/>
                    <a:pt x="12958" y="2134"/>
                    <a:pt x="12958" y="2131"/>
                  </a:cubicBezTo>
                  <a:cubicBezTo>
                    <a:pt x="12958" y="2129"/>
                    <a:pt x="12966" y="2134"/>
                    <a:pt x="12968" y="2137"/>
                  </a:cubicBezTo>
                  <a:lnTo>
                    <a:pt x="12960" y="2137"/>
                  </a:lnTo>
                  <a:lnTo>
                    <a:pt x="12960" y="2139"/>
                  </a:lnTo>
                  <a:moveTo>
                    <a:pt x="13019" y="2118"/>
                  </a:moveTo>
                  <a:lnTo>
                    <a:pt x="13019" y="2118"/>
                  </a:lnTo>
                  <a:moveTo>
                    <a:pt x="12939" y="2108"/>
                  </a:moveTo>
                  <a:cubicBezTo>
                    <a:pt x="12939" y="2108"/>
                    <a:pt x="12945" y="2121"/>
                    <a:pt x="12939" y="2108"/>
                  </a:cubicBezTo>
                  <a:moveTo>
                    <a:pt x="12968" y="2124"/>
                  </a:moveTo>
                  <a:cubicBezTo>
                    <a:pt x="12955" y="2118"/>
                    <a:pt x="12968" y="2105"/>
                    <a:pt x="12971" y="2097"/>
                  </a:cubicBezTo>
                  <a:cubicBezTo>
                    <a:pt x="12974" y="2089"/>
                    <a:pt x="12968" y="2118"/>
                    <a:pt x="12968" y="2124"/>
                  </a:cubicBezTo>
                  <a:moveTo>
                    <a:pt x="12979" y="2089"/>
                  </a:moveTo>
                  <a:cubicBezTo>
                    <a:pt x="12979" y="2089"/>
                    <a:pt x="12968" y="2102"/>
                    <a:pt x="12979" y="2089"/>
                  </a:cubicBezTo>
                  <a:moveTo>
                    <a:pt x="12987" y="2069"/>
                  </a:moveTo>
                  <a:cubicBezTo>
                    <a:pt x="12987" y="2069"/>
                    <a:pt x="13000" y="2072"/>
                    <a:pt x="12987" y="2069"/>
                  </a:cubicBezTo>
                  <a:moveTo>
                    <a:pt x="12995" y="2053"/>
                  </a:moveTo>
                  <a:cubicBezTo>
                    <a:pt x="12995" y="2053"/>
                    <a:pt x="12987" y="2056"/>
                    <a:pt x="12995" y="2053"/>
                  </a:cubicBezTo>
                  <a:moveTo>
                    <a:pt x="13000" y="2040"/>
                  </a:moveTo>
                  <a:lnTo>
                    <a:pt x="13000" y="2040"/>
                  </a:lnTo>
                  <a:moveTo>
                    <a:pt x="12982" y="1998"/>
                  </a:moveTo>
                  <a:cubicBezTo>
                    <a:pt x="12982" y="1998"/>
                    <a:pt x="12997" y="2000"/>
                    <a:pt x="12982" y="1998"/>
                  </a:cubicBezTo>
                  <a:moveTo>
                    <a:pt x="12921" y="2393"/>
                  </a:moveTo>
                  <a:cubicBezTo>
                    <a:pt x="12958" y="2338"/>
                    <a:pt x="12947" y="2288"/>
                    <a:pt x="12992" y="2232"/>
                  </a:cubicBezTo>
                  <a:cubicBezTo>
                    <a:pt x="12992" y="2219"/>
                    <a:pt x="12980" y="2221"/>
                    <a:pt x="12982" y="2208"/>
                  </a:cubicBezTo>
                  <a:cubicBezTo>
                    <a:pt x="12985" y="2195"/>
                    <a:pt x="13013" y="2179"/>
                    <a:pt x="12997" y="2169"/>
                  </a:cubicBezTo>
                  <a:cubicBezTo>
                    <a:pt x="13079" y="2016"/>
                    <a:pt x="13143" y="1863"/>
                    <a:pt x="13209" y="1715"/>
                  </a:cubicBezTo>
                  <a:cubicBezTo>
                    <a:pt x="13249" y="1648"/>
                    <a:pt x="13310" y="1558"/>
                    <a:pt x="13373" y="1463"/>
                  </a:cubicBezTo>
                  <a:cubicBezTo>
                    <a:pt x="13386" y="1442"/>
                    <a:pt x="13392" y="1402"/>
                    <a:pt x="13415" y="1373"/>
                  </a:cubicBezTo>
                  <a:cubicBezTo>
                    <a:pt x="13439" y="1344"/>
                    <a:pt x="13516" y="1310"/>
                    <a:pt x="13466" y="1236"/>
                  </a:cubicBezTo>
                  <a:cubicBezTo>
                    <a:pt x="13445" y="1225"/>
                    <a:pt x="13429" y="1212"/>
                    <a:pt x="13410" y="1204"/>
                  </a:cubicBezTo>
                  <a:lnTo>
                    <a:pt x="13410" y="1204"/>
                  </a:lnTo>
                  <a:cubicBezTo>
                    <a:pt x="13403" y="1203"/>
                    <a:pt x="13397" y="1202"/>
                    <a:pt x="13390" y="1202"/>
                  </a:cubicBezTo>
                  <a:cubicBezTo>
                    <a:pt x="13374" y="1202"/>
                    <a:pt x="13361" y="1205"/>
                    <a:pt x="13347" y="1212"/>
                  </a:cubicBezTo>
                  <a:lnTo>
                    <a:pt x="13347" y="1212"/>
                  </a:lnTo>
                  <a:cubicBezTo>
                    <a:pt x="13280" y="1308"/>
                    <a:pt x="13226" y="1392"/>
                    <a:pt x="13168" y="1493"/>
                  </a:cubicBezTo>
                  <a:cubicBezTo>
                    <a:pt x="13020" y="1749"/>
                    <a:pt x="12918" y="1978"/>
                    <a:pt x="12828" y="2258"/>
                  </a:cubicBezTo>
                  <a:lnTo>
                    <a:pt x="12828" y="2258"/>
                  </a:lnTo>
                  <a:cubicBezTo>
                    <a:pt x="12781" y="2357"/>
                    <a:pt x="12753" y="2445"/>
                    <a:pt x="12733" y="2552"/>
                  </a:cubicBezTo>
                  <a:cubicBezTo>
                    <a:pt x="12701" y="2576"/>
                    <a:pt x="12667" y="2597"/>
                    <a:pt x="12659" y="2645"/>
                  </a:cubicBezTo>
                  <a:lnTo>
                    <a:pt x="12659" y="2645"/>
                  </a:lnTo>
                  <a:cubicBezTo>
                    <a:pt x="12663" y="2646"/>
                    <a:pt x="12667" y="2649"/>
                    <a:pt x="12671" y="2651"/>
                  </a:cubicBezTo>
                  <a:cubicBezTo>
                    <a:pt x="12678" y="2655"/>
                    <a:pt x="12683" y="2658"/>
                    <a:pt x="12688" y="2663"/>
                  </a:cubicBezTo>
                  <a:cubicBezTo>
                    <a:pt x="12685" y="2671"/>
                    <a:pt x="12693" y="2671"/>
                    <a:pt x="12693" y="2682"/>
                  </a:cubicBezTo>
                  <a:lnTo>
                    <a:pt x="12693" y="2682"/>
                  </a:lnTo>
                  <a:cubicBezTo>
                    <a:pt x="12608" y="2979"/>
                    <a:pt x="12552" y="3234"/>
                    <a:pt x="12503" y="3539"/>
                  </a:cubicBezTo>
                  <a:cubicBezTo>
                    <a:pt x="12484" y="3679"/>
                    <a:pt x="12463" y="3851"/>
                    <a:pt x="12516" y="4007"/>
                  </a:cubicBezTo>
                  <a:cubicBezTo>
                    <a:pt x="12524" y="4018"/>
                    <a:pt x="12529" y="3999"/>
                    <a:pt x="12532" y="4010"/>
                  </a:cubicBezTo>
                  <a:cubicBezTo>
                    <a:pt x="12566" y="4089"/>
                    <a:pt x="12608" y="4176"/>
                    <a:pt x="12722" y="4160"/>
                  </a:cubicBezTo>
                  <a:cubicBezTo>
                    <a:pt x="12960" y="4039"/>
                    <a:pt x="13024" y="3711"/>
                    <a:pt x="13122" y="3486"/>
                  </a:cubicBezTo>
                  <a:lnTo>
                    <a:pt x="13114" y="3486"/>
                  </a:lnTo>
                  <a:cubicBezTo>
                    <a:pt x="13122" y="3475"/>
                    <a:pt x="13124" y="3470"/>
                    <a:pt x="13138" y="3475"/>
                  </a:cubicBezTo>
                  <a:lnTo>
                    <a:pt x="13138" y="3475"/>
                  </a:lnTo>
                  <a:cubicBezTo>
                    <a:pt x="13146" y="3421"/>
                    <a:pt x="13158" y="3376"/>
                    <a:pt x="13177" y="3324"/>
                  </a:cubicBezTo>
                  <a:cubicBezTo>
                    <a:pt x="13228" y="3134"/>
                    <a:pt x="13249" y="2713"/>
                    <a:pt x="13011" y="2621"/>
                  </a:cubicBezTo>
                  <a:lnTo>
                    <a:pt x="13011" y="2621"/>
                  </a:lnTo>
                  <a:cubicBezTo>
                    <a:pt x="13110" y="2608"/>
                    <a:pt x="13192" y="2581"/>
                    <a:pt x="13281" y="2534"/>
                  </a:cubicBezTo>
                  <a:cubicBezTo>
                    <a:pt x="13283" y="2515"/>
                    <a:pt x="13281" y="2503"/>
                    <a:pt x="13273" y="2497"/>
                  </a:cubicBezTo>
                  <a:cubicBezTo>
                    <a:pt x="13265" y="2492"/>
                    <a:pt x="13331" y="2470"/>
                    <a:pt x="13331" y="2446"/>
                  </a:cubicBezTo>
                  <a:cubicBezTo>
                    <a:pt x="13331" y="2422"/>
                    <a:pt x="13297" y="2452"/>
                    <a:pt x="13294" y="2446"/>
                  </a:cubicBezTo>
                  <a:cubicBezTo>
                    <a:pt x="13292" y="2441"/>
                    <a:pt x="13312" y="2446"/>
                    <a:pt x="13312" y="2433"/>
                  </a:cubicBezTo>
                  <a:cubicBezTo>
                    <a:pt x="13177" y="2436"/>
                    <a:pt x="13040" y="2497"/>
                    <a:pt x="12892" y="2497"/>
                  </a:cubicBezTo>
                  <a:cubicBezTo>
                    <a:pt x="12894" y="2452"/>
                    <a:pt x="12932" y="2430"/>
                    <a:pt x="12921" y="2396"/>
                  </a:cubicBezTo>
                  <a:cubicBezTo>
                    <a:pt x="12911" y="2362"/>
                    <a:pt x="12921" y="2385"/>
                    <a:pt x="12921" y="2396"/>
                  </a:cubicBezTo>
                  <a:lnTo>
                    <a:pt x="12921" y="2393"/>
                  </a:lnTo>
                  <a:moveTo>
                    <a:pt x="12437" y="2211"/>
                  </a:moveTo>
                  <a:cubicBezTo>
                    <a:pt x="12437" y="2211"/>
                    <a:pt x="12439" y="2200"/>
                    <a:pt x="12437" y="2211"/>
                  </a:cubicBezTo>
                  <a:moveTo>
                    <a:pt x="12397" y="2211"/>
                  </a:moveTo>
                  <a:cubicBezTo>
                    <a:pt x="12397" y="2211"/>
                    <a:pt x="12405" y="2200"/>
                    <a:pt x="12397" y="2211"/>
                  </a:cubicBezTo>
                  <a:moveTo>
                    <a:pt x="12413" y="2208"/>
                  </a:moveTo>
                  <a:cubicBezTo>
                    <a:pt x="12413" y="2208"/>
                    <a:pt x="12423" y="2195"/>
                    <a:pt x="12413" y="2208"/>
                  </a:cubicBezTo>
                  <a:moveTo>
                    <a:pt x="12093" y="1886"/>
                  </a:moveTo>
                  <a:cubicBezTo>
                    <a:pt x="12093" y="1886"/>
                    <a:pt x="12101" y="1871"/>
                    <a:pt x="12093" y="1886"/>
                  </a:cubicBezTo>
                  <a:moveTo>
                    <a:pt x="12098" y="1852"/>
                  </a:moveTo>
                  <a:cubicBezTo>
                    <a:pt x="12098" y="1852"/>
                    <a:pt x="12106" y="1839"/>
                    <a:pt x="12098" y="1852"/>
                  </a:cubicBezTo>
                  <a:moveTo>
                    <a:pt x="12167" y="1540"/>
                  </a:moveTo>
                  <a:lnTo>
                    <a:pt x="12167" y="1540"/>
                  </a:lnTo>
                  <a:moveTo>
                    <a:pt x="12333" y="1434"/>
                  </a:moveTo>
                  <a:cubicBezTo>
                    <a:pt x="12333" y="1437"/>
                    <a:pt x="12333" y="1442"/>
                    <a:pt x="12331" y="1442"/>
                  </a:cubicBezTo>
                  <a:lnTo>
                    <a:pt x="12331" y="1447"/>
                  </a:lnTo>
                  <a:cubicBezTo>
                    <a:pt x="12333" y="1447"/>
                    <a:pt x="12333" y="1447"/>
                    <a:pt x="12333" y="1453"/>
                  </a:cubicBezTo>
                  <a:lnTo>
                    <a:pt x="12344" y="1453"/>
                  </a:lnTo>
                  <a:cubicBezTo>
                    <a:pt x="12344" y="1453"/>
                    <a:pt x="12344" y="1447"/>
                    <a:pt x="12347" y="1447"/>
                  </a:cubicBezTo>
                  <a:lnTo>
                    <a:pt x="12347" y="1442"/>
                  </a:lnTo>
                  <a:lnTo>
                    <a:pt x="12347" y="1442"/>
                  </a:lnTo>
                  <a:cubicBezTo>
                    <a:pt x="12346" y="1442"/>
                    <a:pt x="12346" y="1442"/>
                    <a:pt x="12346" y="1442"/>
                  </a:cubicBezTo>
                  <a:cubicBezTo>
                    <a:pt x="12345" y="1441"/>
                    <a:pt x="12345" y="1441"/>
                    <a:pt x="12344" y="1440"/>
                  </a:cubicBezTo>
                  <a:cubicBezTo>
                    <a:pt x="12344" y="1439"/>
                    <a:pt x="12343" y="1438"/>
                    <a:pt x="12343" y="1437"/>
                  </a:cubicBezTo>
                  <a:cubicBezTo>
                    <a:pt x="12343" y="1436"/>
                    <a:pt x="12343" y="1435"/>
                    <a:pt x="12344" y="1434"/>
                  </a:cubicBezTo>
                  <a:lnTo>
                    <a:pt x="12344" y="1434"/>
                  </a:lnTo>
                  <a:lnTo>
                    <a:pt x="12333" y="1434"/>
                  </a:lnTo>
                  <a:moveTo>
                    <a:pt x="12190" y="1421"/>
                  </a:moveTo>
                  <a:lnTo>
                    <a:pt x="12190" y="1421"/>
                  </a:lnTo>
                  <a:moveTo>
                    <a:pt x="12349" y="1394"/>
                  </a:moveTo>
                  <a:lnTo>
                    <a:pt x="12349" y="1394"/>
                  </a:lnTo>
                  <a:cubicBezTo>
                    <a:pt x="12350" y="1398"/>
                    <a:pt x="12351" y="1401"/>
                    <a:pt x="12351" y="1404"/>
                  </a:cubicBezTo>
                  <a:cubicBezTo>
                    <a:pt x="12351" y="1410"/>
                    <a:pt x="12349" y="1414"/>
                    <a:pt x="12346" y="1420"/>
                  </a:cubicBezTo>
                  <a:cubicBezTo>
                    <a:pt x="12346" y="1421"/>
                    <a:pt x="12345" y="1422"/>
                    <a:pt x="12344" y="1424"/>
                  </a:cubicBezTo>
                  <a:cubicBezTo>
                    <a:pt x="12357" y="1421"/>
                    <a:pt x="12362" y="1397"/>
                    <a:pt x="12349" y="1394"/>
                  </a:cubicBezTo>
                  <a:moveTo>
                    <a:pt x="12378" y="1363"/>
                  </a:moveTo>
                  <a:cubicBezTo>
                    <a:pt x="12368" y="1355"/>
                    <a:pt x="12360" y="1376"/>
                    <a:pt x="12370" y="1376"/>
                  </a:cubicBezTo>
                  <a:cubicBezTo>
                    <a:pt x="12381" y="1376"/>
                    <a:pt x="12378" y="1365"/>
                    <a:pt x="12378" y="1363"/>
                  </a:cubicBezTo>
                  <a:moveTo>
                    <a:pt x="12373" y="1328"/>
                  </a:moveTo>
                  <a:cubicBezTo>
                    <a:pt x="12370" y="1339"/>
                    <a:pt x="12373" y="1339"/>
                    <a:pt x="12370" y="1352"/>
                  </a:cubicBezTo>
                  <a:cubicBezTo>
                    <a:pt x="12368" y="1365"/>
                    <a:pt x="12386" y="1352"/>
                    <a:pt x="12386" y="1342"/>
                  </a:cubicBezTo>
                  <a:lnTo>
                    <a:pt x="12386" y="1342"/>
                  </a:lnTo>
                  <a:cubicBezTo>
                    <a:pt x="12386" y="1341"/>
                    <a:pt x="12386" y="1341"/>
                    <a:pt x="12386" y="1341"/>
                  </a:cubicBezTo>
                  <a:cubicBezTo>
                    <a:pt x="12383" y="1335"/>
                    <a:pt x="12379" y="1332"/>
                    <a:pt x="12374" y="1329"/>
                  </a:cubicBezTo>
                  <a:cubicBezTo>
                    <a:pt x="12374" y="1329"/>
                    <a:pt x="12373" y="1329"/>
                    <a:pt x="12373" y="1328"/>
                  </a:cubicBezTo>
                  <a:moveTo>
                    <a:pt x="12397" y="1326"/>
                  </a:moveTo>
                  <a:cubicBezTo>
                    <a:pt x="12397" y="1326"/>
                    <a:pt x="12407" y="1310"/>
                    <a:pt x="12397" y="1326"/>
                  </a:cubicBezTo>
                  <a:moveTo>
                    <a:pt x="12384" y="1315"/>
                  </a:moveTo>
                  <a:cubicBezTo>
                    <a:pt x="12384" y="1326"/>
                    <a:pt x="12378" y="1336"/>
                    <a:pt x="12392" y="1331"/>
                  </a:cubicBezTo>
                  <a:lnTo>
                    <a:pt x="12392" y="1331"/>
                  </a:lnTo>
                  <a:cubicBezTo>
                    <a:pt x="12391" y="1327"/>
                    <a:pt x="12390" y="1324"/>
                    <a:pt x="12388" y="1321"/>
                  </a:cubicBezTo>
                  <a:cubicBezTo>
                    <a:pt x="12387" y="1319"/>
                    <a:pt x="12385" y="1317"/>
                    <a:pt x="12384" y="1315"/>
                  </a:cubicBezTo>
                  <a:moveTo>
                    <a:pt x="12407" y="1310"/>
                  </a:moveTo>
                  <a:cubicBezTo>
                    <a:pt x="12405" y="1310"/>
                    <a:pt x="12410" y="1312"/>
                    <a:pt x="12407" y="1310"/>
                  </a:cubicBezTo>
                  <a:moveTo>
                    <a:pt x="12386" y="1310"/>
                  </a:moveTo>
                  <a:cubicBezTo>
                    <a:pt x="12386" y="1310"/>
                    <a:pt x="12394" y="1297"/>
                    <a:pt x="12386" y="1310"/>
                  </a:cubicBezTo>
                  <a:moveTo>
                    <a:pt x="12397" y="1286"/>
                  </a:moveTo>
                  <a:cubicBezTo>
                    <a:pt x="12399" y="1289"/>
                    <a:pt x="12394" y="1289"/>
                    <a:pt x="12397" y="1286"/>
                  </a:cubicBezTo>
                  <a:moveTo>
                    <a:pt x="12397" y="1286"/>
                  </a:moveTo>
                  <a:cubicBezTo>
                    <a:pt x="12410" y="1286"/>
                    <a:pt x="12421" y="1262"/>
                    <a:pt x="12407" y="1262"/>
                  </a:cubicBezTo>
                  <a:cubicBezTo>
                    <a:pt x="12394" y="1262"/>
                    <a:pt x="12405" y="1278"/>
                    <a:pt x="12397" y="1286"/>
                  </a:cubicBezTo>
                  <a:moveTo>
                    <a:pt x="12492" y="1254"/>
                  </a:moveTo>
                  <a:cubicBezTo>
                    <a:pt x="12492" y="1262"/>
                    <a:pt x="12489" y="1260"/>
                    <a:pt x="12492" y="1254"/>
                  </a:cubicBezTo>
                  <a:moveTo>
                    <a:pt x="12492" y="1254"/>
                  </a:moveTo>
                  <a:lnTo>
                    <a:pt x="12503" y="1254"/>
                  </a:lnTo>
                  <a:lnTo>
                    <a:pt x="12503" y="1246"/>
                  </a:lnTo>
                  <a:cubicBezTo>
                    <a:pt x="12492" y="1241"/>
                    <a:pt x="12492" y="1252"/>
                    <a:pt x="12492" y="1254"/>
                  </a:cubicBezTo>
                  <a:moveTo>
                    <a:pt x="12410" y="1241"/>
                  </a:moveTo>
                  <a:cubicBezTo>
                    <a:pt x="12418" y="1241"/>
                    <a:pt x="12413" y="1252"/>
                    <a:pt x="12423" y="1249"/>
                  </a:cubicBezTo>
                  <a:cubicBezTo>
                    <a:pt x="12434" y="1246"/>
                    <a:pt x="12413" y="1233"/>
                    <a:pt x="12410" y="1241"/>
                  </a:cubicBezTo>
                  <a:moveTo>
                    <a:pt x="12423" y="1228"/>
                  </a:moveTo>
                  <a:cubicBezTo>
                    <a:pt x="12423" y="1228"/>
                    <a:pt x="12426" y="1212"/>
                    <a:pt x="12423" y="1228"/>
                  </a:cubicBezTo>
                  <a:moveTo>
                    <a:pt x="12434" y="1201"/>
                  </a:moveTo>
                  <a:cubicBezTo>
                    <a:pt x="12423" y="1199"/>
                    <a:pt x="12421" y="1209"/>
                    <a:pt x="12423" y="1223"/>
                  </a:cubicBezTo>
                  <a:cubicBezTo>
                    <a:pt x="12426" y="1236"/>
                    <a:pt x="12434" y="1209"/>
                    <a:pt x="12434" y="1201"/>
                  </a:cubicBezTo>
                  <a:moveTo>
                    <a:pt x="12444" y="1196"/>
                  </a:moveTo>
                  <a:cubicBezTo>
                    <a:pt x="12439" y="1185"/>
                    <a:pt x="12451" y="1183"/>
                    <a:pt x="12437" y="1175"/>
                  </a:cubicBezTo>
                  <a:cubicBezTo>
                    <a:pt x="12424" y="1167"/>
                    <a:pt x="12437" y="1195"/>
                    <a:pt x="12434" y="1201"/>
                  </a:cubicBezTo>
                  <a:cubicBezTo>
                    <a:pt x="12431" y="1206"/>
                    <a:pt x="12437" y="1196"/>
                    <a:pt x="12444" y="1196"/>
                  </a:cubicBezTo>
                  <a:moveTo>
                    <a:pt x="12437" y="1148"/>
                  </a:moveTo>
                  <a:lnTo>
                    <a:pt x="12437" y="1170"/>
                  </a:lnTo>
                  <a:cubicBezTo>
                    <a:pt x="12450" y="1170"/>
                    <a:pt x="12452" y="1146"/>
                    <a:pt x="12437" y="1148"/>
                  </a:cubicBezTo>
                  <a:moveTo>
                    <a:pt x="12444" y="1143"/>
                  </a:moveTo>
                  <a:cubicBezTo>
                    <a:pt x="12444" y="1143"/>
                    <a:pt x="12447" y="1127"/>
                    <a:pt x="12444" y="1143"/>
                  </a:cubicBezTo>
                  <a:moveTo>
                    <a:pt x="12447" y="1127"/>
                  </a:moveTo>
                  <a:cubicBezTo>
                    <a:pt x="12458" y="1122"/>
                    <a:pt x="12450" y="1135"/>
                    <a:pt x="12458" y="1135"/>
                  </a:cubicBezTo>
                  <a:cubicBezTo>
                    <a:pt x="12466" y="1135"/>
                    <a:pt x="12452" y="1114"/>
                    <a:pt x="12447" y="1127"/>
                  </a:cubicBezTo>
                  <a:moveTo>
                    <a:pt x="12471" y="1064"/>
                  </a:moveTo>
                  <a:cubicBezTo>
                    <a:pt x="12479" y="1072"/>
                    <a:pt x="12460" y="1087"/>
                    <a:pt x="12463" y="1103"/>
                  </a:cubicBezTo>
                  <a:cubicBezTo>
                    <a:pt x="12466" y="1118"/>
                    <a:pt x="12487" y="1053"/>
                    <a:pt x="12471" y="1064"/>
                  </a:cubicBezTo>
                  <a:moveTo>
                    <a:pt x="12492" y="1053"/>
                  </a:moveTo>
                  <a:cubicBezTo>
                    <a:pt x="12492" y="1053"/>
                    <a:pt x="12500" y="1040"/>
                    <a:pt x="12492" y="1053"/>
                  </a:cubicBezTo>
                  <a:moveTo>
                    <a:pt x="12503" y="1043"/>
                  </a:moveTo>
                  <a:cubicBezTo>
                    <a:pt x="12503" y="1043"/>
                    <a:pt x="12503" y="1029"/>
                    <a:pt x="12503" y="1043"/>
                  </a:cubicBezTo>
                  <a:moveTo>
                    <a:pt x="12487" y="1032"/>
                  </a:moveTo>
                  <a:cubicBezTo>
                    <a:pt x="12487" y="1032"/>
                    <a:pt x="12487" y="1024"/>
                    <a:pt x="12487" y="1032"/>
                  </a:cubicBezTo>
                  <a:moveTo>
                    <a:pt x="12489" y="1011"/>
                  </a:moveTo>
                  <a:lnTo>
                    <a:pt x="12489" y="1024"/>
                  </a:lnTo>
                  <a:lnTo>
                    <a:pt x="12497" y="1024"/>
                  </a:lnTo>
                  <a:cubicBezTo>
                    <a:pt x="12497" y="1016"/>
                    <a:pt x="12500" y="1016"/>
                    <a:pt x="12503" y="1014"/>
                  </a:cubicBezTo>
                  <a:lnTo>
                    <a:pt x="12489" y="1014"/>
                  </a:lnTo>
                  <a:lnTo>
                    <a:pt x="12489" y="1011"/>
                  </a:lnTo>
                  <a:moveTo>
                    <a:pt x="12537" y="879"/>
                  </a:moveTo>
                  <a:cubicBezTo>
                    <a:pt x="12529" y="924"/>
                    <a:pt x="12511" y="950"/>
                    <a:pt x="12505" y="977"/>
                  </a:cubicBezTo>
                  <a:lnTo>
                    <a:pt x="12505" y="977"/>
                  </a:lnTo>
                  <a:cubicBezTo>
                    <a:pt x="12511" y="970"/>
                    <a:pt x="12515" y="964"/>
                    <a:pt x="12520" y="956"/>
                  </a:cubicBezTo>
                  <a:cubicBezTo>
                    <a:pt x="12532" y="935"/>
                    <a:pt x="12538" y="914"/>
                    <a:pt x="12538" y="890"/>
                  </a:cubicBezTo>
                  <a:cubicBezTo>
                    <a:pt x="12538" y="886"/>
                    <a:pt x="12537" y="883"/>
                    <a:pt x="12537" y="879"/>
                  </a:cubicBezTo>
                  <a:moveTo>
                    <a:pt x="12532" y="873"/>
                  </a:moveTo>
                  <a:cubicBezTo>
                    <a:pt x="12532" y="873"/>
                    <a:pt x="12545" y="863"/>
                    <a:pt x="12532" y="873"/>
                  </a:cubicBezTo>
                  <a:moveTo>
                    <a:pt x="12545" y="852"/>
                  </a:moveTo>
                  <a:cubicBezTo>
                    <a:pt x="12537" y="857"/>
                    <a:pt x="12550" y="873"/>
                    <a:pt x="12553" y="860"/>
                  </a:cubicBezTo>
                  <a:cubicBezTo>
                    <a:pt x="12556" y="847"/>
                    <a:pt x="12550" y="852"/>
                    <a:pt x="12545" y="852"/>
                  </a:cubicBezTo>
                  <a:moveTo>
                    <a:pt x="12556" y="797"/>
                  </a:moveTo>
                  <a:lnTo>
                    <a:pt x="12556" y="797"/>
                  </a:lnTo>
                  <a:cubicBezTo>
                    <a:pt x="12556" y="799"/>
                    <a:pt x="12557" y="801"/>
                    <a:pt x="12558" y="804"/>
                  </a:cubicBezTo>
                  <a:cubicBezTo>
                    <a:pt x="12560" y="807"/>
                    <a:pt x="12561" y="808"/>
                    <a:pt x="12564" y="810"/>
                  </a:cubicBezTo>
                  <a:lnTo>
                    <a:pt x="12564" y="810"/>
                  </a:lnTo>
                  <a:cubicBezTo>
                    <a:pt x="12561" y="818"/>
                    <a:pt x="12550" y="818"/>
                    <a:pt x="12553" y="831"/>
                  </a:cubicBezTo>
                  <a:cubicBezTo>
                    <a:pt x="12556" y="844"/>
                    <a:pt x="12564" y="807"/>
                    <a:pt x="12569" y="797"/>
                  </a:cubicBezTo>
                  <a:lnTo>
                    <a:pt x="12556" y="797"/>
                  </a:lnTo>
                  <a:moveTo>
                    <a:pt x="12577" y="752"/>
                  </a:moveTo>
                  <a:cubicBezTo>
                    <a:pt x="12579" y="760"/>
                    <a:pt x="12574" y="759"/>
                    <a:pt x="12574" y="770"/>
                  </a:cubicBezTo>
                  <a:cubicBezTo>
                    <a:pt x="12574" y="780"/>
                    <a:pt x="12590" y="752"/>
                    <a:pt x="12577" y="752"/>
                  </a:cubicBezTo>
                  <a:moveTo>
                    <a:pt x="12582" y="738"/>
                  </a:moveTo>
                  <a:cubicBezTo>
                    <a:pt x="12582" y="738"/>
                    <a:pt x="12587" y="725"/>
                    <a:pt x="12582" y="738"/>
                  </a:cubicBezTo>
                  <a:moveTo>
                    <a:pt x="12616" y="688"/>
                  </a:moveTo>
                  <a:lnTo>
                    <a:pt x="12627" y="688"/>
                  </a:lnTo>
                  <a:lnTo>
                    <a:pt x="12627" y="678"/>
                  </a:lnTo>
                  <a:lnTo>
                    <a:pt x="12616" y="678"/>
                  </a:lnTo>
                  <a:lnTo>
                    <a:pt x="12616" y="688"/>
                  </a:lnTo>
                  <a:moveTo>
                    <a:pt x="12603" y="675"/>
                  </a:moveTo>
                  <a:cubicBezTo>
                    <a:pt x="12606" y="701"/>
                    <a:pt x="12569" y="715"/>
                    <a:pt x="12590" y="731"/>
                  </a:cubicBezTo>
                  <a:cubicBezTo>
                    <a:pt x="12611" y="746"/>
                    <a:pt x="12619" y="683"/>
                    <a:pt x="12603" y="675"/>
                  </a:cubicBezTo>
                  <a:moveTo>
                    <a:pt x="12606" y="662"/>
                  </a:moveTo>
                  <a:cubicBezTo>
                    <a:pt x="12606" y="662"/>
                    <a:pt x="12614" y="648"/>
                    <a:pt x="12606" y="662"/>
                  </a:cubicBezTo>
                  <a:moveTo>
                    <a:pt x="12603" y="635"/>
                  </a:moveTo>
                  <a:cubicBezTo>
                    <a:pt x="12603" y="648"/>
                    <a:pt x="12608" y="651"/>
                    <a:pt x="12616" y="654"/>
                  </a:cubicBezTo>
                  <a:cubicBezTo>
                    <a:pt x="12624" y="656"/>
                    <a:pt x="12608" y="638"/>
                    <a:pt x="12603" y="635"/>
                  </a:cubicBezTo>
                  <a:moveTo>
                    <a:pt x="12616" y="635"/>
                  </a:moveTo>
                  <a:lnTo>
                    <a:pt x="12627" y="635"/>
                  </a:lnTo>
                  <a:lnTo>
                    <a:pt x="12627" y="627"/>
                  </a:lnTo>
                  <a:lnTo>
                    <a:pt x="12616" y="627"/>
                  </a:lnTo>
                  <a:lnTo>
                    <a:pt x="12616" y="635"/>
                  </a:lnTo>
                  <a:moveTo>
                    <a:pt x="12630" y="601"/>
                  </a:moveTo>
                  <a:cubicBezTo>
                    <a:pt x="12630" y="601"/>
                    <a:pt x="12640" y="590"/>
                    <a:pt x="12630" y="601"/>
                  </a:cubicBezTo>
                  <a:moveTo>
                    <a:pt x="12762" y="543"/>
                  </a:moveTo>
                  <a:cubicBezTo>
                    <a:pt x="12757" y="548"/>
                    <a:pt x="12757" y="559"/>
                    <a:pt x="12765" y="559"/>
                  </a:cubicBezTo>
                  <a:cubicBezTo>
                    <a:pt x="12773" y="559"/>
                    <a:pt x="12770" y="548"/>
                    <a:pt x="12762" y="543"/>
                  </a:cubicBezTo>
                  <a:moveTo>
                    <a:pt x="12643" y="537"/>
                  </a:moveTo>
                  <a:cubicBezTo>
                    <a:pt x="12643" y="537"/>
                    <a:pt x="12653" y="524"/>
                    <a:pt x="12643" y="537"/>
                  </a:cubicBezTo>
                  <a:moveTo>
                    <a:pt x="12653" y="535"/>
                  </a:moveTo>
                  <a:cubicBezTo>
                    <a:pt x="12653" y="535"/>
                    <a:pt x="12659" y="522"/>
                    <a:pt x="12653" y="535"/>
                  </a:cubicBezTo>
                  <a:moveTo>
                    <a:pt x="12751" y="527"/>
                  </a:moveTo>
                  <a:cubicBezTo>
                    <a:pt x="12749" y="537"/>
                    <a:pt x="12728" y="511"/>
                    <a:pt x="12725" y="532"/>
                  </a:cubicBezTo>
                  <a:cubicBezTo>
                    <a:pt x="12722" y="553"/>
                    <a:pt x="12725" y="568"/>
                    <a:pt x="12714" y="574"/>
                  </a:cubicBezTo>
                  <a:cubicBezTo>
                    <a:pt x="12704" y="579"/>
                    <a:pt x="12722" y="588"/>
                    <a:pt x="12725" y="596"/>
                  </a:cubicBezTo>
                  <a:cubicBezTo>
                    <a:pt x="12728" y="604"/>
                    <a:pt x="12709" y="601"/>
                    <a:pt x="12709" y="614"/>
                  </a:cubicBezTo>
                  <a:cubicBezTo>
                    <a:pt x="12709" y="627"/>
                    <a:pt x="12720" y="611"/>
                    <a:pt x="12733" y="614"/>
                  </a:cubicBezTo>
                  <a:cubicBezTo>
                    <a:pt x="12746" y="617"/>
                    <a:pt x="12747" y="537"/>
                    <a:pt x="12773" y="532"/>
                  </a:cubicBezTo>
                  <a:cubicBezTo>
                    <a:pt x="12800" y="527"/>
                    <a:pt x="12762" y="524"/>
                    <a:pt x="12751" y="527"/>
                  </a:cubicBezTo>
                  <a:moveTo>
                    <a:pt x="12632" y="527"/>
                  </a:moveTo>
                  <a:lnTo>
                    <a:pt x="12632" y="527"/>
                  </a:lnTo>
                  <a:moveTo>
                    <a:pt x="12646" y="522"/>
                  </a:moveTo>
                  <a:cubicBezTo>
                    <a:pt x="12646" y="522"/>
                    <a:pt x="12646" y="511"/>
                    <a:pt x="12646" y="522"/>
                  </a:cubicBezTo>
                  <a:moveTo>
                    <a:pt x="12656" y="498"/>
                  </a:moveTo>
                  <a:cubicBezTo>
                    <a:pt x="12659" y="506"/>
                    <a:pt x="12653" y="500"/>
                    <a:pt x="12656" y="498"/>
                  </a:cubicBezTo>
                  <a:moveTo>
                    <a:pt x="12643" y="492"/>
                  </a:moveTo>
                  <a:cubicBezTo>
                    <a:pt x="12640" y="487"/>
                    <a:pt x="12643" y="495"/>
                    <a:pt x="12643" y="492"/>
                  </a:cubicBezTo>
                  <a:moveTo>
                    <a:pt x="12656" y="498"/>
                  </a:moveTo>
                  <a:lnTo>
                    <a:pt x="12661" y="498"/>
                  </a:lnTo>
                  <a:cubicBezTo>
                    <a:pt x="12659" y="487"/>
                    <a:pt x="12667" y="487"/>
                    <a:pt x="12667" y="479"/>
                  </a:cubicBezTo>
                  <a:cubicBezTo>
                    <a:pt x="12667" y="471"/>
                    <a:pt x="12653" y="492"/>
                    <a:pt x="12656" y="498"/>
                  </a:cubicBezTo>
                  <a:moveTo>
                    <a:pt x="12648" y="469"/>
                  </a:moveTo>
                  <a:lnTo>
                    <a:pt x="12648" y="469"/>
                  </a:lnTo>
                  <a:moveTo>
                    <a:pt x="12661" y="455"/>
                  </a:moveTo>
                  <a:cubicBezTo>
                    <a:pt x="12669" y="455"/>
                    <a:pt x="12661" y="466"/>
                    <a:pt x="12661" y="469"/>
                  </a:cubicBezTo>
                  <a:cubicBezTo>
                    <a:pt x="12661" y="471"/>
                    <a:pt x="12669" y="442"/>
                    <a:pt x="12661" y="455"/>
                  </a:cubicBezTo>
                  <a:moveTo>
                    <a:pt x="12661" y="434"/>
                  </a:moveTo>
                  <a:cubicBezTo>
                    <a:pt x="12661" y="434"/>
                    <a:pt x="12661" y="421"/>
                    <a:pt x="12661" y="434"/>
                  </a:cubicBezTo>
                  <a:moveTo>
                    <a:pt x="12661" y="418"/>
                  </a:moveTo>
                  <a:cubicBezTo>
                    <a:pt x="12661" y="418"/>
                    <a:pt x="12672" y="405"/>
                    <a:pt x="12661" y="418"/>
                  </a:cubicBezTo>
                  <a:moveTo>
                    <a:pt x="12685" y="373"/>
                  </a:moveTo>
                  <a:cubicBezTo>
                    <a:pt x="12675" y="376"/>
                    <a:pt x="12683" y="392"/>
                    <a:pt x="12672" y="395"/>
                  </a:cubicBezTo>
                  <a:lnTo>
                    <a:pt x="12667" y="395"/>
                  </a:lnTo>
                  <a:cubicBezTo>
                    <a:pt x="12661" y="405"/>
                    <a:pt x="12675" y="402"/>
                    <a:pt x="12683" y="402"/>
                  </a:cubicBezTo>
                  <a:cubicBezTo>
                    <a:pt x="12691" y="402"/>
                    <a:pt x="12688" y="389"/>
                    <a:pt x="12685" y="376"/>
                  </a:cubicBezTo>
                  <a:lnTo>
                    <a:pt x="12685" y="373"/>
                  </a:lnTo>
                  <a:moveTo>
                    <a:pt x="12685" y="376"/>
                  </a:moveTo>
                  <a:cubicBezTo>
                    <a:pt x="12685" y="376"/>
                    <a:pt x="12685" y="368"/>
                    <a:pt x="12685" y="376"/>
                  </a:cubicBezTo>
                  <a:moveTo>
                    <a:pt x="12688" y="344"/>
                  </a:moveTo>
                  <a:cubicBezTo>
                    <a:pt x="12693" y="331"/>
                    <a:pt x="12685" y="371"/>
                    <a:pt x="12688" y="344"/>
                  </a:cubicBezTo>
                  <a:moveTo>
                    <a:pt x="12688" y="320"/>
                  </a:moveTo>
                  <a:cubicBezTo>
                    <a:pt x="12696" y="326"/>
                    <a:pt x="12693" y="331"/>
                    <a:pt x="12688" y="334"/>
                  </a:cubicBezTo>
                  <a:cubicBezTo>
                    <a:pt x="12683" y="336"/>
                    <a:pt x="12696" y="320"/>
                    <a:pt x="12701" y="318"/>
                  </a:cubicBezTo>
                  <a:lnTo>
                    <a:pt x="12688" y="318"/>
                  </a:lnTo>
                  <a:lnTo>
                    <a:pt x="12688" y="320"/>
                  </a:lnTo>
                  <a:moveTo>
                    <a:pt x="12706" y="278"/>
                  </a:moveTo>
                  <a:cubicBezTo>
                    <a:pt x="12706" y="278"/>
                    <a:pt x="12720" y="270"/>
                    <a:pt x="12706" y="278"/>
                  </a:cubicBezTo>
                  <a:moveTo>
                    <a:pt x="12706" y="260"/>
                  </a:moveTo>
                  <a:cubicBezTo>
                    <a:pt x="12706" y="260"/>
                    <a:pt x="12714" y="246"/>
                    <a:pt x="12706" y="260"/>
                  </a:cubicBezTo>
                  <a:moveTo>
                    <a:pt x="12696" y="223"/>
                  </a:moveTo>
                  <a:cubicBezTo>
                    <a:pt x="12701" y="238"/>
                    <a:pt x="12685" y="249"/>
                    <a:pt x="12701" y="252"/>
                  </a:cubicBezTo>
                  <a:cubicBezTo>
                    <a:pt x="12717" y="254"/>
                    <a:pt x="12714" y="225"/>
                    <a:pt x="12696" y="223"/>
                  </a:cubicBezTo>
                  <a:moveTo>
                    <a:pt x="12709" y="209"/>
                  </a:moveTo>
                  <a:lnTo>
                    <a:pt x="12709" y="217"/>
                  </a:lnTo>
                  <a:lnTo>
                    <a:pt x="12714" y="217"/>
                  </a:lnTo>
                  <a:cubicBezTo>
                    <a:pt x="12714" y="209"/>
                    <a:pt x="12720" y="204"/>
                    <a:pt x="12709" y="207"/>
                  </a:cubicBezTo>
                  <a:lnTo>
                    <a:pt x="12709" y="209"/>
                  </a:lnTo>
                  <a:moveTo>
                    <a:pt x="12701" y="191"/>
                  </a:moveTo>
                  <a:cubicBezTo>
                    <a:pt x="12701" y="194"/>
                    <a:pt x="12698" y="194"/>
                    <a:pt x="12696" y="194"/>
                  </a:cubicBezTo>
                  <a:lnTo>
                    <a:pt x="12696" y="201"/>
                  </a:lnTo>
                  <a:cubicBezTo>
                    <a:pt x="12706" y="207"/>
                    <a:pt x="12709" y="188"/>
                    <a:pt x="12701" y="191"/>
                  </a:cubicBezTo>
                  <a:moveTo>
                    <a:pt x="12712" y="191"/>
                  </a:moveTo>
                  <a:cubicBezTo>
                    <a:pt x="12712" y="191"/>
                    <a:pt x="12720" y="178"/>
                    <a:pt x="12712" y="191"/>
                  </a:cubicBezTo>
                  <a:moveTo>
                    <a:pt x="12786" y="350"/>
                  </a:moveTo>
                  <a:cubicBezTo>
                    <a:pt x="12775" y="350"/>
                    <a:pt x="12783" y="336"/>
                    <a:pt x="12783" y="328"/>
                  </a:cubicBezTo>
                  <a:cubicBezTo>
                    <a:pt x="12783" y="320"/>
                    <a:pt x="12786" y="342"/>
                    <a:pt x="12786" y="350"/>
                  </a:cubicBezTo>
                  <a:moveTo>
                    <a:pt x="12751" y="524"/>
                  </a:moveTo>
                  <a:cubicBezTo>
                    <a:pt x="12783" y="432"/>
                    <a:pt x="12825" y="276"/>
                    <a:pt x="12810" y="170"/>
                  </a:cubicBezTo>
                  <a:cubicBezTo>
                    <a:pt x="12815" y="167"/>
                    <a:pt x="12825" y="167"/>
                    <a:pt x="12823" y="154"/>
                  </a:cubicBezTo>
                  <a:cubicBezTo>
                    <a:pt x="12770" y="164"/>
                    <a:pt x="12799" y="244"/>
                    <a:pt x="12786" y="286"/>
                  </a:cubicBezTo>
                  <a:lnTo>
                    <a:pt x="12786" y="286"/>
                  </a:lnTo>
                  <a:lnTo>
                    <a:pt x="12785" y="287"/>
                  </a:lnTo>
                  <a:cubicBezTo>
                    <a:pt x="12770" y="313"/>
                    <a:pt x="12763" y="339"/>
                    <a:pt x="12763" y="369"/>
                  </a:cubicBezTo>
                  <a:cubicBezTo>
                    <a:pt x="12763" y="386"/>
                    <a:pt x="12765" y="400"/>
                    <a:pt x="12770" y="416"/>
                  </a:cubicBezTo>
                  <a:cubicBezTo>
                    <a:pt x="12765" y="426"/>
                    <a:pt x="12751" y="405"/>
                    <a:pt x="12751" y="426"/>
                  </a:cubicBezTo>
                  <a:cubicBezTo>
                    <a:pt x="12751" y="447"/>
                    <a:pt x="12765" y="426"/>
                    <a:pt x="12765" y="437"/>
                  </a:cubicBezTo>
                  <a:cubicBezTo>
                    <a:pt x="12765" y="447"/>
                    <a:pt x="12751" y="445"/>
                    <a:pt x="12746" y="450"/>
                  </a:cubicBezTo>
                  <a:cubicBezTo>
                    <a:pt x="12741" y="455"/>
                    <a:pt x="12738" y="463"/>
                    <a:pt x="12743" y="479"/>
                  </a:cubicBezTo>
                  <a:cubicBezTo>
                    <a:pt x="12749" y="495"/>
                    <a:pt x="12752" y="477"/>
                    <a:pt x="12757" y="490"/>
                  </a:cubicBezTo>
                  <a:cubicBezTo>
                    <a:pt x="12763" y="503"/>
                    <a:pt x="12746" y="490"/>
                    <a:pt x="12735" y="484"/>
                  </a:cubicBezTo>
                  <a:lnTo>
                    <a:pt x="12735" y="484"/>
                  </a:lnTo>
                  <a:cubicBezTo>
                    <a:pt x="12736" y="487"/>
                    <a:pt x="12736" y="488"/>
                    <a:pt x="12736" y="490"/>
                  </a:cubicBezTo>
                  <a:cubicBezTo>
                    <a:pt x="12736" y="496"/>
                    <a:pt x="12735" y="500"/>
                    <a:pt x="12732" y="505"/>
                  </a:cubicBezTo>
                  <a:cubicBezTo>
                    <a:pt x="12731" y="507"/>
                    <a:pt x="12729" y="509"/>
                    <a:pt x="12728" y="511"/>
                  </a:cubicBezTo>
                  <a:cubicBezTo>
                    <a:pt x="12746" y="506"/>
                    <a:pt x="12743" y="522"/>
                    <a:pt x="12751" y="524"/>
                  </a:cubicBezTo>
                  <a:moveTo>
                    <a:pt x="12114" y="3004"/>
                  </a:moveTo>
                  <a:lnTo>
                    <a:pt x="12114" y="3004"/>
                  </a:lnTo>
                  <a:moveTo>
                    <a:pt x="12053" y="2973"/>
                  </a:moveTo>
                  <a:lnTo>
                    <a:pt x="12058" y="2973"/>
                  </a:lnTo>
                  <a:lnTo>
                    <a:pt x="12058" y="2981"/>
                  </a:lnTo>
                  <a:lnTo>
                    <a:pt x="12053" y="2981"/>
                  </a:lnTo>
                  <a:lnTo>
                    <a:pt x="12053" y="2973"/>
                  </a:lnTo>
                  <a:moveTo>
                    <a:pt x="12053" y="2941"/>
                  </a:moveTo>
                  <a:lnTo>
                    <a:pt x="12058" y="2941"/>
                  </a:lnTo>
                  <a:lnTo>
                    <a:pt x="12058" y="2946"/>
                  </a:lnTo>
                  <a:lnTo>
                    <a:pt x="12053" y="2946"/>
                  </a:lnTo>
                  <a:lnTo>
                    <a:pt x="12053" y="2941"/>
                  </a:lnTo>
                  <a:moveTo>
                    <a:pt x="12048" y="2875"/>
                  </a:moveTo>
                  <a:cubicBezTo>
                    <a:pt x="12048" y="2875"/>
                    <a:pt x="12053" y="2875"/>
                    <a:pt x="12048" y="2875"/>
                  </a:cubicBezTo>
                  <a:moveTo>
                    <a:pt x="12053" y="2843"/>
                  </a:moveTo>
                  <a:cubicBezTo>
                    <a:pt x="12042" y="2838"/>
                    <a:pt x="12046" y="2825"/>
                    <a:pt x="12048" y="2817"/>
                  </a:cubicBezTo>
                  <a:cubicBezTo>
                    <a:pt x="12051" y="2809"/>
                    <a:pt x="12058" y="2838"/>
                    <a:pt x="12053" y="2843"/>
                  </a:cubicBezTo>
                  <a:moveTo>
                    <a:pt x="12029" y="2822"/>
                  </a:moveTo>
                  <a:cubicBezTo>
                    <a:pt x="12026" y="2822"/>
                    <a:pt x="12027" y="2814"/>
                    <a:pt x="12019" y="2814"/>
                  </a:cubicBezTo>
                  <a:cubicBezTo>
                    <a:pt x="12012" y="2814"/>
                    <a:pt x="12040" y="2817"/>
                    <a:pt x="12029" y="2822"/>
                  </a:cubicBezTo>
                  <a:moveTo>
                    <a:pt x="12087" y="2785"/>
                  </a:moveTo>
                  <a:cubicBezTo>
                    <a:pt x="12087" y="2785"/>
                    <a:pt x="12095" y="2798"/>
                    <a:pt x="12087" y="2785"/>
                  </a:cubicBezTo>
                  <a:moveTo>
                    <a:pt x="12056" y="2782"/>
                  </a:moveTo>
                  <a:cubicBezTo>
                    <a:pt x="12056" y="2782"/>
                    <a:pt x="12069" y="2795"/>
                    <a:pt x="12056" y="2782"/>
                  </a:cubicBezTo>
                  <a:moveTo>
                    <a:pt x="12053" y="2737"/>
                  </a:moveTo>
                  <a:lnTo>
                    <a:pt x="12053" y="2737"/>
                  </a:lnTo>
                  <a:moveTo>
                    <a:pt x="12053" y="2668"/>
                  </a:moveTo>
                  <a:lnTo>
                    <a:pt x="12058" y="2668"/>
                  </a:lnTo>
                  <a:lnTo>
                    <a:pt x="12058" y="2679"/>
                  </a:lnTo>
                  <a:lnTo>
                    <a:pt x="12053" y="2679"/>
                  </a:lnTo>
                  <a:lnTo>
                    <a:pt x="12053" y="2668"/>
                  </a:lnTo>
                  <a:moveTo>
                    <a:pt x="12048" y="2645"/>
                  </a:moveTo>
                  <a:cubicBezTo>
                    <a:pt x="12056" y="2642"/>
                    <a:pt x="12048" y="2627"/>
                    <a:pt x="12058" y="2629"/>
                  </a:cubicBezTo>
                  <a:cubicBezTo>
                    <a:pt x="12069" y="2632"/>
                    <a:pt x="12058" y="2647"/>
                    <a:pt x="12048" y="2645"/>
                  </a:cubicBezTo>
                  <a:moveTo>
                    <a:pt x="12053" y="2608"/>
                  </a:moveTo>
                  <a:lnTo>
                    <a:pt x="12058" y="2608"/>
                  </a:lnTo>
                  <a:lnTo>
                    <a:pt x="12058" y="2618"/>
                  </a:lnTo>
                  <a:lnTo>
                    <a:pt x="12053" y="2618"/>
                  </a:lnTo>
                  <a:lnTo>
                    <a:pt x="12053" y="2608"/>
                  </a:lnTo>
                  <a:moveTo>
                    <a:pt x="12058" y="2589"/>
                  </a:moveTo>
                  <a:cubicBezTo>
                    <a:pt x="12061" y="2579"/>
                    <a:pt x="12053" y="2576"/>
                    <a:pt x="12058" y="2565"/>
                  </a:cubicBezTo>
                  <a:cubicBezTo>
                    <a:pt x="12063" y="2555"/>
                    <a:pt x="12082" y="2589"/>
                    <a:pt x="12058" y="2589"/>
                  </a:cubicBezTo>
                  <a:moveTo>
                    <a:pt x="12066" y="2510"/>
                  </a:moveTo>
                  <a:cubicBezTo>
                    <a:pt x="12066" y="2504"/>
                    <a:pt x="12069" y="2504"/>
                    <a:pt x="12069" y="2502"/>
                  </a:cubicBezTo>
                  <a:lnTo>
                    <a:pt x="12069" y="2502"/>
                  </a:lnTo>
                  <a:cubicBezTo>
                    <a:pt x="12070" y="2503"/>
                    <a:pt x="12070" y="2504"/>
                    <a:pt x="12071" y="2505"/>
                  </a:cubicBezTo>
                  <a:cubicBezTo>
                    <a:pt x="12073" y="2508"/>
                    <a:pt x="12074" y="2511"/>
                    <a:pt x="12074" y="2515"/>
                  </a:cubicBezTo>
                  <a:cubicBezTo>
                    <a:pt x="12069" y="2515"/>
                    <a:pt x="12069" y="2512"/>
                    <a:pt x="12066" y="2510"/>
                  </a:cubicBezTo>
                  <a:moveTo>
                    <a:pt x="12119" y="2404"/>
                  </a:moveTo>
                  <a:lnTo>
                    <a:pt x="12119" y="2404"/>
                  </a:lnTo>
                  <a:moveTo>
                    <a:pt x="12135" y="2383"/>
                  </a:moveTo>
                  <a:cubicBezTo>
                    <a:pt x="12135" y="2383"/>
                    <a:pt x="12140" y="2399"/>
                    <a:pt x="12135" y="2383"/>
                  </a:cubicBezTo>
                  <a:moveTo>
                    <a:pt x="12386" y="2303"/>
                  </a:moveTo>
                  <a:cubicBezTo>
                    <a:pt x="12386" y="2303"/>
                    <a:pt x="12384" y="2309"/>
                    <a:pt x="12386" y="2303"/>
                  </a:cubicBezTo>
                  <a:moveTo>
                    <a:pt x="12410" y="2288"/>
                  </a:moveTo>
                  <a:cubicBezTo>
                    <a:pt x="12410" y="2277"/>
                    <a:pt x="12431" y="2280"/>
                    <a:pt x="12444" y="2280"/>
                  </a:cubicBezTo>
                  <a:cubicBezTo>
                    <a:pt x="12458" y="2280"/>
                    <a:pt x="12421" y="2282"/>
                    <a:pt x="12410" y="2288"/>
                  </a:cubicBezTo>
                  <a:moveTo>
                    <a:pt x="12492" y="2277"/>
                  </a:moveTo>
                  <a:cubicBezTo>
                    <a:pt x="12484" y="2280"/>
                    <a:pt x="12458" y="2295"/>
                    <a:pt x="12447" y="2277"/>
                  </a:cubicBezTo>
                  <a:lnTo>
                    <a:pt x="12492" y="2277"/>
                  </a:lnTo>
                  <a:moveTo>
                    <a:pt x="12513" y="2277"/>
                  </a:moveTo>
                  <a:cubicBezTo>
                    <a:pt x="12513" y="2277"/>
                    <a:pt x="12516" y="2277"/>
                    <a:pt x="12513" y="2277"/>
                  </a:cubicBezTo>
                  <a:moveTo>
                    <a:pt x="12532" y="2269"/>
                  </a:moveTo>
                  <a:cubicBezTo>
                    <a:pt x="12529" y="2269"/>
                    <a:pt x="12529" y="2264"/>
                    <a:pt x="12529" y="2261"/>
                  </a:cubicBezTo>
                  <a:cubicBezTo>
                    <a:pt x="12529" y="2258"/>
                    <a:pt x="12537" y="2264"/>
                    <a:pt x="12537" y="2266"/>
                  </a:cubicBezTo>
                  <a:cubicBezTo>
                    <a:pt x="12537" y="2269"/>
                    <a:pt x="12532" y="2269"/>
                    <a:pt x="12532" y="2269"/>
                  </a:cubicBezTo>
                  <a:moveTo>
                    <a:pt x="12524" y="2221"/>
                  </a:moveTo>
                  <a:cubicBezTo>
                    <a:pt x="12524" y="2221"/>
                    <a:pt x="12524" y="2224"/>
                    <a:pt x="12524" y="2221"/>
                  </a:cubicBezTo>
                  <a:moveTo>
                    <a:pt x="12503" y="2221"/>
                  </a:moveTo>
                  <a:cubicBezTo>
                    <a:pt x="12503" y="2221"/>
                    <a:pt x="12524" y="2224"/>
                    <a:pt x="12503" y="2221"/>
                  </a:cubicBezTo>
                  <a:moveTo>
                    <a:pt x="12066" y="1982"/>
                  </a:moveTo>
                  <a:cubicBezTo>
                    <a:pt x="12061" y="1971"/>
                    <a:pt x="12066" y="1966"/>
                    <a:pt x="12074" y="1966"/>
                  </a:cubicBezTo>
                  <a:cubicBezTo>
                    <a:pt x="12082" y="1966"/>
                    <a:pt x="12074" y="1982"/>
                    <a:pt x="12066" y="1982"/>
                  </a:cubicBezTo>
                  <a:moveTo>
                    <a:pt x="12138" y="1847"/>
                  </a:moveTo>
                  <a:lnTo>
                    <a:pt x="12138" y="1847"/>
                  </a:lnTo>
                  <a:moveTo>
                    <a:pt x="12148" y="1831"/>
                  </a:moveTo>
                  <a:cubicBezTo>
                    <a:pt x="12148" y="1831"/>
                    <a:pt x="12151" y="1847"/>
                    <a:pt x="12148" y="1831"/>
                  </a:cubicBezTo>
                  <a:moveTo>
                    <a:pt x="12175" y="1759"/>
                  </a:moveTo>
                  <a:lnTo>
                    <a:pt x="12175" y="1759"/>
                  </a:lnTo>
                  <a:cubicBezTo>
                    <a:pt x="12173" y="1759"/>
                    <a:pt x="12172" y="1759"/>
                    <a:pt x="12170" y="1758"/>
                  </a:cubicBezTo>
                  <a:cubicBezTo>
                    <a:pt x="12169" y="1757"/>
                    <a:pt x="12168" y="1755"/>
                    <a:pt x="12167" y="1754"/>
                  </a:cubicBezTo>
                  <a:cubicBezTo>
                    <a:pt x="12166" y="1752"/>
                    <a:pt x="12165" y="1751"/>
                    <a:pt x="12165" y="1749"/>
                  </a:cubicBezTo>
                  <a:cubicBezTo>
                    <a:pt x="12165" y="1747"/>
                    <a:pt x="12166" y="1745"/>
                    <a:pt x="12167" y="1744"/>
                  </a:cubicBezTo>
                  <a:lnTo>
                    <a:pt x="12167" y="1744"/>
                  </a:lnTo>
                  <a:cubicBezTo>
                    <a:pt x="12172" y="1746"/>
                    <a:pt x="12175" y="1749"/>
                    <a:pt x="12175" y="1759"/>
                  </a:cubicBezTo>
                  <a:moveTo>
                    <a:pt x="12172" y="1730"/>
                  </a:moveTo>
                  <a:cubicBezTo>
                    <a:pt x="12172" y="1730"/>
                    <a:pt x="12175" y="1746"/>
                    <a:pt x="12172" y="1730"/>
                  </a:cubicBezTo>
                  <a:moveTo>
                    <a:pt x="12177" y="1709"/>
                  </a:moveTo>
                  <a:cubicBezTo>
                    <a:pt x="12161" y="1715"/>
                    <a:pt x="12172" y="1691"/>
                    <a:pt x="12177" y="1704"/>
                  </a:cubicBezTo>
                  <a:lnTo>
                    <a:pt x="12177" y="1709"/>
                  </a:lnTo>
                  <a:moveTo>
                    <a:pt x="12185" y="1783"/>
                  </a:moveTo>
                  <a:cubicBezTo>
                    <a:pt x="12175" y="1759"/>
                    <a:pt x="12190" y="1720"/>
                    <a:pt x="12196" y="1688"/>
                  </a:cubicBezTo>
                  <a:cubicBezTo>
                    <a:pt x="12212" y="1709"/>
                    <a:pt x="12185" y="1767"/>
                    <a:pt x="12185" y="1783"/>
                  </a:cubicBezTo>
                  <a:moveTo>
                    <a:pt x="12175" y="1683"/>
                  </a:moveTo>
                  <a:lnTo>
                    <a:pt x="12185" y="1683"/>
                  </a:lnTo>
                  <a:lnTo>
                    <a:pt x="12185" y="1691"/>
                  </a:lnTo>
                  <a:lnTo>
                    <a:pt x="12175" y="1691"/>
                  </a:lnTo>
                  <a:lnTo>
                    <a:pt x="12175" y="1683"/>
                  </a:lnTo>
                  <a:moveTo>
                    <a:pt x="12249" y="1683"/>
                  </a:moveTo>
                  <a:cubicBezTo>
                    <a:pt x="12249" y="1683"/>
                    <a:pt x="12251" y="1701"/>
                    <a:pt x="12249" y="1683"/>
                  </a:cubicBezTo>
                  <a:moveTo>
                    <a:pt x="12114" y="1691"/>
                  </a:moveTo>
                  <a:cubicBezTo>
                    <a:pt x="12132" y="1683"/>
                    <a:pt x="12127" y="1680"/>
                    <a:pt x="12135" y="1664"/>
                  </a:cubicBezTo>
                  <a:cubicBezTo>
                    <a:pt x="12143" y="1648"/>
                    <a:pt x="12145" y="1670"/>
                    <a:pt x="12151" y="1670"/>
                  </a:cubicBezTo>
                  <a:cubicBezTo>
                    <a:pt x="12148" y="1730"/>
                    <a:pt x="12119" y="1759"/>
                    <a:pt x="12124" y="1820"/>
                  </a:cubicBezTo>
                  <a:cubicBezTo>
                    <a:pt x="12114" y="1818"/>
                    <a:pt x="12109" y="1820"/>
                    <a:pt x="12106" y="1823"/>
                  </a:cubicBezTo>
                  <a:cubicBezTo>
                    <a:pt x="12104" y="1826"/>
                    <a:pt x="12108" y="1849"/>
                    <a:pt x="12119" y="1849"/>
                  </a:cubicBezTo>
                  <a:cubicBezTo>
                    <a:pt x="12130" y="1849"/>
                    <a:pt x="12122" y="1886"/>
                    <a:pt x="12098" y="1889"/>
                  </a:cubicBezTo>
                  <a:cubicBezTo>
                    <a:pt x="12074" y="1892"/>
                    <a:pt x="12093" y="1939"/>
                    <a:pt x="12074" y="1963"/>
                  </a:cubicBezTo>
                  <a:lnTo>
                    <a:pt x="12074" y="1963"/>
                  </a:lnTo>
                  <a:cubicBezTo>
                    <a:pt x="12073" y="1958"/>
                    <a:pt x="12072" y="1954"/>
                    <a:pt x="12072" y="1949"/>
                  </a:cubicBezTo>
                  <a:cubicBezTo>
                    <a:pt x="12072" y="1937"/>
                    <a:pt x="12076" y="1927"/>
                    <a:pt x="12081" y="1917"/>
                  </a:cubicBezTo>
                  <a:cubicBezTo>
                    <a:pt x="12085" y="1911"/>
                    <a:pt x="12088" y="1907"/>
                    <a:pt x="12093" y="1902"/>
                  </a:cubicBezTo>
                  <a:cubicBezTo>
                    <a:pt x="12071" y="1847"/>
                    <a:pt x="12124" y="1797"/>
                    <a:pt x="12114" y="1730"/>
                  </a:cubicBezTo>
                  <a:cubicBezTo>
                    <a:pt x="12127" y="1733"/>
                    <a:pt x="12124" y="1722"/>
                    <a:pt x="12132" y="1722"/>
                  </a:cubicBezTo>
                  <a:cubicBezTo>
                    <a:pt x="12140" y="1722"/>
                    <a:pt x="12127" y="1701"/>
                    <a:pt x="12114" y="1691"/>
                  </a:cubicBezTo>
                  <a:moveTo>
                    <a:pt x="12185" y="1662"/>
                  </a:moveTo>
                  <a:cubicBezTo>
                    <a:pt x="12185" y="1662"/>
                    <a:pt x="12188" y="1675"/>
                    <a:pt x="12185" y="1662"/>
                  </a:cubicBezTo>
                  <a:moveTo>
                    <a:pt x="12204" y="1680"/>
                  </a:moveTo>
                  <a:cubicBezTo>
                    <a:pt x="12190" y="1670"/>
                    <a:pt x="12209" y="1662"/>
                    <a:pt x="12209" y="1651"/>
                  </a:cubicBezTo>
                  <a:cubicBezTo>
                    <a:pt x="12209" y="1640"/>
                    <a:pt x="12201" y="1670"/>
                    <a:pt x="12204" y="1680"/>
                  </a:cubicBezTo>
                  <a:moveTo>
                    <a:pt x="12188" y="1651"/>
                  </a:moveTo>
                  <a:lnTo>
                    <a:pt x="12188" y="1651"/>
                  </a:lnTo>
                  <a:moveTo>
                    <a:pt x="12265" y="1630"/>
                  </a:moveTo>
                  <a:cubicBezTo>
                    <a:pt x="12267" y="1617"/>
                    <a:pt x="12288" y="1624"/>
                    <a:pt x="12283" y="1640"/>
                  </a:cubicBezTo>
                  <a:cubicBezTo>
                    <a:pt x="12278" y="1655"/>
                    <a:pt x="12275" y="1627"/>
                    <a:pt x="12265" y="1630"/>
                  </a:cubicBezTo>
                  <a:moveTo>
                    <a:pt x="12212" y="1640"/>
                  </a:moveTo>
                  <a:cubicBezTo>
                    <a:pt x="12198" y="1627"/>
                    <a:pt x="12222" y="1619"/>
                    <a:pt x="12214" y="1601"/>
                  </a:cubicBezTo>
                  <a:cubicBezTo>
                    <a:pt x="12206" y="1582"/>
                    <a:pt x="12217" y="1635"/>
                    <a:pt x="12212" y="1640"/>
                  </a:cubicBezTo>
                  <a:moveTo>
                    <a:pt x="12275" y="1593"/>
                  </a:moveTo>
                  <a:cubicBezTo>
                    <a:pt x="12280" y="1588"/>
                    <a:pt x="12288" y="1580"/>
                    <a:pt x="12296" y="1580"/>
                  </a:cubicBezTo>
                  <a:cubicBezTo>
                    <a:pt x="12304" y="1580"/>
                    <a:pt x="12297" y="1585"/>
                    <a:pt x="12294" y="1585"/>
                  </a:cubicBezTo>
                  <a:cubicBezTo>
                    <a:pt x="12292" y="1585"/>
                    <a:pt x="12302" y="1588"/>
                    <a:pt x="12304" y="1588"/>
                  </a:cubicBezTo>
                  <a:lnTo>
                    <a:pt x="12304" y="1588"/>
                  </a:lnTo>
                  <a:cubicBezTo>
                    <a:pt x="12301" y="1596"/>
                    <a:pt x="12298" y="1603"/>
                    <a:pt x="12294" y="1611"/>
                  </a:cubicBezTo>
                  <a:cubicBezTo>
                    <a:pt x="12280" y="1611"/>
                    <a:pt x="12302" y="1590"/>
                    <a:pt x="12275" y="1593"/>
                  </a:cubicBezTo>
                  <a:moveTo>
                    <a:pt x="12204" y="1561"/>
                  </a:moveTo>
                  <a:lnTo>
                    <a:pt x="12204" y="1561"/>
                  </a:lnTo>
                  <a:moveTo>
                    <a:pt x="12275" y="1545"/>
                  </a:moveTo>
                  <a:cubicBezTo>
                    <a:pt x="12275" y="1545"/>
                    <a:pt x="12280" y="1558"/>
                    <a:pt x="12275" y="1545"/>
                  </a:cubicBezTo>
                  <a:moveTo>
                    <a:pt x="12190" y="1545"/>
                  </a:moveTo>
                  <a:cubicBezTo>
                    <a:pt x="12190" y="1545"/>
                    <a:pt x="12196" y="1548"/>
                    <a:pt x="12190" y="1545"/>
                  </a:cubicBezTo>
                  <a:moveTo>
                    <a:pt x="12212" y="1535"/>
                  </a:moveTo>
                  <a:cubicBezTo>
                    <a:pt x="12212" y="1535"/>
                    <a:pt x="12201" y="1548"/>
                    <a:pt x="12212" y="1535"/>
                  </a:cubicBezTo>
                  <a:moveTo>
                    <a:pt x="12153" y="1532"/>
                  </a:moveTo>
                  <a:cubicBezTo>
                    <a:pt x="12167" y="1532"/>
                    <a:pt x="12175" y="1524"/>
                    <a:pt x="12188" y="1524"/>
                  </a:cubicBezTo>
                  <a:cubicBezTo>
                    <a:pt x="12201" y="1524"/>
                    <a:pt x="12185" y="1545"/>
                    <a:pt x="12177" y="1561"/>
                  </a:cubicBezTo>
                  <a:cubicBezTo>
                    <a:pt x="12169" y="1577"/>
                    <a:pt x="12175" y="1553"/>
                    <a:pt x="12167" y="1553"/>
                  </a:cubicBezTo>
                  <a:cubicBezTo>
                    <a:pt x="12159" y="1553"/>
                    <a:pt x="12177" y="1564"/>
                    <a:pt x="12175" y="1574"/>
                  </a:cubicBezTo>
                  <a:lnTo>
                    <a:pt x="12164" y="1574"/>
                  </a:lnTo>
                  <a:cubicBezTo>
                    <a:pt x="12164" y="1585"/>
                    <a:pt x="12173" y="1598"/>
                    <a:pt x="12159" y="1588"/>
                  </a:cubicBezTo>
                  <a:cubicBezTo>
                    <a:pt x="12146" y="1577"/>
                    <a:pt x="12153" y="1638"/>
                    <a:pt x="12153" y="1662"/>
                  </a:cubicBezTo>
                  <a:cubicBezTo>
                    <a:pt x="12153" y="1685"/>
                    <a:pt x="12145" y="1654"/>
                    <a:pt x="12135" y="1654"/>
                  </a:cubicBezTo>
                  <a:lnTo>
                    <a:pt x="12135" y="1654"/>
                  </a:lnTo>
                  <a:cubicBezTo>
                    <a:pt x="12145" y="1612"/>
                    <a:pt x="12151" y="1575"/>
                    <a:pt x="12153" y="1532"/>
                  </a:cubicBezTo>
                  <a:moveTo>
                    <a:pt x="12225" y="1593"/>
                  </a:moveTo>
                  <a:cubicBezTo>
                    <a:pt x="12212" y="1572"/>
                    <a:pt x="12238" y="1521"/>
                    <a:pt x="12235" y="1500"/>
                  </a:cubicBezTo>
                  <a:cubicBezTo>
                    <a:pt x="12233" y="1479"/>
                    <a:pt x="12225" y="1558"/>
                    <a:pt x="12225" y="1593"/>
                  </a:cubicBezTo>
                  <a:moveTo>
                    <a:pt x="12288" y="1495"/>
                  </a:moveTo>
                  <a:cubicBezTo>
                    <a:pt x="12288" y="1492"/>
                    <a:pt x="12294" y="1495"/>
                    <a:pt x="12288" y="1495"/>
                  </a:cubicBezTo>
                  <a:moveTo>
                    <a:pt x="12225" y="1474"/>
                  </a:moveTo>
                  <a:cubicBezTo>
                    <a:pt x="12225" y="1474"/>
                    <a:pt x="12225" y="1479"/>
                    <a:pt x="12225" y="1474"/>
                  </a:cubicBezTo>
                  <a:moveTo>
                    <a:pt x="12235" y="1421"/>
                  </a:moveTo>
                  <a:lnTo>
                    <a:pt x="12235" y="1421"/>
                  </a:lnTo>
                  <a:moveTo>
                    <a:pt x="12238" y="1484"/>
                  </a:moveTo>
                  <a:lnTo>
                    <a:pt x="12238" y="1484"/>
                  </a:lnTo>
                  <a:cubicBezTo>
                    <a:pt x="12248" y="1459"/>
                    <a:pt x="12253" y="1435"/>
                    <a:pt x="12254" y="1408"/>
                  </a:cubicBezTo>
                  <a:cubicBezTo>
                    <a:pt x="12267" y="1421"/>
                    <a:pt x="12262" y="1479"/>
                    <a:pt x="12238" y="1484"/>
                  </a:cubicBezTo>
                  <a:moveTo>
                    <a:pt x="12487" y="1408"/>
                  </a:moveTo>
                  <a:cubicBezTo>
                    <a:pt x="12487" y="1408"/>
                    <a:pt x="12503" y="1410"/>
                    <a:pt x="12487" y="1408"/>
                  </a:cubicBezTo>
                  <a:moveTo>
                    <a:pt x="12243" y="1402"/>
                  </a:moveTo>
                  <a:cubicBezTo>
                    <a:pt x="12243" y="1402"/>
                    <a:pt x="12235" y="1416"/>
                    <a:pt x="12243" y="1402"/>
                  </a:cubicBezTo>
                  <a:moveTo>
                    <a:pt x="12257" y="1402"/>
                  </a:moveTo>
                  <a:cubicBezTo>
                    <a:pt x="12257" y="1392"/>
                    <a:pt x="12263" y="1389"/>
                    <a:pt x="12265" y="1384"/>
                  </a:cubicBezTo>
                  <a:cubicBezTo>
                    <a:pt x="12268" y="1379"/>
                    <a:pt x="12270" y="1408"/>
                    <a:pt x="12257" y="1402"/>
                  </a:cubicBezTo>
                  <a:moveTo>
                    <a:pt x="12265" y="1371"/>
                  </a:moveTo>
                  <a:cubicBezTo>
                    <a:pt x="12265" y="1371"/>
                    <a:pt x="12267" y="1389"/>
                    <a:pt x="12265" y="1371"/>
                  </a:cubicBezTo>
                  <a:moveTo>
                    <a:pt x="12503" y="1384"/>
                  </a:moveTo>
                  <a:cubicBezTo>
                    <a:pt x="12487" y="1379"/>
                    <a:pt x="12505" y="1371"/>
                    <a:pt x="12505" y="1363"/>
                  </a:cubicBezTo>
                  <a:cubicBezTo>
                    <a:pt x="12505" y="1355"/>
                    <a:pt x="12503" y="1379"/>
                    <a:pt x="12503" y="1384"/>
                  </a:cubicBezTo>
                  <a:moveTo>
                    <a:pt x="12243" y="1355"/>
                  </a:moveTo>
                  <a:lnTo>
                    <a:pt x="12251" y="1342"/>
                  </a:lnTo>
                  <a:cubicBezTo>
                    <a:pt x="12262" y="1342"/>
                    <a:pt x="12257" y="1365"/>
                    <a:pt x="12243" y="1355"/>
                  </a:cubicBezTo>
                  <a:moveTo>
                    <a:pt x="12511" y="1344"/>
                  </a:moveTo>
                  <a:cubicBezTo>
                    <a:pt x="12511" y="1336"/>
                    <a:pt x="12516" y="1338"/>
                    <a:pt x="12524" y="1336"/>
                  </a:cubicBezTo>
                  <a:cubicBezTo>
                    <a:pt x="12532" y="1333"/>
                    <a:pt x="12516" y="1344"/>
                    <a:pt x="12511" y="1344"/>
                  </a:cubicBezTo>
                  <a:moveTo>
                    <a:pt x="12254" y="1336"/>
                  </a:moveTo>
                  <a:cubicBezTo>
                    <a:pt x="12251" y="1336"/>
                    <a:pt x="12251" y="1328"/>
                    <a:pt x="12251" y="1326"/>
                  </a:cubicBezTo>
                  <a:cubicBezTo>
                    <a:pt x="12251" y="1323"/>
                    <a:pt x="12257" y="1328"/>
                    <a:pt x="12257" y="1331"/>
                  </a:cubicBezTo>
                  <a:cubicBezTo>
                    <a:pt x="12257" y="1334"/>
                    <a:pt x="12254" y="1336"/>
                    <a:pt x="12254" y="1336"/>
                  </a:cubicBezTo>
                  <a:moveTo>
                    <a:pt x="12270" y="1349"/>
                  </a:moveTo>
                  <a:cubicBezTo>
                    <a:pt x="12270" y="1331"/>
                    <a:pt x="12280" y="1323"/>
                    <a:pt x="12283" y="1305"/>
                  </a:cubicBezTo>
                  <a:cubicBezTo>
                    <a:pt x="12286" y="1286"/>
                    <a:pt x="12281" y="1341"/>
                    <a:pt x="12270" y="1349"/>
                  </a:cubicBezTo>
                  <a:moveTo>
                    <a:pt x="12254" y="1312"/>
                  </a:moveTo>
                  <a:cubicBezTo>
                    <a:pt x="12251" y="1302"/>
                    <a:pt x="12268" y="1304"/>
                    <a:pt x="12265" y="1291"/>
                  </a:cubicBezTo>
                  <a:cubicBezTo>
                    <a:pt x="12263" y="1277"/>
                    <a:pt x="12258" y="1310"/>
                    <a:pt x="12265" y="1323"/>
                  </a:cubicBezTo>
                  <a:cubicBezTo>
                    <a:pt x="12273" y="1336"/>
                    <a:pt x="12262" y="1312"/>
                    <a:pt x="12254" y="1312"/>
                  </a:cubicBezTo>
                  <a:moveTo>
                    <a:pt x="12489" y="1305"/>
                  </a:moveTo>
                  <a:cubicBezTo>
                    <a:pt x="12479" y="1305"/>
                    <a:pt x="12479" y="1289"/>
                    <a:pt x="12487" y="1286"/>
                  </a:cubicBezTo>
                  <a:cubicBezTo>
                    <a:pt x="12495" y="1283"/>
                    <a:pt x="12487" y="1299"/>
                    <a:pt x="12489" y="1305"/>
                  </a:cubicBezTo>
                  <a:moveTo>
                    <a:pt x="12471" y="1310"/>
                  </a:moveTo>
                  <a:cubicBezTo>
                    <a:pt x="12460" y="1305"/>
                    <a:pt x="12471" y="1291"/>
                    <a:pt x="12471" y="1286"/>
                  </a:cubicBezTo>
                  <a:cubicBezTo>
                    <a:pt x="12471" y="1281"/>
                    <a:pt x="12466" y="1299"/>
                    <a:pt x="12471" y="1310"/>
                  </a:cubicBezTo>
                  <a:moveTo>
                    <a:pt x="12315" y="1273"/>
                  </a:moveTo>
                  <a:cubicBezTo>
                    <a:pt x="12315" y="1273"/>
                    <a:pt x="12320" y="1289"/>
                    <a:pt x="12315" y="1273"/>
                  </a:cubicBezTo>
                  <a:moveTo>
                    <a:pt x="12294" y="1286"/>
                  </a:moveTo>
                  <a:cubicBezTo>
                    <a:pt x="12288" y="1286"/>
                    <a:pt x="12288" y="1275"/>
                    <a:pt x="12288" y="1265"/>
                  </a:cubicBezTo>
                  <a:cubicBezTo>
                    <a:pt x="12288" y="1254"/>
                    <a:pt x="12302" y="1283"/>
                    <a:pt x="12294" y="1286"/>
                  </a:cubicBezTo>
                  <a:moveTo>
                    <a:pt x="12344" y="1262"/>
                  </a:moveTo>
                  <a:lnTo>
                    <a:pt x="12344" y="1262"/>
                  </a:lnTo>
                  <a:moveTo>
                    <a:pt x="12275" y="1262"/>
                  </a:moveTo>
                  <a:cubicBezTo>
                    <a:pt x="12275" y="1254"/>
                    <a:pt x="12275" y="1246"/>
                    <a:pt x="12283" y="1249"/>
                  </a:cubicBezTo>
                  <a:cubicBezTo>
                    <a:pt x="12283" y="1249"/>
                    <a:pt x="12270" y="1262"/>
                    <a:pt x="12275" y="1262"/>
                  </a:cubicBezTo>
                  <a:moveTo>
                    <a:pt x="12553" y="1233"/>
                  </a:moveTo>
                  <a:cubicBezTo>
                    <a:pt x="12553" y="1233"/>
                    <a:pt x="12561" y="1249"/>
                    <a:pt x="12553" y="1233"/>
                  </a:cubicBezTo>
                  <a:moveTo>
                    <a:pt x="12204" y="1365"/>
                  </a:moveTo>
                  <a:cubicBezTo>
                    <a:pt x="12201" y="1363"/>
                    <a:pt x="12204" y="1355"/>
                    <a:pt x="12198" y="1355"/>
                  </a:cubicBezTo>
                  <a:cubicBezTo>
                    <a:pt x="12193" y="1355"/>
                    <a:pt x="12202" y="1302"/>
                    <a:pt x="12228" y="1297"/>
                  </a:cubicBezTo>
                  <a:cubicBezTo>
                    <a:pt x="12255" y="1291"/>
                    <a:pt x="12218" y="1302"/>
                    <a:pt x="12212" y="1297"/>
                  </a:cubicBezTo>
                  <a:cubicBezTo>
                    <a:pt x="12207" y="1291"/>
                    <a:pt x="12226" y="1259"/>
                    <a:pt x="12228" y="1225"/>
                  </a:cubicBezTo>
                  <a:cubicBezTo>
                    <a:pt x="12231" y="1190"/>
                    <a:pt x="12238" y="1233"/>
                    <a:pt x="12251" y="1228"/>
                  </a:cubicBezTo>
                  <a:cubicBezTo>
                    <a:pt x="12241" y="1273"/>
                    <a:pt x="12222" y="1323"/>
                    <a:pt x="12225" y="1365"/>
                  </a:cubicBezTo>
                  <a:cubicBezTo>
                    <a:pt x="12214" y="1365"/>
                    <a:pt x="12212" y="1357"/>
                    <a:pt x="12204" y="1365"/>
                  </a:cubicBezTo>
                  <a:moveTo>
                    <a:pt x="12304" y="1246"/>
                  </a:moveTo>
                  <a:cubicBezTo>
                    <a:pt x="12291" y="1238"/>
                    <a:pt x="12307" y="1206"/>
                    <a:pt x="12307" y="1188"/>
                  </a:cubicBezTo>
                  <a:cubicBezTo>
                    <a:pt x="12307" y="1169"/>
                    <a:pt x="12304" y="1225"/>
                    <a:pt x="12304" y="1246"/>
                  </a:cubicBezTo>
                  <a:moveTo>
                    <a:pt x="12288" y="1193"/>
                  </a:moveTo>
                  <a:cubicBezTo>
                    <a:pt x="12288" y="1193"/>
                    <a:pt x="12291" y="1209"/>
                    <a:pt x="12288" y="1193"/>
                  </a:cubicBezTo>
                  <a:moveTo>
                    <a:pt x="12537" y="1188"/>
                  </a:moveTo>
                  <a:cubicBezTo>
                    <a:pt x="12537" y="1188"/>
                    <a:pt x="12553" y="1193"/>
                    <a:pt x="12537" y="1188"/>
                  </a:cubicBezTo>
                  <a:moveTo>
                    <a:pt x="12310" y="1183"/>
                  </a:moveTo>
                  <a:lnTo>
                    <a:pt x="12310" y="1170"/>
                  </a:lnTo>
                  <a:cubicBezTo>
                    <a:pt x="12323" y="1162"/>
                    <a:pt x="12323" y="1185"/>
                    <a:pt x="12310" y="1183"/>
                  </a:cubicBezTo>
                  <a:moveTo>
                    <a:pt x="12362" y="1170"/>
                  </a:moveTo>
                  <a:cubicBezTo>
                    <a:pt x="12362" y="1170"/>
                    <a:pt x="12355" y="1183"/>
                    <a:pt x="12362" y="1170"/>
                  </a:cubicBezTo>
                  <a:moveTo>
                    <a:pt x="12323" y="1135"/>
                  </a:moveTo>
                  <a:cubicBezTo>
                    <a:pt x="12323" y="1135"/>
                    <a:pt x="12315" y="1148"/>
                    <a:pt x="12323" y="1135"/>
                  </a:cubicBezTo>
                  <a:moveTo>
                    <a:pt x="12323" y="1114"/>
                  </a:moveTo>
                  <a:lnTo>
                    <a:pt x="12331" y="1114"/>
                  </a:lnTo>
                  <a:lnTo>
                    <a:pt x="12331" y="1122"/>
                  </a:lnTo>
                  <a:lnTo>
                    <a:pt x="12323" y="1122"/>
                  </a:lnTo>
                  <a:lnTo>
                    <a:pt x="12323" y="1114"/>
                  </a:lnTo>
                  <a:moveTo>
                    <a:pt x="12331" y="1096"/>
                  </a:moveTo>
                  <a:cubicBezTo>
                    <a:pt x="12331" y="1096"/>
                    <a:pt x="12347" y="1103"/>
                    <a:pt x="12331" y="1096"/>
                  </a:cubicBezTo>
                  <a:moveTo>
                    <a:pt x="12344" y="1066"/>
                  </a:moveTo>
                  <a:cubicBezTo>
                    <a:pt x="12344" y="1066"/>
                    <a:pt x="12347" y="1082"/>
                    <a:pt x="12344" y="1066"/>
                  </a:cubicBezTo>
                  <a:moveTo>
                    <a:pt x="12347" y="1053"/>
                  </a:moveTo>
                  <a:cubicBezTo>
                    <a:pt x="12336" y="1053"/>
                    <a:pt x="12348" y="1037"/>
                    <a:pt x="12355" y="1037"/>
                  </a:cubicBezTo>
                  <a:cubicBezTo>
                    <a:pt x="12363" y="1037"/>
                    <a:pt x="12347" y="1045"/>
                    <a:pt x="12347" y="1053"/>
                  </a:cubicBezTo>
                  <a:moveTo>
                    <a:pt x="12336" y="1003"/>
                  </a:moveTo>
                  <a:cubicBezTo>
                    <a:pt x="12336" y="1003"/>
                    <a:pt x="12341" y="1003"/>
                    <a:pt x="12336" y="1003"/>
                  </a:cubicBezTo>
                  <a:moveTo>
                    <a:pt x="12254" y="1117"/>
                  </a:moveTo>
                  <a:cubicBezTo>
                    <a:pt x="12280" y="1066"/>
                    <a:pt x="12288" y="1003"/>
                    <a:pt x="12304" y="963"/>
                  </a:cubicBezTo>
                  <a:lnTo>
                    <a:pt x="12315" y="963"/>
                  </a:lnTo>
                  <a:cubicBezTo>
                    <a:pt x="12294" y="1056"/>
                    <a:pt x="12270" y="1130"/>
                    <a:pt x="12251" y="1220"/>
                  </a:cubicBezTo>
                  <a:lnTo>
                    <a:pt x="12251" y="1220"/>
                  </a:lnTo>
                  <a:cubicBezTo>
                    <a:pt x="12251" y="1220"/>
                    <a:pt x="12250" y="1220"/>
                    <a:pt x="12249" y="1220"/>
                  </a:cubicBezTo>
                  <a:cubicBezTo>
                    <a:pt x="12244" y="1220"/>
                    <a:pt x="12240" y="1218"/>
                    <a:pt x="12236" y="1216"/>
                  </a:cubicBezTo>
                  <a:cubicBezTo>
                    <a:pt x="12234" y="1214"/>
                    <a:pt x="12232" y="1214"/>
                    <a:pt x="12230" y="1212"/>
                  </a:cubicBezTo>
                  <a:cubicBezTo>
                    <a:pt x="12249" y="1199"/>
                    <a:pt x="12257" y="1133"/>
                    <a:pt x="12254" y="1114"/>
                  </a:cubicBezTo>
                  <a:lnTo>
                    <a:pt x="12254" y="1117"/>
                  </a:lnTo>
                  <a:moveTo>
                    <a:pt x="12616" y="950"/>
                  </a:moveTo>
                  <a:cubicBezTo>
                    <a:pt x="12616" y="950"/>
                    <a:pt x="12608" y="963"/>
                    <a:pt x="12616" y="950"/>
                  </a:cubicBezTo>
                  <a:moveTo>
                    <a:pt x="12370" y="942"/>
                  </a:moveTo>
                  <a:cubicBezTo>
                    <a:pt x="12370" y="942"/>
                    <a:pt x="12373" y="942"/>
                    <a:pt x="12370" y="942"/>
                  </a:cubicBezTo>
                  <a:moveTo>
                    <a:pt x="12407" y="892"/>
                  </a:moveTo>
                  <a:cubicBezTo>
                    <a:pt x="12407" y="892"/>
                    <a:pt x="12410" y="908"/>
                    <a:pt x="12407" y="892"/>
                  </a:cubicBezTo>
                  <a:moveTo>
                    <a:pt x="12661" y="868"/>
                  </a:moveTo>
                  <a:cubicBezTo>
                    <a:pt x="12659" y="879"/>
                    <a:pt x="12649" y="879"/>
                    <a:pt x="12646" y="871"/>
                  </a:cubicBezTo>
                  <a:cubicBezTo>
                    <a:pt x="12644" y="863"/>
                    <a:pt x="12656" y="868"/>
                    <a:pt x="12661" y="868"/>
                  </a:cubicBezTo>
                  <a:moveTo>
                    <a:pt x="12656" y="847"/>
                  </a:moveTo>
                  <a:lnTo>
                    <a:pt x="12669" y="847"/>
                  </a:lnTo>
                  <a:lnTo>
                    <a:pt x="12669" y="855"/>
                  </a:lnTo>
                  <a:lnTo>
                    <a:pt x="12669" y="855"/>
                  </a:lnTo>
                  <a:lnTo>
                    <a:pt x="12669" y="855"/>
                  </a:lnTo>
                  <a:lnTo>
                    <a:pt x="12668" y="855"/>
                  </a:lnTo>
                  <a:lnTo>
                    <a:pt x="12667" y="856"/>
                  </a:lnTo>
                  <a:cubicBezTo>
                    <a:pt x="12667" y="857"/>
                    <a:pt x="12667" y="857"/>
                    <a:pt x="12667" y="857"/>
                  </a:cubicBezTo>
                  <a:lnTo>
                    <a:pt x="12667" y="857"/>
                  </a:lnTo>
                  <a:lnTo>
                    <a:pt x="12656" y="857"/>
                  </a:lnTo>
                  <a:lnTo>
                    <a:pt x="12656" y="847"/>
                  </a:lnTo>
                  <a:moveTo>
                    <a:pt x="12667" y="834"/>
                  </a:moveTo>
                  <a:cubicBezTo>
                    <a:pt x="12667" y="834"/>
                    <a:pt x="12669" y="852"/>
                    <a:pt x="12667" y="834"/>
                  </a:cubicBezTo>
                  <a:moveTo>
                    <a:pt x="12667" y="815"/>
                  </a:moveTo>
                  <a:cubicBezTo>
                    <a:pt x="12667" y="815"/>
                    <a:pt x="12672" y="828"/>
                    <a:pt x="12667" y="815"/>
                  </a:cubicBezTo>
                  <a:moveTo>
                    <a:pt x="12675" y="807"/>
                  </a:moveTo>
                  <a:cubicBezTo>
                    <a:pt x="12675" y="807"/>
                    <a:pt x="12685" y="826"/>
                    <a:pt x="12675" y="807"/>
                  </a:cubicBezTo>
                  <a:moveTo>
                    <a:pt x="12675" y="791"/>
                  </a:moveTo>
                  <a:lnTo>
                    <a:pt x="12685" y="791"/>
                  </a:lnTo>
                  <a:lnTo>
                    <a:pt x="12685" y="805"/>
                  </a:lnTo>
                  <a:lnTo>
                    <a:pt x="12675" y="805"/>
                  </a:lnTo>
                  <a:lnTo>
                    <a:pt x="12675" y="791"/>
                  </a:lnTo>
                  <a:moveTo>
                    <a:pt x="12458" y="773"/>
                  </a:moveTo>
                  <a:cubicBezTo>
                    <a:pt x="12458" y="773"/>
                    <a:pt x="12474" y="775"/>
                    <a:pt x="12458" y="773"/>
                  </a:cubicBezTo>
                  <a:moveTo>
                    <a:pt x="12693" y="725"/>
                  </a:moveTo>
                  <a:lnTo>
                    <a:pt x="12701" y="725"/>
                  </a:lnTo>
                  <a:lnTo>
                    <a:pt x="12701" y="733"/>
                  </a:lnTo>
                  <a:lnTo>
                    <a:pt x="12693" y="733"/>
                  </a:lnTo>
                  <a:lnTo>
                    <a:pt x="12693" y="725"/>
                  </a:lnTo>
                  <a:moveTo>
                    <a:pt x="12487" y="688"/>
                  </a:moveTo>
                  <a:cubicBezTo>
                    <a:pt x="12487" y="688"/>
                    <a:pt x="12503" y="691"/>
                    <a:pt x="12487" y="688"/>
                  </a:cubicBezTo>
                  <a:moveTo>
                    <a:pt x="12437" y="659"/>
                  </a:moveTo>
                  <a:lnTo>
                    <a:pt x="12437" y="659"/>
                  </a:lnTo>
                  <a:moveTo>
                    <a:pt x="12418" y="651"/>
                  </a:moveTo>
                  <a:lnTo>
                    <a:pt x="12418" y="651"/>
                  </a:lnTo>
                  <a:moveTo>
                    <a:pt x="12728" y="625"/>
                  </a:moveTo>
                  <a:lnTo>
                    <a:pt x="12735" y="625"/>
                  </a:lnTo>
                  <a:lnTo>
                    <a:pt x="12735" y="633"/>
                  </a:lnTo>
                  <a:lnTo>
                    <a:pt x="12728" y="633"/>
                  </a:lnTo>
                  <a:lnTo>
                    <a:pt x="12728" y="625"/>
                  </a:lnTo>
                  <a:moveTo>
                    <a:pt x="12492" y="598"/>
                  </a:moveTo>
                  <a:lnTo>
                    <a:pt x="12492" y="598"/>
                  </a:lnTo>
                  <a:moveTo>
                    <a:pt x="12474" y="596"/>
                  </a:moveTo>
                  <a:lnTo>
                    <a:pt x="12484" y="596"/>
                  </a:lnTo>
                  <a:lnTo>
                    <a:pt x="12484" y="606"/>
                  </a:lnTo>
                  <a:lnTo>
                    <a:pt x="12474" y="606"/>
                  </a:lnTo>
                  <a:lnTo>
                    <a:pt x="12474" y="596"/>
                  </a:lnTo>
                  <a:moveTo>
                    <a:pt x="12529" y="529"/>
                  </a:moveTo>
                  <a:cubicBezTo>
                    <a:pt x="12529" y="529"/>
                    <a:pt x="12532" y="532"/>
                    <a:pt x="12529" y="529"/>
                  </a:cubicBezTo>
                  <a:moveTo>
                    <a:pt x="12553" y="453"/>
                  </a:moveTo>
                  <a:lnTo>
                    <a:pt x="12564" y="453"/>
                  </a:lnTo>
                  <a:lnTo>
                    <a:pt x="12564" y="458"/>
                  </a:lnTo>
                  <a:lnTo>
                    <a:pt x="12553" y="458"/>
                  </a:lnTo>
                  <a:lnTo>
                    <a:pt x="12553" y="453"/>
                  </a:lnTo>
                  <a:moveTo>
                    <a:pt x="12701" y="445"/>
                  </a:moveTo>
                  <a:lnTo>
                    <a:pt x="12701" y="445"/>
                  </a:lnTo>
                  <a:moveTo>
                    <a:pt x="12434" y="553"/>
                  </a:moveTo>
                  <a:lnTo>
                    <a:pt x="12434" y="553"/>
                  </a:lnTo>
                  <a:cubicBezTo>
                    <a:pt x="12442" y="512"/>
                    <a:pt x="12454" y="477"/>
                    <a:pt x="12474" y="440"/>
                  </a:cubicBezTo>
                  <a:cubicBezTo>
                    <a:pt x="12479" y="440"/>
                    <a:pt x="12479" y="445"/>
                    <a:pt x="12487" y="445"/>
                  </a:cubicBezTo>
                  <a:lnTo>
                    <a:pt x="12487" y="445"/>
                  </a:lnTo>
                  <a:cubicBezTo>
                    <a:pt x="12460" y="503"/>
                    <a:pt x="12441" y="553"/>
                    <a:pt x="12423" y="614"/>
                  </a:cubicBezTo>
                  <a:cubicBezTo>
                    <a:pt x="12423" y="633"/>
                    <a:pt x="12439" y="605"/>
                    <a:pt x="12444" y="619"/>
                  </a:cubicBezTo>
                  <a:cubicBezTo>
                    <a:pt x="12450" y="632"/>
                    <a:pt x="12394" y="648"/>
                    <a:pt x="12407" y="678"/>
                  </a:cubicBezTo>
                  <a:lnTo>
                    <a:pt x="12394" y="678"/>
                  </a:lnTo>
                  <a:cubicBezTo>
                    <a:pt x="12394" y="691"/>
                    <a:pt x="12411" y="701"/>
                    <a:pt x="12392" y="704"/>
                  </a:cubicBezTo>
                  <a:cubicBezTo>
                    <a:pt x="12374" y="707"/>
                    <a:pt x="12397" y="744"/>
                    <a:pt x="12378" y="754"/>
                  </a:cubicBezTo>
                  <a:lnTo>
                    <a:pt x="12378" y="754"/>
                  </a:lnTo>
                  <a:cubicBezTo>
                    <a:pt x="12380" y="760"/>
                    <a:pt x="12381" y="765"/>
                    <a:pt x="12381" y="772"/>
                  </a:cubicBezTo>
                  <a:cubicBezTo>
                    <a:pt x="12381" y="778"/>
                    <a:pt x="12380" y="783"/>
                    <a:pt x="12378" y="789"/>
                  </a:cubicBezTo>
                  <a:cubicBezTo>
                    <a:pt x="12370" y="794"/>
                    <a:pt x="12368" y="780"/>
                    <a:pt x="12357" y="791"/>
                  </a:cubicBezTo>
                  <a:cubicBezTo>
                    <a:pt x="12347" y="801"/>
                    <a:pt x="12378" y="789"/>
                    <a:pt x="12370" y="805"/>
                  </a:cubicBezTo>
                  <a:cubicBezTo>
                    <a:pt x="12362" y="820"/>
                    <a:pt x="12355" y="918"/>
                    <a:pt x="12310" y="950"/>
                  </a:cubicBezTo>
                  <a:lnTo>
                    <a:pt x="12310" y="950"/>
                  </a:lnTo>
                  <a:cubicBezTo>
                    <a:pt x="12315" y="898"/>
                    <a:pt x="12328" y="855"/>
                    <a:pt x="12355" y="810"/>
                  </a:cubicBezTo>
                  <a:cubicBezTo>
                    <a:pt x="12362" y="712"/>
                    <a:pt x="12410" y="638"/>
                    <a:pt x="12423" y="553"/>
                  </a:cubicBezTo>
                  <a:lnTo>
                    <a:pt x="12434" y="553"/>
                  </a:lnTo>
                  <a:moveTo>
                    <a:pt x="12476" y="437"/>
                  </a:moveTo>
                  <a:lnTo>
                    <a:pt x="12476" y="437"/>
                  </a:lnTo>
                  <a:cubicBezTo>
                    <a:pt x="12480" y="418"/>
                    <a:pt x="12487" y="402"/>
                    <a:pt x="12496" y="386"/>
                  </a:cubicBezTo>
                  <a:cubicBezTo>
                    <a:pt x="12500" y="380"/>
                    <a:pt x="12502" y="376"/>
                    <a:pt x="12505" y="371"/>
                  </a:cubicBezTo>
                  <a:cubicBezTo>
                    <a:pt x="12505" y="384"/>
                    <a:pt x="12497" y="426"/>
                    <a:pt x="12476" y="437"/>
                  </a:cubicBezTo>
                  <a:moveTo>
                    <a:pt x="12513" y="365"/>
                  </a:moveTo>
                  <a:cubicBezTo>
                    <a:pt x="12500" y="363"/>
                    <a:pt x="12513" y="349"/>
                    <a:pt x="12513" y="336"/>
                  </a:cubicBezTo>
                  <a:cubicBezTo>
                    <a:pt x="12513" y="322"/>
                    <a:pt x="12513" y="355"/>
                    <a:pt x="12513" y="365"/>
                  </a:cubicBezTo>
                  <a:moveTo>
                    <a:pt x="12532" y="307"/>
                  </a:moveTo>
                  <a:cubicBezTo>
                    <a:pt x="12532" y="299"/>
                    <a:pt x="12537" y="297"/>
                    <a:pt x="12537" y="294"/>
                  </a:cubicBezTo>
                  <a:cubicBezTo>
                    <a:pt x="12537" y="291"/>
                    <a:pt x="12540" y="302"/>
                    <a:pt x="12537" y="307"/>
                  </a:cubicBezTo>
                  <a:cubicBezTo>
                    <a:pt x="12537" y="307"/>
                    <a:pt x="12524" y="310"/>
                    <a:pt x="12532" y="307"/>
                  </a:cubicBezTo>
                  <a:moveTo>
                    <a:pt x="12661" y="215"/>
                  </a:moveTo>
                  <a:cubicBezTo>
                    <a:pt x="12656" y="209"/>
                    <a:pt x="12659" y="206"/>
                    <a:pt x="12661" y="201"/>
                  </a:cubicBezTo>
                  <a:cubicBezTo>
                    <a:pt x="12664" y="195"/>
                    <a:pt x="12661" y="209"/>
                    <a:pt x="12661" y="215"/>
                  </a:cubicBezTo>
                  <a:moveTo>
                    <a:pt x="12323" y="1487"/>
                  </a:moveTo>
                  <a:cubicBezTo>
                    <a:pt x="12304" y="1487"/>
                    <a:pt x="12315" y="1519"/>
                    <a:pt x="12294" y="1521"/>
                  </a:cubicBezTo>
                  <a:cubicBezTo>
                    <a:pt x="12323" y="1371"/>
                    <a:pt x="12357" y="1275"/>
                    <a:pt x="12378" y="1143"/>
                  </a:cubicBezTo>
                  <a:cubicBezTo>
                    <a:pt x="12399" y="1072"/>
                    <a:pt x="12437" y="953"/>
                    <a:pt x="12434" y="897"/>
                  </a:cubicBezTo>
                  <a:lnTo>
                    <a:pt x="12434" y="897"/>
                  </a:lnTo>
                  <a:cubicBezTo>
                    <a:pt x="12463" y="846"/>
                    <a:pt x="12476" y="796"/>
                    <a:pt x="12476" y="737"/>
                  </a:cubicBezTo>
                  <a:cubicBezTo>
                    <a:pt x="12476" y="734"/>
                    <a:pt x="12476" y="731"/>
                    <a:pt x="12476" y="728"/>
                  </a:cubicBezTo>
                  <a:cubicBezTo>
                    <a:pt x="12487" y="728"/>
                    <a:pt x="12489" y="735"/>
                    <a:pt x="12492" y="725"/>
                  </a:cubicBezTo>
                  <a:cubicBezTo>
                    <a:pt x="12495" y="714"/>
                    <a:pt x="12471" y="717"/>
                    <a:pt x="12484" y="699"/>
                  </a:cubicBezTo>
                  <a:cubicBezTo>
                    <a:pt x="12500" y="725"/>
                    <a:pt x="12519" y="658"/>
                    <a:pt x="12503" y="648"/>
                  </a:cubicBezTo>
                  <a:cubicBezTo>
                    <a:pt x="12487" y="637"/>
                    <a:pt x="12519" y="632"/>
                    <a:pt x="12526" y="619"/>
                  </a:cubicBezTo>
                  <a:cubicBezTo>
                    <a:pt x="12534" y="605"/>
                    <a:pt x="12517" y="632"/>
                    <a:pt x="12503" y="627"/>
                  </a:cubicBezTo>
                  <a:cubicBezTo>
                    <a:pt x="12490" y="621"/>
                    <a:pt x="12516" y="611"/>
                    <a:pt x="12529" y="611"/>
                  </a:cubicBezTo>
                  <a:cubicBezTo>
                    <a:pt x="12542" y="611"/>
                    <a:pt x="12519" y="596"/>
                    <a:pt x="12524" y="580"/>
                  </a:cubicBezTo>
                  <a:cubicBezTo>
                    <a:pt x="12529" y="564"/>
                    <a:pt x="12543" y="535"/>
                    <a:pt x="12556" y="498"/>
                  </a:cubicBezTo>
                  <a:cubicBezTo>
                    <a:pt x="12570" y="461"/>
                    <a:pt x="12540" y="502"/>
                    <a:pt x="12529" y="492"/>
                  </a:cubicBezTo>
                  <a:cubicBezTo>
                    <a:pt x="12519" y="481"/>
                    <a:pt x="12542" y="490"/>
                    <a:pt x="12553" y="490"/>
                  </a:cubicBezTo>
                  <a:cubicBezTo>
                    <a:pt x="12603" y="373"/>
                    <a:pt x="12646" y="273"/>
                    <a:pt x="12701" y="154"/>
                  </a:cubicBezTo>
                  <a:cubicBezTo>
                    <a:pt x="12712" y="159"/>
                    <a:pt x="12698" y="172"/>
                    <a:pt x="12701" y="188"/>
                  </a:cubicBezTo>
                  <a:cubicBezTo>
                    <a:pt x="12704" y="204"/>
                    <a:pt x="12715" y="125"/>
                    <a:pt x="12728" y="93"/>
                  </a:cubicBezTo>
                  <a:cubicBezTo>
                    <a:pt x="12742" y="61"/>
                    <a:pt x="12743" y="101"/>
                    <a:pt x="12751" y="98"/>
                  </a:cubicBezTo>
                  <a:lnTo>
                    <a:pt x="12751" y="98"/>
                  </a:lnTo>
                  <a:cubicBezTo>
                    <a:pt x="12752" y="108"/>
                    <a:pt x="12753" y="116"/>
                    <a:pt x="12753" y="126"/>
                  </a:cubicBezTo>
                  <a:cubicBezTo>
                    <a:pt x="12753" y="159"/>
                    <a:pt x="12748" y="187"/>
                    <a:pt x="12735" y="217"/>
                  </a:cubicBezTo>
                  <a:cubicBezTo>
                    <a:pt x="12743" y="231"/>
                    <a:pt x="12749" y="215"/>
                    <a:pt x="12751" y="220"/>
                  </a:cubicBezTo>
                  <a:cubicBezTo>
                    <a:pt x="12754" y="225"/>
                    <a:pt x="12735" y="313"/>
                    <a:pt x="12712" y="360"/>
                  </a:cubicBezTo>
                  <a:cubicBezTo>
                    <a:pt x="12712" y="365"/>
                    <a:pt x="12720" y="365"/>
                    <a:pt x="12725" y="365"/>
                  </a:cubicBezTo>
                  <a:cubicBezTo>
                    <a:pt x="12730" y="365"/>
                    <a:pt x="12669" y="495"/>
                    <a:pt x="12675" y="545"/>
                  </a:cubicBezTo>
                  <a:cubicBezTo>
                    <a:pt x="12675" y="553"/>
                    <a:pt x="12673" y="553"/>
                    <a:pt x="12667" y="548"/>
                  </a:cubicBezTo>
                  <a:cubicBezTo>
                    <a:pt x="12662" y="543"/>
                    <a:pt x="12672" y="585"/>
                    <a:pt x="12653" y="585"/>
                  </a:cubicBezTo>
                  <a:cubicBezTo>
                    <a:pt x="12667" y="627"/>
                    <a:pt x="12627" y="654"/>
                    <a:pt x="12632" y="699"/>
                  </a:cubicBezTo>
                  <a:cubicBezTo>
                    <a:pt x="12638" y="744"/>
                    <a:pt x="12635" y="749"/>
                    <a:pt x="12606" y="752"/>
                  </a:cubicBezTo>
                  <a:cubicBezTo>
                    <a:pt x="12603" y="805"/>
                    <a:pt x="12553" y="881"/>
                    <a:pt x="12553" y="950"/>
                  </a:cubicBezTo>
                  <a:cubicBezTo>
                    <a:pt x="12553" y="958"/>
                    <a:pt x="12545" y="961"/>
                    <a:pt x="12537" y="958"/>
                  </a:cubicBezTo>
                  <a:lnTo>
                    <a:pt x="12537" y="958"/>
                  </a:lnTo>
                  <a:cubicBezTo>
                    <a:pt x="12538" y="961"/>
                    <a:pt x="12538" y="964"/>
                    <a:pt x="12538" y="967"/>
                  </a:cubicBezTo>
                  <a:cubicBezTo>
                    <a:pt x="12538" y="975"/>
                    <a:pt x="12537" y="981"/>
                    <a:pt x="12533" y="987"/>
                  </a:cubicBezTo>
                  <a:cubicBezTo>
                    <a:pt x="12529" y="993"/>
                    <a:pt x="12525" y="998"/>
                    <a:pt x="12518" y="1002"/>
                  </a:cubicBezTo>
                  <a:cubicBezTo>
                    <a:pt x="12517" y="1002"/>
                    <a:pt x="12517" y="1003"/>
                    <a:pt x="12516" y="1003"/>
                  </a:cubicBezTo>
                  <a:cubicBezTo>
                    <a:pt x="12516" y="1014"/>
                    <a:pt x="12529" y="1011"/>
                    <a:pt x="12526" y="1024"/>
                  </a:cubicBezTo>
                  <a:lnTo>
                    <a:pt x="12526" y="1024"/>
                  </a:lnTo>
                  <a:cubicBezTo>
                    <a:pt x="12498" y="1077"/>
                    <a:pt x="12481" y="1126"/>
                    <a:pt x="12471" y="1185"/>
                  </a:cubicBezTo>
                  <a:cubicBezTo>
                    <a:pt x="12458" y="1185"/>
                    <a:pt x="12458" y="1209"/>
                    <a:pt x="12444" y="1196"/>
                  </a:cubicBezTo>
                  <a:cubicBezTo>
                    <a:pt x="12431" y="1183"/>
                    <a:pt x="12447" y="1209"/>
                    <a:pt x="12458" y="1209"/>
                  </a:cubicBezTo>
                  <a:cubicBezTo>
                    <a:pt x="12426" y="1278"/>
                    <a:pt x="12407" y="1342"/>
                    <a:pt x="12378" y="1408"/>
                  </a:cubicBezTo>
                  <a:lnTo>
                    <a:pt x="12362" y="1408"/>
                  </a:lnTo>
                  <a:cubicBezTo>
                    <a:pt x="12384" y="1426"/>
                    <a:pt x="12362" y="1439"/>
                    <a:pt x="12362" y="1458"/>
                  </a:cubicBezTo>
                  <a:lnTo>
                    <a:pt x="12347" y="1458"/>
                  </a:lnTo>
                  <a:cubicBezTo>
                    <a:pt x="12347" y="1469"/>
                    <a:pt x="12355" y="1470"/>
                    <a:pt x="12349" y="1484"/>
                  </a:cubicBezTo>
                  <a:cubicBezTo>
                    <a:pt x="12344" y="1497"/>
                    <a:pt x="12344" y="1474"/>
                    <a:pt x="12331" y="1476"/>
                  </a:cubicBezTo>
                  <a:lnTo>
                    <a:pt x="12331" y="1476"/>
                  </a:lnTo>
                  <a:cubicBezTo>
                    <a:pt x="12331" y="1476"/>
                    <a:pt x="12331" y="1476"/>
                    <a:pt x="12332" y="1475"/>
                  </a:cubicBezTo>
                  <a:cubicBezTo>
                    <a:pt x="12333" y="1473"/>
                    <a:pt x="12333" y="1472"/>
                    <a:pt x="12333" y="1470"/>
                  </a:cubicBezTo>
                  <a:cubicBezTo>
                    <a:pt x="12333" y="1468"/>
                    <a:pt x="12333" y="1466"/>
                    <a:pt x="12332" y="1465"/>
                  </a:cubicBezTo>
                  <a:cubicBezTo>
                    <a:pt x="12331" y="1464"/>
                    <a:pt x="12331" y="1464"/>
                    <a:pt x="12331" y="1463"/>
                  </a:cubicBezTo>
                  <a:cubicBezTo>
                    <a:pt x="12323" y="1474"/>
                    <a:pt x="12318" y="1476"/>
                    <a:pt x="12323" y="1490"/>
                  </a:cubicBezTo>
                  <a:cubicBezTo>
                    <a:pt x="12329" y="1503"/>
                    <a:pt x="12333" y="1500"/>
                    <a:pt x="12347" y="1490"/>
                  </a:cubicBezTo>
                  <a:lnTo>
                    <a:pt x="12347" y="1490"/>
                  </a:lnTo>
                  <a:cubicBezTo>
                    <a:pt x="12346" y="1493"/>
                    <a:pt x="12345" y="1495"/>
                    <a:pt x="12343" y="1498"/>
                  </a:cubicBezTo>
                  <a:cubicBezTo>
                    <a:pt x="12340" y="1502"/>
                    <a:pt x="12337" y="1507"/>
                    <a:pt x="12332" y="1510"/>
                  </a:cubicBezTo>
                  <a:cubicBezTo>
                    <a:pt x="12329" y="1512"/>
                    <a:pt x="12326" y="1513"/>
                    <a:pt x="12323" y="1513"/>
                  </a:cubicBezTo>
                  <a:cubicBezTo>
                    <a:pt x="12320" y="1524"/>
                    <a:pt x="12328" y="1524"/>
                    <a:pt x="12328" y="1529"/>
                  </a:cubicBezTo>
                  <a:lnTo>
                    <a:pt x="12315" y="1529"/>
                  </a:lnTo>
                  <a:cubicBezTo>
                    <a:pt x="12317" y="1543"/>
                    <a:pt x="12308" y="1543"/>
                    <a:pt x="12310" y="1556"/>
                  </a:cubicBezTo>
                  <a:cubicBezTo>
                    <a:pt x="12313" y="1569"/>
                    <a:pt x="12320" y="1558"/>
                    <a:pt x="12317" y="1566"/>
                  </a:cubicBezTo>
                  <a:lnTo>
                    <a:pt x="12310" y="1566"/>
                  </a:lnTo>
                  <a:lnTo>
                    <a:pt x="12310" y="1556"/>
                  </a:lnTo>
                  <a:lnTo>
                    <a:pt x="12310" y="1556"/>
                  </a:lnTo>
                  <a:cubicBezTo>
                    <a:pt x="12309" y="1558"/>
                    <a:pt x="12308" y="1559"/>
                    <a:pt x="12307" y="1561"/>
                  </a:cubicBezTo>
                  <a:cubicBezTo>
                    <a:pt x="12304" y="1566"/>
                    <a:pt x="12301" y="1570"/>
                    <a:pt x="12295" y="1573"/>
                  </a:cubicBezTo>
                  <a:cubicBezTo>
                    <a:pt x="12290" y="1576"/>
                    <a:pt x="12284" y="1578"/>
                    <a:pt x="12277" y="1578"/>
                  </a:cubicBezTo>
                  <a:cubicBezTo>
                    <a:pt x="12275" y="1578"/>
                    <a:pt x="12272" y="1578"/>
                    <a:pt x="12270" y="1577"/>
                  </a:cubicBezTo>
                  <a:cubicBezTo>
                    <a:pt x="12283" y="1558"/>
                    <a:pt x="12304" y="1572"/>
                    <a:pt x="12304" y="1545"/>
                  </a:cubicBezTo>
                  <a:lnTo>
                    <a:pt x="12304" y="1545"/>
                  </a:lnTo>
                  <a:cubicBezTo>
                    <a:pt x="12302" y="1545"/>
                    <a:pt x="12299" y="1545"/>
                    <a:pt x="12297" y="1547"/>
                  </a:cubicBezTo>
                  <a:cubicBezTo>
                    <a:pt x="12294" y="1548"/>
                    <a:pt x="12292" y="1551"/>
                    <a:pt x="12291" y="1553"/>
                  </a:cubicBezTo>
                  <a:lnTo>
                    <a:pt x="12291" y="1553"/>
                  </a:lnTo>
                  <a:cubicBezTo>
                    <a:pt x="12278" y="1524"/>
                    <a:pt x="12310" y="1551"/>
                    <a:pt x="12310" y="1529"/>
                  </a:cubicBezTo>
                  <a:lnTo>
                    <a:pt x="12315" y="1529"/>
                  </a:lnTo>
                  <a:cubicBezTo>
                    <a:pt x="12310" y="1511"/>
                    <a:pt x="12331" y="1503"/>
                    <a:pt x="12323" y="1492"/>
                  </a:cubicBezTo>
                  <a:lnTo>
                    <a:pt x="12323" y="1487"/>
                  </a:lnTo>
                  <a:moveTo>
                    <a:pt x="12484" y="1275"/>
                  </a:moveTo>
                  <a:cubicBezTo>
                    <a:pt x="12542" y="1119"/>
                    <a:pt x="12556" y="984"/>
                    <a:pt x="12630" y="850"/>
                  </a:cubicBezTo>
                  <a:cubicBezTo>
                    <a:pt x="12614" y="786"/>
                    <a:pt x="12680" y="746"/>
                    <a:pt x="12661" y="678"/>
                  </a:cubicBezTo>
                  <a:cubicBezTo>
                    <a:pt x="12720" y="540"/>
                    <a:pt x="12738" y="408"/>
                    <a:pt x="12775" y="241"/>
                  </a:cubicBezTo>
                  <a:cubicBezTo>
                    <a:pt x="12773" y="236"/>
                    <a:pt x="12763" y="233"/>
                    <a:pt x="12765" y="220"/>
                  </a:cubicBezTo>
                  <a:cubicBezTo>
                    <a:pt x="12768" y="207"/>
                    <a:pt x="12786" y="178"/>
                    <a:pt x="12788" y="138"/>
                  </a:cubicBezTo>
                  <a:lnTo>
                    <a:pt x="12788" y="138"/>
                  </a:lnTo>
                  <a:cubicBezTo>
                    <a:pt x="12791" y="141"/>
                    <a:pt x="12794" y="143"/>
                    <a:pt x="12798" y="145"/>
                  </a:cubicBezTo>
                  <a:cubicBezTo>
                    <a:pt x="12803" y="148"/>
                    <a:pt x="12809" y="150"/>
                    <a:pt x="12815" y="151"/>
                  </a:cubicBezTo>
                  <a:lnTo>
                    <a:pt x="12815" y="151"/>
                  </a:lnTo>
                  <a:cubicBezTo>
                    <a:pt x="12818" y="138"/>
                    <a:pt x="12820" y="126"/>
                    <a:pt x="12820" y="112"/>
                  </a:cubicBezTo>
                  <a:cubicBezTo>
                    <a:pt x="12820" y="95"/>
                    <a:pt x="12817" y="80"/>
                    <a:pt x="12812" y="64"/>
                  </a:cubicBezTo>
                  <a:cubicBezTo>
                    <a:pt x="12765" y="43"/>
                    <a:pt x="12709" y="0"/>
                    <a:pt x="12643" y="24"/>
                  </a:cubicBezTo>
                  <a:cubicBezTo>
                    <a:pt x="12386" y="447"/>
                    <a:pt x="12262" y="984"/>
                    <a:pt x="12159" y="1474"/>
                  </a:cubicBezTo>
                  <a:cubicBezTo>
                    <a:pt x="12167" y="1476"/>
                    <a:pt x="12167" y="1466"/>
                    <a:pt x="12177" y="1471"/>
                  </a:cubicBezTo>
                  <a:cubicBezTo>
                    <a:pt x="12188" y="1429"/>
                    <a:pt x="12175" y="1397"/>
                    <a:pt x="12214" y="1376"/>
                  </a:cubicBezTo>
                  <a:cubicBezTo>
                    <a:pt x="12209" y="1400"/>
                    <a:pt x="12209" y="1434"/>
                    <a:pt x="12190" y="1450"/>
                  </a:cubicBezTo>
                  <a:lnTo>
                    <a:pt x="12190" y="1450"/>
                  </a:lnTo>
                  <a:cubicBezTo>
                    <a:pt x="12195" y="1458"/>
                    <a:pt x="12196" y="1466"/>
                    <a:pt x="12196" y="1476"/>
                  </a:cubicBezTo>
                  <a:cubicBezTo>
                    <a:pt x="12196" y="1486"/>
                    <a:pt x="12195" y="1495"/>
                    <a:pt x="12189" y="1505"/>
                  </a:cubicBezTo>
                  <a:cubicBezTo>
                    <a:pt x="12186" y="1510"/>
                    <a:pt x="12182" y="1514"/>
                    <a:pt x="12177" y="1519"/>
                  </a:cubicBezTo>
                  <a:cubicBezTo>
                    <a:pt x="12180" y="1503"/>
                    <a:pt x="12167" y="1516"/>
                    <a:pt x="12167" y="1511"/>
                  </a:cubicBezTo>
                  <a:cubicBezTo>
                    <a:pt x="12167" y="1506"/>
                    <a:pt x="12185" y="1497"/>
                    <a:pt x="12172" y="1476"/>
                  </a:cubicBezTo>
                  <a:cubicBezTo>
                    <a:pt x="12159" y="1454"/>
                    <a:pt x="12161" y="1484"/>
                    <a:pt x="12151" y="1479"/>
                  </a:cubicBezTo>
                  <a:cubicBezTo>
                    <a:pt x="12114" y="1640"/>
                    <a:pt x="12087" y="1791"/>
                    <a:pt x="12053" y="1950"/>
                  </a:cubicBezTo>
                  <a:cubicBezTo>
                    <a:pt x="12019" y="2108"/>
                    <a:pt x="11950" y="2145"/>
                    <a:pt x="11852" y="2195"/>
                  </a:cubicBezTo>
                  <a:lnTo>
                    <a:pt x="11852" y="2195"/>
                  </a:lnTo>
                  <a:cubicBezTo>
                    <a:pt x="11851" y="2195"/>
                    <a:pt x="11851" y="2195"/>
                    <a:pt x="11850" y="2195"/>
                  </a:cubicBezTo>
                  <a:cubicBezTo>
                    <a:pt x="11842" y="2195"/>
                    <a:pt x="11836" y="2198"/>
                    <a:pt x="11829" y="2201"/>
                  </a:cubicBezTo>
                  <a:cubicBezTo>
                    <a:pt x="11823" y="2205"/>
                    <a:pt x="11819" y="2208"/>
                    <a:pt x="11815" y="2213"/>
                  </a:cubicBezTo>
                  <a:cubicBezTo>
                    <a:pt x="11847" y="2280"/>
                    <a:pt x="11944" y="2282"/>
                    <a:pt x="12005" y="2266"/>
                  </a:cubicBezTo>
                  <a:cubicBezTo>
                    <a:pt x="11984" y="2441"/>
                    <a:pt x="11958" y="2663"/>
                    <a:pt x="11979" y="2843"/>
                  </a:cubicBezTo>
                  <a:lnTo>
                    <a:pt x="11979" y="2843"/>
                  </a:lnTo>
                  <a:cubicBezTo>
                    <a:pt x="11977" y="2845"/>
                    <a:pt x="11975" y="2848"/>
                    <a:pt x="11973" y="2850"/>
                  </a:cubicBezTo>
                  <a:cubicBezTo>
                    <a:pt x="11970" y="2856"/>
                    <a:pt x="11969" y="2861"/>
                    <a:pt x="11968" y="2867"/>
                  </a:cubicBezTo>
                  <a:cubicBezTo>
                    <a:pt x="11963" y="2933"/>
                    <a:pt x="12005" y="3002"/>
                    <a:pt x="12040" y="3063"/>
                  </a:cubicBezTo>
                  <a:cubicBezTo>
                    <a:pt x="12013" y="3108"/>
                    <a:pt x="12106" y="3100"/>
                    <a:pt x="12114" y="3131"/>
                  </a:cubicBezTo>
                  <a:cubicBezTo>
                    <a:pt x="12122" y="3163"/>
                    <a:pt x="12138" y="3139"/>
                    <a:pt x="12159" y="3131"/>
                  </a:cubicBezTo>
                  <a:cubicBezTo>
                    <a:pt x="12127" y="3052"/>
                    <a:pt x="12132" y="2962"/>
                    <a:pt x="12106" y="2883"/>
                  </a:cubicBezTo>
                  <a:lnTo>
                    <a:pt x="12106" y="2883"/>
                  </a:lnTo>
                  <a:cubicBezTo>
                    <a:pt x="12115" y="2865"/>
                    <a:pt x="12119" y="2848"/>
                    <a:pt x="12119" y="2828"/>
                  </a:cubicBezTo>
                  <a:cubicBezTo>
                    <a:pt x="12119" y="2809"/>
                    <a:pt x="12115" y="2792"/>
                    <a:pt x="12106" y="2774"/>
                  </a:cubicBezTo>
                  <a:cubicBezTo>
                    <a:pt x="12108" y="2780"/>
                    <a:pt x="12114" y="2780"/>
                    <a:pt x="12119" y="2774"/>
                  </a:cubicBezTo>
                  <a:cubicBezTo>
                    <a:pt x="12124" y="2769"/>
                    <a:pt x="12122" y="2751"/>
                    <a:pt x="12124" y="2735"/>
                  </a:cubicBezTo>
                  <a:cubicBezTo>
                    <a:pt x="12127" y="2720"/>
                    <a:pt x="12109" y="2727"/>
                    <a:pt x="12106" y="2713"/>
                  </a:cubicBezTo>
                  <a:cubicBezTo>
                    <a:pt x="12104" y="2700"/>
                    <a:pt x="12127" y="2667"/>
                    <a:pt x="12111" y="2653"/>
                  </a:cubicBezTo>
                  <a:cubicBezTo>
                    <a:pt x="12095" y="2640"/>
                    <a:pt x="12108" y="2568"/>
                    <a:pt x="12135" y="2523"/>
                  </a:cubicBezTo>
                  <a:cubicBezTo>
                    <a:pt x="12119" y="2515"/>
                    <a:pt x="12132" y="2497"/>
                    <a:pt x="12119" y="2489"/>
                  </a:cubicBezTo>
                  <a:cubicBezTo>
                    <a:pt x="12106" y="2481"/>
                    <a:pt x="12135" y="2489"/>
                    <a:pt x="12135" y="2481"/>
                  </a:cubicBezTo>
                  <a:cubicBezTo>
                    <a:pt x="12135" y="2473"/>
                    <a:pt x="12146" y="2458"/>
                    <a:pt x="12138" y="2444"/>
                  </a:cubicBezTo>
                  <a:cubicBezTo>
                    <a:pt x="12131" y="2431"/>
                    <a:pt x="12124" y="2462"/>
                    <a:pt x="12119" y="2449"/>
                  </a:cubicBezTo>
                  <a:cubicBezTo>
                    <a:pt x="12114" y="2436"/>
                    <a:pt x="12136" y="2438"/>
                    <a:pt x="12138" y="2430"/>
                  </a:cubicBezTo>
                  <a:cubicBezTo>
                    <a:pt x="12141" y="2422"/>
                    <a:pt x="12132" y="2428"/>
                    <a:pt x="12132" y="2422"/>
                  </a:cubicBezTo>
                  <a:cubicBezTo>
                    <a:pt x="12132" y="2417"/>
                    <a:pt x="12145" y="2372"/>
                    <a:pt x="12148" y="2364"/>
                  </a:cubicBezTo>
                  <a:cubicBezTo>
                    <a:pt x="12296" y="2383"/>
                    <a:pt x="12500" y="2338"/>
                    <a:pt x="12622" y="2253"/>
                  </a:cubicBezTo>
                  <a:cubicBezTo>
                    <a:pt x="12540" y="2248"/>
                    <a:pt x="12423" y="2282"/>
                    <a:pt x="12355" y="2256"/>
                  </a:cubicBezTo>
                  <a:cubicBezTo>
                    <a:pt x="12492" y="2232"/>
                    <a:pt x="12646" y="2266"/>
                    <a:pt x="12714" y="2206"/>
                  </a:cubicBezTo>
                  <a:cubicBezTo>
                    <a:pt x="12712" y="2203"/>
                    <a:pt x="12696" y="2195"/>
                    <a:pt x="12709" y="2192"/>
                  </a:cubicBezTo>
                  <a:cubicBezTo>
                    <a:pt x="12722" y="2190"/>
                    <a:pt x="12746" y="2216"/>
                    <a:pt x="12751" y="2195"/>
                  </a:cubicBezTo>
                  <a:cubicBezTo>
                    <a:pt x="12757" y="2174"/>
                    <a:pt x="12759" y="2192"/>
                    <a:pt x="12751" y="2182"/>
                  </a:cubicBezTo>
                  <a:lnTo>
                    <a:pt x="12751" y="2182"/>
                  </a:lnTo>
                  <a:cubicBezTo>
                    <a:pt x="12738" y="2184"/>
                    <a:pt x="12727" y="2185"/>
                    <a:pt x="12713" y="2185"/>
                  </a:cubicBezTo>
                  <a:cubicBezTo>
                    <a:pt x="12699" y="2185"/>
                    <a:pt x="12688" y="2184"/>
                    <a:pt x="12675" y="2182"/>
                  </a:cubicBezTo>
                  <a:cubicBezTo>
                    <a:pt x="12675" y="2190"/>
                    <a:pt x="12680" y="2195"/>
                    <a:pt x="12672" y="2195"/>
                  </a:cubicBezTo>
                  <a:cubicBezTo>
                    <a:pt x="12664" y="2195"/>
                    <a:pt x="12659" y="2200"/>
                    <a:pt x="12656" y="2192"/>
                  </a:cubicBezTo>
                  <a:cubicBezTo>
                    <a:pt x="12653" y="2184"/>
                    <a:pt x="12669" y="2192"/>
                    <a:pt x="12669" y="2187"/>
                  </a:cubicBezTo>
                  <a:cubicBezTo>
                    <a:pt x="12669" y="2182"/>
                    <a:pt x="12646" y="2180"/>
                    <a:pt x="12646" y="2190"/>
                  </a:cubicBezTo>
                  <a:cubicBezTo>
                    <a:pt x="12646" y="2201"/>
                    <a:pt x="12656" y="2195"/>
                    <a:pt x="12648" y="2195"/>
                  </a:cubicBezTo>
                  <a:cubicBezTo>
                    <a:pt x="12545" y="2200"/>
                    <a:pt x="12452" y="2227"/>
                    <a:pt x="12384" y="2221"/>
                  </a:cubicBezTo>
                  <a:cubicBezTo>
                    <a:pt x="12381" y="2213"/>
                    <a:pt x="12399" y="2221"/>
                    <a:pt x="12394" y="2208"/>
                  </a:cubicBezTo>
                  <a:cubicBezTo>
                    <a:pt x="12328" y="2213"/>
                    <a:pt x="12241" y="2227"/>
                    <a:pt x="12188" y="2206"/>
                  </a:cubicBezTo>
                  <a:cubicBezTo>
                    <a:pt x="12230" y="2166"/>
                    <a:pt x="12294" y="2142"/>
                    <a:pt x="12331" y="2097"/>
                  </a:cubicBezTo>
                  <a:cubicBezTo>
                    <a:pt x="12444" y="2032"/>
                    <a:pt x="12601" y="1976"/>
                    <a:pt x="12709" y="1884"/>
                  </a:cubicBezTo>
                  <a:cubicBezTo>
                    <a:pt x="12696" y="1839"/>
                    <a:pt x="12696" y="1775"/>
                    <a:pt x="12653" y="1749"/>
                  </a:cubicBezTo>
                  <a:cubicBezTo>
                    <a:pt x="12524" y="1831"/>
                    <a:pt x="12373" y="1902"/>
                    <a:pt x="12251" y="1995"/>
                  </a:cubicBezTo>
                  <a:cubicBezTo>
                    <a:pt x="12251" y="1998"/>
                    <a:pt x="12249" y="2000"/>
                    <a:pt x="12249" y="1995"/>
                  </a:cubicBezTo>
                  <a:lnTo>
                    <a:pt x="12251" y="1995"/>
                  </a:lnTo>
                  <a:cubicBezTo>
                    <a:pt x="12360" y="1802"/>
                    <a:pt x="12450" y="1564"/>
                    <a:pt x="12532" y="1320"/>
                  </a:cubicBezTo>
                  <a:cubicBezTo>
                    <a:pt x="12529" y="1315"/>
                    <a:pt x="12516" y="1318"/>
                    <a:pt x="12524" y="1302"/>
                  </a:cubicBezTo>
                  <a:cubicBezTo>
                    <a:pt x="12532" y="1286"/>
                    <a:pt x="12553" y="1291"/>
                    <a:pt x="12542" y="1281"/>
                  </a:cubicBezTo>
                  <a:cubicBezTo>
                    <a:pt x="12532" y="1270"/>
                    <a:pt x="12532" y="1289"/>
                    <a:pt x="12532" y="1281"/>
                  </a:cubicBezTo>
                  <a:cubicBezTo>
                    <a:pt x="12532" y="1273"/>
                    <a:pt x="12537" y="1267"/>
                    <a:pt x="12545" y="1267"/>
                  </a:cubicBezTo>
                  <a:cubicBezTo>
                    <a:pt x="12553" y="1267"/>
                    <a:pt x="12553" y="1264"/>
                    <a:pt x="12545" y="1267"/>
                  </a:cubicBezTo>
                  <a:cubicBezTo>
                    <a:pt x="12537" y="1269"/>
                    <a:pt x="12550" y="1275"/>
                    <a:pt x="12553" y="1275"/>
                  </a:cubicBezTo>
                  <a:lnTo>
                    <a:pt x="12553" y="1275"/>
                  </a:lnTo>
                  <a:cubicBezTo>
                    <a:pt x="12563" y="1258"/>
                    <a:pt x="12568" y="1240"/>
                    <a:pt x="12569" y="1220"/>
                  </a:cubicBezTo>
                  <a:cubicBezTo>
                    <a:pt x="12569" y="1212"/>
                    <a:pt x="12562" y="1230"/>
                    <a:pt x="12556" y="1217"/>
                  </a:cubicBezTo>
                  <a:cubicBezTo>
                    <a:pt x="12551" y="1204"/>
                    <a:pt x="12577" y="1212"/>
                    <a:pt x="12577" y="1199"/>
                  </a:cubicBezTo>
                  <a:cubicBezTo>
                    <a:pt x="12577" y="1185"/>
                    <a:pt x="12564" y="1204"/>
                    <a:pt x="12564" y="1188"/>
                  </a:cubicBezTo>
                  <a:cubicBezTo>
                    <a:pt x="12640" y="1035"/>
                    <a:pt x="12667" y="863"/>
                    <a:pt x="12733" y="699"/>
                  </a:cubicBezTo>
                  <a:cubicBezTo>
                    <a:pt x="12735" y="691"/>
                    <a:pt x="12725" y="691"/>
                    <a:pt x="12725" y="678"/>
                  </a:cubicBezTo>
                  <a:cubicBezTo>
                    <a:pt x="12725" y="664"/>
                    <a:pt x="12720" y="677"/>
                    <a:pt x="12722" y="672"/>
                  </a:cubicBezTo>
                  <a:cubicBezTo>
                    <a:pt x="12725" y="666"/>
                    <a:pt x="12725" y="672"/>
                    <a:pt x="12725" y="678"/>
                  </a:cubicBezTo>
                  <a:lnTo>
                    <a:pt x="12735" y="678"/>
                  </a:lnTo>
                  <a:cubicBezTo>
                    <a:pt x="12735" y="664"/>
                    <a:pt x="12715" y="656"/>
                    <a:pt x="12733" y="643"/>
                  </a:cubicBezTo>
                  <a:cubicBezTo>
                    <a:pt x="12752" y="630"/>
                    <a:pt x="12738" y="654"/>
                    <a:pt x="12746" y="654"/>
                  </a:cubicBezTo>
                  <a:cubicBezTo>
                    <a:pt x="12754" y="654"/>
                    <a:pt x="12751" y="619"/>
                    <a:pt x="12751" y="598"/>
                  </a:cubicBezTo>
                  <a:cubicBezTo>
                    <a:pt x="12743" y="619"/>
                    <a:pt x="12709" y="633"/>
                    <a:pt x="12701" y="638"/>
                  </a:cubicBezTo>
                  <a:cubicBezTo>
                    <a:pt x="12693" y="643"/>
                    <a:pt x="12712" y="630"/>
                    <a:pt x="12712" y="643"/>
                  </a:cubicBezTo>
                  <a:cubicBezTo>
                    <a:pt x="12712" y="656"/>
                    <a:pt x="12696" y="664"/>
                    <a:pt x="12696" y="691"/>
                  </a:cubicBezTo>
                  <a:lnTo>
                    <a:pt x="12685" y="691"/>
                  </a:lnTo>
                  <a:cubicBezTo>
                    <a:pt x="12680" y="704"/>
                    <a:pt x="12696" y="717"/>
                    <a:pt x="12685" y="720"/>
                  </a:cubicBezTo>
                  <a:cubicBezTo>
                    <a:pt x="12675" y="723"/>
                    <a:pt x="12683" y="712"/>
                    <a:pt x="12675" y="712"/>
                  </a:cubicBezTo>
                  <a:cubicBezTo>
                    <a:pt x="12667" y="712"/>
                    <a:pt x="12670" y="749"/>
                    <a:pt x="12667" y="770"/>
                  </a:cubicBezTo>
                  <a:cubicBezTo>
                    <a:pt x="12665" y="791"/>
                    <a:pt x="12694" y="759"/>
                    <a:pt x="12696" y="770"/>
                  </a:cubicBezTo>
                  <a:cubicBezTo>
                    <a:pt x="12699" y="780"/>
                    <a:pt x="12683" y="768"/>
                    <a:pt x="12669" y="775"/>
                  </a:cubicBezTo>
                  <a:lnTo>
                    <a:pt x="12669" y="775"/>
                  </a:lnTo>
                  <a:cubicBezTo>
                    <a:pt x="12625" y="880"/>
                    <a:pt x="12596" y="971"/>
                    <a:pt x="12574" y="1082"/>
                  </a:cubicBezTo>
                  <a:cubicBezTo>
                    <a:pt x="12553" y="1085"/>
                    <a:pt x="12564" y="1119"/>
                    <a:pt x="12545" y="1135"/>
                  </a:cubicBezTo>
                  <a:cubicBezTo>
                    <a:pt x="12526" y="1151"/>
                    <a:pt x="12557" y="1127"/>
                    <a:pt x="12564" y="1138"/>
                  </a:cubicBezTo>
                  <a:cubicBezTo>
                    <a:pt x="12572" y="1148"/>
                    <a:pt x="12545" y="1148"/>
                    <a:pt x="12537" y="1154"/>
                  </a:cubicBezTo>
                  <a:cubicBezTo>
                    <a:pt x="12529" y="1159"/>
                    <a:pt x="12516" y="1201"/>
                    <a:pt x="12532" y="1220"/>
                  </a:cubicBezTo>
                  <a:cubicBezTo>
                    <a:pt x="12548" y="1238"/>
                    <a:pt x="12511" y="1257"/>
                    <a:pt x="12511" y="1278"/>
                  </a:cubicBezTo>
                  <a:lnTo>
                    <a:pt x="12492" y="1289"/>
                  </a:lnTo>
                  <a:cubicBezTo>
                    <a:pt x="12487" y="1289"/>
                    <a:pt x="12489" y="1275"/>
                    <a:pt x="12484" y="1275"/>
                  </a:cubicBezTo>
                  <a:cubicBezTo>
                    <a:pt x="12479" y="1275"/>
                    <a:pt x="12479" y="1283"/>
                    <a:pt x="12476" y="1278"/>
                  </a:cubicBezTo>
                  <a:lnTo>
                    <a:pt x="12484" y="1278"/>
                  </a:lnTo>
                  <a:lnTo>
                    <a:pt x="12484" y="1275"/>
                  </a:lnTo>
                  <a:moveTo>
                    <a:pt x="10992" y="2639"/>
                  </a:moveTo>
                  <a:cubicBezTo>
                    <a:pt x="10992" y="2634"/>
                    <a:pt x="11000" y="2634"/>
                    <a:pt x="10992" y="2639"/>
                  </a:cubicBezTo>
                  <a:moveTo>
                    <a:pt x="11302" y="2586"/>
                  </a:moveTo>
                  <a:lnTo>
                    <a:pt x="11304" y="2586"/>
                  </a:lnTo>
                  <a:lnTo>
                    <a:pt x="11304" y="2579"/>
                  </a:lnTo>
                  <a:lnTo>
                    <a:pt x="11302" y="2579"/>
                  </a:lnTo>
                  <a:lnTo>
                    <a:pt x="11302" y="2586"/>
                  </a:lnTo>
                  <a:moveTo>
                    <a:pt x="11016" y="2565"/>
                  </a:moveTo>
                  <a:cubicBezTo>
                    <a:pt x="11013" y="2586"/>
                    <a:pt x="10992" y="2608"/>
                    <a:pt x="11000" y="2629"/>
                  </a:cubicBezTo>
                  <a:cubicBezTo>
                    <a:pt x="11000" y="2608"/>
                    <a:pt x="11026" y="2579"/>
                    <a:pt x="11016" y="2565"/>
                  </a:cubicBezTo>
                  <a:moveTo>
                    <a:pt x="11590" y="2547"/>
                  </a:moveTo>
                  <a:cubicBezTo>
                    <a:pt x="11593" y="2534"/>
                    <a:pt x="11585" y="2565"/>
                    <a:pt x="11590" y="2547"/>
                  </a:cubicBezTo>
                  <a:moveTo>
                    <a:pt x="11029" y="2534"/>
                  </a:moveTo>
                  <a:cubicBezTo>
                    <a:pt x="11032" y="2539"/>
                    <a:pt x="11016" y="2555"/>
                    <a:pt x="11026" y="2563"/>
                  </a:cubicBezTo>
                  <a:cubicBezTo>
                    <a:pt x="11037" y="2571"/>
                    <a:pt x="11050" y="2539"/>
                    <a:pt x="11029" y="2534"/>
                  </a:cubicBezTo>
                  <a:moveTo>
                    <a:pt x="11590" y="2515"/>
                  </a:moveTo>
                  <a:cubicBezTo>
                    <a:pt x="11590" y="2526"/>
                    <a:pt x="11586" y="2539"/>
                    <a:pt x="11593" y="2539"/>
                  </a:cubicBezTo>
                  <a:cubicBezTo>
                    <a:pt x="11601" y="2539"/>
                    <a:pt x="11598" y="2504"/>
                    <a:pt x="11590" y="2515"/>
                  </a:cubicBezTo>
                  <a:moveTo>
                    <a:pt x="11283" y="2515"/>
                  </a:moveTo>
                  <a:cubicBezTo>
                    <a:pt x="11278" y="2515"/>
                    <a:pt x="11283" y="2523"/>
                    <a:pt x="11283" y="2515"/>
                  </a:cubicBezTo>
                  <a:moveTo>
                    <a:pt x="11040" y="2515"/>
                  </a:moveTo>
                  <a:cubicBezTo>
                    <a:pt x="11040" y="2515"/>
                    <a:pt x="11050" y="2510"/>
                    <a:pt x="11040" y="2515"/>
                  </a:cubicBezTo>
                  <a:moveTo>
                    <a:pt x="11590" y="2512"/>
                  </a:moveTo>
                  <a:cubicBezTo>
                    <a:pt x="11590" y="2512"/>
                    <a:pt x="11590" y="2499"/>
                    <a:pt x="11590" y="2512"/>
                  </a:cubicBezTo>
                  <a:moveTo>
                    <a:pt x="11288" y="2504"/>
                  </a:moveTo>
                  <a:cubicBezTo>
                    <a:pt x="11288" y="2504"/>
                    <a:pt x="11299" y="2491"/>
                    <a:pt x="11288" y="2504"/>
                  </a:cubicBezTo>
                  <a:moveTo>
                    <a:pt x="11058" y="2497"/>
                  </a:moveTo>
                  <a:cubicBezTo>
                    <a:pt x="11050" y="2491"/>
                    <a:pt x="11040" y="2505"/>
                    <a:pt x="11050" y="2510"/>
                  </a:cubicBezTo>
                  <a:cubicBezTo>
                    <a:pt x="11061" y="2516"/>
                    <a:pt x="11055" y="2502"/>
                    <a:pt x="11058" y="2497"/>
                  </a:cubicBezTo>
                  <a:moveTo>
                    <a:pt x="11593" y="2475"/>
                  </a:moveTo>
                  <a:lnTo>
                    <a:pt x="11593" y="2491"/>
                  </a:lnTo>
                  <a:cubicBezTo>
                    <a:pt x="11593" y="2489"/>
                    <a:pt x="11593" y="2487"/>
                    <a:pt x="11598" y="2489"/>
                  </a:cubicBezTo>
                  <a:cubicBezTo>
                    <a:pt x="11603" y="2492"/>
                    <a:pt x="11598" y="2475"/>
                    <a:pt x="11593" y="2475"/>
                  </a:cubicBezTo>
                  <a:moveTo>
                    <a:pt x="11069" y="2459"/>
                  </a:moveTo>
                  <a:cubicBezTo>
                    <a:pt x="11071" y="2470"/>
                    <a:pt x="11058" y="2470"/>
                    <a:pt x="11063" y="2483"/>
                  </a:cubicBezTo>
                  <a:cubicBezTo>
                    <a:pt x="11069" y="2497"/>
                    <a:pt x="11079" y="2462"/>
                    <a:pt x="11069" y="2459"/>
                  </a:cubicBezTo>
                  <a:moveTo>
                    <a:pt x="11304" y="2457"/>
                  </a:moveTo>
                  <a:lnTo>
                    <a:pt x="11288" y="2475"/>
                  </a:lnTo>
                  <a:cubicBezTo>
                    <a:pt x="11299" y="2470"/>
                    <a:pt x="11312" y="2473"/>
                    <a:pt x="11304" y="2457"/>
                  </a:cubicBezTo>
                  <a:moveTo>
                    <a:pt x="11328" y="2457"/>
                  </a:moveTo>
                  <a:cubicBezTo>
                    <a:pt x="11328" y="2457"/>
                    <a:pt x="11331" y="2446"/>
                    <a:pt x="11328" y="2457"/>
                  </a:cubicBezTo>
                  <a:moveTo>
                    <a:pt x="11304" y="2457"/>
                  </a:moveTo>
                  <a:cubicBezTo>
                    <a:pt x="11323" y="2459"/>
                    <a:pt x="11318" y="2449"/>
                    <a:pt x="11323" y="2446"/>
                  </a:cubicBezTo>
                  <a:cubicBezTo>
                    <a:pt x="11329" y="2444"/>
                    <a:pt x="11315" y="2452"/>
                    <a:pt x="11304" y="2457"/>
                  </a:cubicBezTo>
                  <a:moveTo>
                    <a:pt x="11357" y="2433"/>
                  </a:moveTo>
                  <a:lnTo>
                    <a:pt x="11352" y="2433"/>
                  </a:lnTo>
                  <a:lnTo>
                    <a:pt x="11352" y="2438"/>
                  </a:lnTo>
                  <a:cubicBezTo>
                    <a:pt x="11357" y="2446"/>
                    <a:pt x="11357" y="2436"/>
                    <a:pt x="11357" y="2433"/>
                  </a:cubicBezTo>
                  <a:moveTo>
                    <a:pt x="11357" y="2433"/>
                  </a:moveTo>
                  <a:cubicBezTo>
                    <a:pt x="11357" y="2433"/>
                    <a:pt x="11357" y="2420"/>
                    <a:pt x="11357" y="2433"/>
                  </a:cubicBezTo>
                  <a:moveTo>
                    <a:pt x="11283" y="2459"/>
                  </a:moveTo>
                  <a:cubicBezTo>
                    <a:pt x="11296" y="2465"/>
                    <a:pt x="11291" y="2450"/>
                    <a:pt x="11304" y="2452"/>
                  </a:cubicBezTo>
                  <a:cubicBezTo>
                    <a:pt x="11317" y="2455"/>
                    <a:pt x="11299" y="2447"/>
                    <a:pt x="11304" y="2436"/>
                  </a:cubicBezTo>
                  <a:cubicBezTo>
                    <a:pt x="11309" y="2426"/>
                    <a:pt x="11299" y="2425"/>
                    <a:pt x="11291" y="2422"/>
                  </a:cubicBezTo>
                  <a:cubicBezTo>
                    <a:pt x="11283" y="2420"/>
                    <a:pt x="11291" y="2436"/>
                    <a:pt x="11291" y="2446"/>
                  </a:cubicBezTo>
                  <a:cubicBezTo>
                    <a:pt x="11291" y="2457"/>
                    <a:pt x="11264" y="2447"/>
                    <a:pt x="11259" y="2457"/>
                  </a:cubicBezTo>
                  <a:cubicBezTo>
                    <a:pt x="11254" y="2468"/>
                    <a:pt x="11283" y="2438"/>
                    <a:pt x="11283" y="2459"/>
                  </a:cubicBezTo>
                  <a:moveTo>
                    <a:pt x="11315" y="2409"/>
                  </a:moveTo>
                  <a:cubicBezTo>
                    <a:pt x="11315" y="2409"/>
                    <a:pt x="11328" y="2399"/>
                    <a:pt x="11315" y="2409"/>
                  </a:cubicBezTo>
                  <a:moveTo>
                    <a:pt x="11362" y="2399"/>
                  </a:moveTo>
                  <a:lnTo>
                    <a:pt x="11362" y="2399"/>
                  </a:lnTo>
                  <a:cubicBezTo>
                    <a:pt x="11360" y="2399"/>
                    <a:pt x="11359" y="2399"/>
                    <a:pt x="11357" y="2400"/>
                  </a:cubicBezTo>
                  <a:cubicBezTo>
                    <a:pt x="11355" y="2401"/>
                    <a:pt x="11354" y="2402"/>
                    <a:pt x="11353" y="2404"/>
                  </a:cubicBezTo>
                  <a:cubicBezTo>
                    <a:pt x="11352" y="2406"/>
                    <a:pt x="11352" y="2407"/>
                    <a:pt x="11352" y="2409"/>
                  </a:cubicBezTo>
                  <a:lnTo>
                    <a:pt x="11352" y="2409"/>
                  </a:lnTo>
                  <a:cubicBezTo>
                    <a:pt x="11357" y="2412"/>
                    <a:pt x="11362" y="2409"/>
                    <a:pt x="11362" y="2399"/>
                  </a:cubicBezTo>
                  <a:moveTo>
                    <a:pt x="11407" y="2399"/>
                  </a:moveTo>
                  <a:lnTo>
                    <a:pt x="11407" y="2399"/>
                  </a:lnTo>
                  <a:cubicBezTo>
                    <a:pt x="11402" y="2399"/>
                    <a:pt x="11405" y="2401"/>
                    <a:pt x="11407" y="2401"/>
                  </a:cubicBezTo>
                  <a:lnTo>
                    <a:pt x="11407" y="2399"/>
                  </a:lnTo>
                  <a:moveTo>
                    <a:pt x="11362" y="2401"/>
                  </a:moveTo>
                  <a:cubicBezTo>
                    <a:pt x="11362" y="2401"/>
                    <a:pt x="11362" y="2388"/>
                    <a:pt x="11362" y="2401"/>
                  </a:cubicBezTo>
                  <a:moveTo>
                    <a:pt x="11381" y="2383"/>
                  </a:moveTo>
                  <a:cubicBezTo>
                    <a:pt x="11376" y="2383"/>
                    <a:pt x="11376" y="2385"/>
                    <a:pt x="11376" y="2388"/>
                  </a:cubicBezTo>
                  <a:lnTo>
                    <a:pt x="11376" y="2388"/>
                  </a:lnTo>
                  <a:cubicBezTo>
                    <a:pt x="11377" y="2388"/>
                    <a:pt x="11377" y="2388"/>
                    <a:pt x="11378" y="2387"/>
                  </a:cubicBezTo>
                  <a:cubicBezTo>
                    <a:pt x="11379" y="2387"/>
                    <a:pt x="11380" y="2386"/>
                    <a:pt x="11380" y="2385"/>
                  </a:cubicBezTo>
                  <a:cubicBezTo>
                    <a:pt x="11381" y="2385"/>
                    <a:pt x="11381" y="2384"/>
                    <a:pt x="11381" y="2383"/>
                  </a:cubicBezTo>
                  <a:moveTo>
                    <a:pt x="11378" y="2356"/>
                  </a:moveTo>
                  <a:lnTo>
                    <a:pt x="11378" y="2356"/>
                  </a:lnTo>
                  <a:moveTo>
                    <a:pt x="11423" y="2354"/>
                  </a:moveTo>
                  <a:cubicBezTo>
                    <a:pt x="11407" y="2354"/>
                    <a:pt x="11403" y="2356"/>
                    <a:pt x="11397" y="2372"/>
                  </a:cubicBezTo>
                  <a:cubicBezTo>
                    <a:pt x="11392" y="2388"/>
                    <a:pt x="11415" y="2356"/>
                    <a:pt x="11423" y="2354"/>
                  </a:cubicBezTo>
                  <a:moveTo>
                    <a:pt x="11410" y="2346"/>
                  </a:moveTo>
                  <a:lnTo>
                    <a:pt x="11418" y="2346"/>
                  </a:lnTo>
                  <a:lnTo>
                    <a:pt x="11418" y="2335"/>
                  </a:lnTo>
                  <a:lnTo>
                    <a:pt x="11410" y="2335"/>
                  </a:lnTo>
                  <a:lnTo>
                    <a:pt x="11410" y="2346"/>
                  </a:lnTo>
                  <a:moveTo>
                    <a:pt x="11431" y="2335"/>
                  </a:moveTo>
                  <a:cubicBezTo>
                    <a:pt x="11431" y="2335"/>
                    <a:pt x="11434" y="2348"/>
                    <a:pt x="11431" y="2335"/>
                  </a:cubicBezTo>
                  <a:moveTo>
                    <a:pt x="11450" y="2325"/>
                  </a:moveTo>
                  <a:lnTo>
                    <a:pt x="11466" y="2325"/>
                  </a:lnTo>
                  <a:lnTo>
                    <a:pt x="11466" y="2335"/>
                  </a:lnTo>
                  <a:lnTo>
                    <a:pt x="11450" y="2335"/>
                  </a:lnTo>
                  <a:lnTo>
                    <a:pt x="11450" y="2325"/>
                  </a:lnTo>
                  <a:moveTo>
                    <a:pt x="11431" y="2335"/>
                  </a:moveTo>
                  <a:cubicBezTo>
                    <a:pt x="11444" y="2335"/>
                    <a:pt x="11434" y="2317"/>
                    <a:pt x="11423" y="2319"/>
                  </a:cubicBezTo>
                  <a:cubicBezTo>
                    <a:pt x="11413" y="2322"/>
                    <a:pt x="11431" y="2325"/>
                    <a:pt x="11431" y="2335"/>
                  </a:cubicBezTo>
                  <a:moveTo>
                    <a:pt x="11466" y="2317"/>
                  </a:moveTo>
                  <a:cubicBezTo>
                    <a:pt x="11466" y="2317"/>
                    <a:pt x="11468" y="2306"/>
                    <a:pt x="11466" y="2317"/>
                  </a:cubicBezTo>
                  <a:moveTo>
                    <a:pt x="11444" y="2311"/>
                  </a:moveTo>
                  <a:lnTo>
                    <a:pt x="11444" y="2311"/>
                  </a:lnTo>
                  <a:moveTo>
                    <a:pt x="11558" y="2200"/>
                  </a:moveTo>
                  <a:lnTo>
                    <a:pt x="11558" y="2200"/>
                  </a:lnTo>
                  <a:moveTo>
                    <a:pt x="11558" y="2200"/>
                  </a:moveTo>
                  <a:cubicBezTo>
                    <a:pt x="11558" y="2200"/>
                    <a:pt x="11550" y="2200"/>
                    <a:pt x="11558" y="2200"/>
                  </a:cubicBezTo>
                  <a:moveTo>
                    <a:pt x="11537" y="2867"/>
                  </a:moveTo>
                  <a:cubicBezTo>
                    <a:pt x="11537" y="2867"/>
                    <a:pt x="11537" y="2869"/>
                    <a:pt x="11537" y="2867"/>
                  </a:cubicBezTo>
                  <a:moveTo>
                    <a:pt x="11172" y="2610"/>
                  </a:moveTo>
                  <a:cubicBezTo>
                    <a:pt x="11172" y="2610"/>
                    <a:pt x="11175" y="2629"/>
                    <a:pt x="11172" y="2610"/>
                  </a:cubicBezTo>
                  <a:moveTo>
                    <a:pt x="11180" y="2602"/>
                  </a:moveTo>
                  <a:cubicBezTo>
                    <a:pt x="11180" y="2602"/>
                    <a:pt x="11193" y="2605"/>
                    <a:pt x="11180" y="2602"/>
                  </a:cubicBezTo>
                  <a:moveTo>
                    <a:pt x="11212" y="2589"/>
                  </a:moveTo>
                  <a:lnTo>
                    <a:pt x="11222" y="2589"/>
                  </a:lnTo>
                  <a:lnTo>
                    <a:pt x="11222" y="2602"/>
                  </a:lnTo>
                  <a:lnTo>
                    <a:pt x="11212" y="2602"/>
                  </a:lnTo>
                  <a:lnTo>
                    <a:pt x="11212" y="2589"/>
                  </a:lnTo>
                  <a:moveTo>
                    <a:pt x="11209" y="2602"/>
                  </a:moveTo>
                  <a:cubicBezTo>
                    <a:pt x="11206" y="2589"/>
                    <a:pt x="11188" y="2592"/>
                    <a:pt x="11188" y="2581"/>
                  </a:cubicBezTo>
                  <a:cubicBezTo>
                    <a:pt x="11188" y="2571"/>
                    <a:pt x="11212" y="2589"/>
                    <a:pt x="11209" y="2602"/>
                  </a:cubicBezTo>
                  <a:moveTo>
                    <a:pt x="11209" y="2568"/>
                  </a:moveTo>
                  <a:lnTo>
                    <a:pt x="11212" y="2568"/>
                  </a:lnTo>
                  <a:lnTo>
                    <a:pt x="11212" y="2576"/>
                  </a:lnTo>
                  <a:lnTo>
                    <a:pt x="11209" y="2576"/>
                  </a:lnTo>
                  <a:lnTo>
                    <a:pt x="11209" y="2568"/>
                  </a:lnTo>
                  <a:moveTo>
                    <a:pt x="11212" y="2539"/>
                  </a:moveTo>
                  <a:lnTo>
                    <a:pt x="11212" y="2539"/>
                  </a:lnTo>
                  <a:moveTo>
                    <a:pt x="10931" y="2518"/>
                  </a:moveTo>
                  <a:lnTo>
                    <a:pt x="10936" y="2518"/>
                  </a:lnTo>
                  <a:lnTo>
                    <a:pt x="10936" y="2528"/>
                  </a:lnTo>
                  <a:lnTo>
                    <a:pt x="10931" y="2528"/>
                  </a:lnTo>
                  <a:lnTo>
                    <a:pt x="10931" y="2518"/>
                  </a:lnTo>
                  <a:moveTo>
                    <a:pt x="11188" y="2518"/>
                  </a:moveTo>
                  <a:lnTo>
                    <a:pt x="11209" y="2518"/>
                  </a:lnTo>
                  <a:cubicBezTo>
                    <a:pt x="11212" y="2531"/>
                    <a:pt x="11196" y="2520"/>
                    <a:pt x="11188" y="2520"/>
                  </a:cubicBezTo>
                  <a:lnTo>
                    <a:pt x="11188" y="2518"/>
                  </a:lnTo>
                  <a:moveTo>
                    <a:pt x="11227" y="2510"/>
                  </a:moveTo>
                  <a:lnTo>
                    <a:pt x="11227" y="2510"/>
                  </a:lnTo>
                  <a:moveTo>
                    <a:pt x="11241" y="2510"/>
                  </a:moveTo>
                  <a:cubicBezTo>
                    <a:pt x="11241" y="2502"/>
                    <a:pt x="11251" y="2502"/>
                    <a:pt x="11259" y="2502"/>
                  </a:cubicBezTo>
                  <a:cubicBezTo>
                    <a:pt x="11267" y="2502"/>
                    <a:pt x="11251" y="2510"/>
                    <a:pt x="11241" y="2510"/>
                  </a:cubicBezTo>
                  <a:moveTo>
                    <a:pt x="11235" y="2497"/>
                  </a:moveTo>
                  <a:cubicBezTo>
                    <a:pt x="11235" y="2497"/>
                    <a:pt x="11225" y="2507"/>
                    <a:pt x="11235" y="2497"/>
                  </a:cubicBezTo>
                  <a:moveTo>
                    <a:pt x="11209" y="2504"/>
                  </a:moveTo>
                  <a:cubicBezTo>
                    <a:pt x="11219" y="2520"/>
                    <a:pt x="11212" y="2489"/>
                    <a:pt x="11222" y="2478"/>
                  </a:cubicBezTo>
                  <a:cubicBezTo>
                    <a:pt x="11233" y="2467"/>
                    <a:pt x="11215" y="2505"/>
                    <a:pt x="11212" y="2518"/>
                  </a:cubicBezTo>
                  <a:cubicBezTo>
                    <a:pt x="11210" y="2532"/>
                    <a:pt x="11206" y="2518"/>
                    <a:pt x="11209" y="2504"/>
                  </a:cubicBezTo>
                  <a:moveTo>
                    <a:pt x="11593" y="2454"/>
                  </a:moveTo>
                  <a:lnTo>
                    <a:pt x="11593" y="2454"/>
                  </a:lnTo>
                  <a:moveTo>
                    <a:pt x="11283" y="2465"/>
                  </a:moveTo>
                  <a:cubicBezTo>
                    <a:pt x="11275" y="2462"/>
                    <a:pt x="11264" y="2475"/>
                    <a:pt x="11275" y="2475"/>
                  </a:cubicBezTo>
                  <a:cubicBezTo>
                    <a:pt x="11286" y="2475"/>
                    <a:pt x="11263" y="2462"/>
                    <a:pt x="11249" y="2467"/>
                  </a:cubicBezTo>
                  <a:cubicBezTo>
                    <a:pt x="11236" y="2473"/>
                    <a:pt x="11259" y="2471"/>
                    <a:pt x="11254" y="2481"/>
                  </a:cubicBezTo>
                  <a:cubicBezTo>
                    <a:pt x="11249" y="2492"/>
                    <a:pt x="11246" y="2478"/>
                    <a:pt x="11235" y="2478"/>
                  </a:cubicBezTo>
                  <a:lnTo>
                    <a:pt x="11235" y="2478"/>
                  </a:lnTo>
                  <a:cubicBezTo>
                    <a:pt x="11270" y="2431"/>
                    <a:pt x="11307" y="2396"/>
                    <a:pt x="11357" y="2364"/>
                  </a:cubicBezTo>
                  <a:cubicBezTo>
                    <a:pt x="11370" y="2377"/>
                    <a:pt x="11349" y="2377"/>
                    <a:pt x="11349" y="2385"/>
                  </a:cubicBezTo>
                  <a:lnTo>
                    <a:pt x="11354" y="2391"/>
                  </a:lnTo>
                  <a:cubicBezTo>
                    <a:pt x="11370" y="2377"/>
                    <a:pt x="11366" y="2362"/>
                    <a:pt x="11376" y="2348"/>
                  </a:cubicBezTo>
                  <a:cubicBezTo>
                    <a:pt x="11387" y="2335"/>
                    <a:pt x="11418" y="2333"/>
                    <a:pt x="11410" y="2311"/>
                  </a:cubicBezTo>
                  <a:cubicBezTo>
                    <a:pt x="11402" y="2290"/>
                    <a:pt x="11437" y="2280"/>
                    <a:pt x="11450" y="2280"/>
                  </a:cubicBezTo>
                  <a:cubicBezTo>
                    <a:pt x="11464" y="2280"/>
                    <a:pt x="11444" y="2274"/>
                    <a:pt x="11444" y="2266"/>
                  </a:cubicBezTo>
                  <a:cubicBezTo>
                    <a:pt x="11444" y="2258"/>
                    <a:pt x="11466" y="2274"/>
                    <a:pt x="11468" y="2266"/>
                  </a:cubicBezTo>
                  <a:cubicBezTo>
                    <a:pt x="11495" y="2325"/>
                    <a:pt x="11431" y="2364"/>
                    <a:pt x="11415" y="2401"/>
                  </a:cubicBezTo>
                  <a:lnTo>
                    <a:pt x="11407" y="2401"/>
                  </a:lnTo>
                  <a:lnTo>
                    <a:pt x="11407" y="2401"/>
                  </a:lnTo>
                  <a:cubicBezTo>
                    <a:pt x="11376" y="2425"/>
                    <a:pt x="11353" y="2452"/>
                    <a:pt x="11333" y="2485"/>
                  </a:cubicBezTo>
                  <a:cubicBezTo>
                    <a:pt x="11331" y="2489"/>
                    <a:pt x="11330" y="2491"/>
                    <a:pt x="11328" y="2494"/>
                  </a:cubicBezTo>
                  <a:cubicBezTo>
                    <a:pt x="11315" y="2494"/>
                    <a:pt x="11305" y="2489"/>
                    <a:pt x="11302" y="2494"/>
                  </a:cubicBezTo>
                  <a:cubicBezTo>
                    <a:pt x="11300" y="2499"/>
                    <a:pt x="11283" y="2536"/>
                    <a:pt x="11264" y="2541"/>
                  </a:cubicBezTo>
                  <a:cubicBezTo>
                    <a:pt x="11246" y="2547"/>
                    <a:pt x="11278" y="2544"/>
                    <a:pt x="11264" y="2557"/>
                  </a:cubicBezTo>
                  <a:cubicBezTo>
                    <a:pt x="11251" y="2571"/>
                    <a:pt x="11259" y="2544"/>
                    <a:pt x="11251" y="2544"/>
                  </a:cubicBezTo>
                  <a:cubicBezTo>
                    <a:pt x="11243" y="2544"/>
                    <a:pt x="11227" y="2549"/>
                    <a:pt x="11227" y="2565"/>
                  </a:cubicBezTo>
                  <a:lnTo>
                    <a:pt x="11246" y="2565"/>
                  </a:lnTo>
                  <a:cubicBezTo>
                    <a:pt x="11246" y="2576"/>
                    <a:pt x="11238" y="2581"/>
                    <a:pt x="11227" y="2581"/>
                  </a:cubicBezTo>
                  <a:cubicBezTo>
                    <a:pt x="11217" y="2581"/>
                    <a:pt x="11219" y="2576"/>
                    <a:pt x="11212" y="2571"/>
                  </a:cubicBezTo>
                  <a:lnTo>
                    <a:pt x="11212" y="2571"/>
                  </a:lnTo>
                  <a:cubicBezTo>
                    <a:pt x="11212" y="2570"/>
                    <a:pt x="11212" y="2569"/>
                    <a:pt x="11213" y="2568"/>
                  </a:cubicBezTo>
                  <a:cubicBezTo>
                    <a:pt x="11230" y="2539"/>
                    <a:pt x="11251" y="2518"/>
                    <a:pt x="11281" y="2500"/>
                  </a:cubicBezTo>
                  <a:cubicBezTo>
                    <a:pt x="11281" y="2500"/>
                    <a:pt x="11282" y="2500"/>
                    <a:pt x="11283" y="2499"/>
                  </a:cubicBezTo>
                  <a:lnTo>
                    <a:pt x="11283" y="2499"/>
                  </a:lnTo>
                  <a:cubicBezTo>
                    <a:pt x="11275" y="2495"/>
                    <a:pt x="11267" y="2494"/>
                    <a:pt x="11258" y="2494"/>
                  </a:cubicBezTo>
                  <a:cubicBezTo>
                    <a:pt x="11256" y="2494"/>
                    <a:pt x="11255" y="2494"/>
                    <a:pt x="11254" y="2494"/>
                  </a:cubicBezTo>
                  <a:cubicBezTo>
                    <a:pt x="11264" y="2486"/>
                    <a:pt x="11283" y="2489"/>
                    <a:pt x="11283" y="2462"/>
                  </a:cubicBezTo>
                  <a:lnTo>
                    <a:pt x="11283" y="2465"/>
                  </a:lnTo>
                  <a:moveTo>
                    <a:pt x="11116" y="2385"/>
                  </a:moveTo>
                  <a:cubicBezTo>
                    <a:pt x="11145" y="2356"/>
                    <a:pt x="11167" y="2306"/>
                    <a:pt x="11201" y="2295"/>
                  </a:cubicBezTo>
                  <a:cubicBezTo>
                    <a:pt x="11235" y="2285"/>
                    <a:pt x="11201" y="2282"/>
                    <a:pt x="11209" y="2272"/>
                  </a:cubicBezTo>
                  <a:cubicBezTo>
                    <a:pt x="11259" y="2245"/>
                    <a:pt x="11304" y="2171"/>
                    <a:pt x="11376" y="2142"/>
                  </a:cubicBezTo>
                  <a:cubicBezTo>
                    <a:pt x="11389" y="2142"/>
                    <a:pt x="11392" y="2156"/>
                    <a:pt x="11405" y="2153"/>
                  </a:cubicBezTo>
                  <a:cubicBezTo>
                    <a:pt x="11419" y="2151"/>
                    <a:pt x="11407" y="2142"/>
                    <a:pt x="11418" y="2150"/>
                  </a:cubicBezTo>
                  <a:cubicBezTo>
                    <a:pt x="11447" y="2072"/>
                    <a:pt x="11349" y="2050"/>
                    <a:pt x="11302" y="2021"/>
                  </a:cubicBezTo>
                  <a:lnTo>
                    <a:pt x="11302" y="2021"/>
                  </a:lnTo>
                  <a:cubicBezTo>
                    <a:pt x="11301" y="2021"/>
                    <a:pt x="11301" y="2022"/>
                    <a:pt x="11301" y="2022"/>
                  </a:cubicBezTo>
                  <a:cubicBezTo>
                    <a:pt x="11284" y="2031"/>
                    <a:pt x="11268" y="2036"/>
                    <a:pt x="11249" y="2036"/>
                  </a:cubicBezTo>
                  <a:cubicBezTo>
                    <a:pt x="11244" y="2036"/>
                    <a:pt x="11240" y="2035"/>
                    <a:pt x="11235" y="2035"/>
                  </a:cubicBezTo>
                  <a:cubicBezTo>
                    <a:pt x="11071" y="2174"/>
                    <a:pt x="10907" y="2385"/>
                    <a:pt x="10876" y="2631"/>
                  </a:cubicBezTo>
                  <a:lnTo>
                    <a:pt x="10876" y="2631"/>
                  </a:lnTo>
                  <a:cubicBezTo>
                    <a:pt x="10882" y="2639"/>
                    <a:pt x="10887" y="2645"/>
                    <a:pt x="10891" y="2653"/>
                  </a:cubicBezTo>
                  <a:cubicBezTo>
                    <a:pt x="10904" y="2674"/>
                    <a:pt x="10909" y="2695"/>
                    <a:pt x="10910" y="2719"/>
                  </a:cubicBezTo>
                  <a:cubicBezTo>
                    <a:pt x="10921" y="2721"/>
                    <a:pt x="10926" y="2727"/>
                    <a:pt x="10923" y="2737"/>
                  </a:cubicBezTo>
                  <a:lnTo>
                    <a:pt x="10923" y="2737"/>
                  </a:lnTo>
                  <a:cubicBezTo>
                    <a:pt x="10948" y="2751"/>
                    <a:pt x="10970" y="2761"/>
                    <a:pt x="10997" y="2772"/>
                  </a:cubicBezTo>
                  <a:cubicBezTo>
                    <a:pt x="11222" y="2732"/>
                    <a:pt x="11315" y="2518"/>
                    <a:pt x="11468" y="2388"/>
                  </a:cubicBezTo>
                  <a:cubicBezTo>
                    <a:pt x="11458" y="2552"/>
                    <a:pt x="11418" y="2713"/>
                    <a:pt x="11484" y="2840"/>
                  </a:cubicBezTo>
                  <a:cubicBezTo>
                    <a:pt x="11511" y="2846"/>
                    <a:pt x="11511" y="2864"/>
                    <a:pt x="11526" y="2877"/>
                  </a:cubicBezTo>
                  <a:cubicBezTo>
                    <a:pt x="11542" y="2891"/>
                    <a:pt x="11545" y="2869"/>
                    <a:pt x="11561" y="2877"/>
                  </a:cubicBezTo>
                  <a:cubicBezTo>
                    <a:pt x="11577" y="2885"/>
                    <a:pt x="11572" y="2870"/>
                    <a:pt x="11585" y="2867"/>
                  </a:cubicBezTo>
                  <a:cubicBezTo>
                    <a:pt x="11599" y="2865"/>
                    <a:pt x="11577" y="2801"/>
                    <a:pt x="11553" y="2790"/>
                  </a:cubicBezTo>
                  <a:cubicBezTo>
                    <a:pt x="11529" y="2780"/>
                    <a:pt x="11563" y="2791"/>
                    <a:pt x="11563" y="2780"/>
                  </a:cubicBezTo>
                  <a:cubicBezTo>
                    <a:pt x="11563" y="2770"/>
                    <a:pt x="11561" y="2761"/>
                    <a:pt x="11561" y="2748"/>
                  </a:cubicBezTo>
                  <a:lnTo>
                    <a:pt x="11571" y="2748"/>
                  </a:lnTo>
                  <a:cubicBezTo>
                    <a:pt x="11550" y="2684"/>
                    <a:pt x="11577" y="2602"/>
                    <a:pt x="11590" y="2518"/>
                  </a:cubicBezTo>
                  <a:lnTo>
                    <a:pt x="11590" y="2518"/>
                  </a:lnTo>
                  <a:lnTo>
                    <a:pt x="11590" y="2518"/>
                  </a:lnTo>
                  <a:cubicBezTo>
                    <a:pt x="11587" y="2509"/>
                    <a:pt x="11586" y="2502"/>
                    <a:pt x="11586" y="2493"/>
                  </a:cubicBezTo>
                  <a:cubicBezTo>
                    <a:pt x="11586" y="2482"/>
                    <a:pt x="11588" y="2473"/>
                    <a:pt x="11593" y="2462"/>
                  </a:cubicBezTo>
                  <a:cubicBezTo>
                    <a:pt x="11590" y="2467"/>
                    <a:pt x="11593" y="2475"/>
                    <a:pt x="11598" y="2475"/>
                  </a:cubicBezTo>
                  <a:cubicBezTo>
                    <a:pt x="11593" y="2359"/>
                    <a:pt x="11667" y="2227"/>
                    <a:pt x="11558" y="2195"/>
                  </a:cubicBezTo>
                  <a:cubicBezTo>
                    <a:pt x="11563" y="2192"/>
                    <a:pt x="11564" y="2209"/>
                    <a:pt x="11561" y="2206"/>
                  </a:cubicBezTo>
                  <a:cubicBezTo>
                    <a:pt x="11559" y="2204"/>
                    <a:pt x="11558" y="2213"/>
                    <a:pt x="11553" y="2213"/>
                  </a:cubicBezTo>
                  <a:lnTo>
                    <a:pt x="11553" y="2213"/>
                  </a:lnTo>
                  <a:cubicBezTo>
                    <a:pt x="11552" y="2205"/>
                    <a:pt x="11551" y="2197"/>
                    <a:pt x="11546" y="2189"/>
                  </a:cubicBezTo>
                  <a:cubicBezTo>
                    <a:pt x="11541" y="2181"/>
                    <a:pt x="11534" y="2174"/>
                    <a:pt x="11525" y="2169"/>
                  </a:cubicBezTo>
                  <a:cubicBezTo>
                    <a:pt x="11516" y="2164"/>
                    <a:pt x="11508" y="2162"/>
                    <a:pt x="11497" y="2162"/>
                  </a:cubicBezTo>
                  <a:cubicBezTo>
                    <a:pt x="11493" y="2162"/>
                    <a:pt x="11489" y="2162"/>
                    <a:pt x="11484" y="2163"/>
                  </a:cubicBezTo>
                  <a:cubicBezTo>
                    <a:pt x="11328" y="2333"/>
                    <a:pt x="11193" y="2520"/>
                    <a:pt x="10992" y="2658"/>
                  </a:cubicBezTo>
                  <a:lnTo>
                    <a:pt x="10992" y="2645"/>
                  </a:lnTo>
                  <a:cubicBezTo>
                    <a:pt x="10989" y="2647"/>
                    <a:pt x="10989" y="2653"/>
                    <a:pt x="10984" y="2650"/>
                  </a:cubicBezTo>
                  <a:lnTo>
                    <a:pt x="10984" y="2650"/>
                  </a:lnTo>
                  <a:cubicBezTo>
                    <a:pt x="11005" y="2584"/>
                    <a:pt x="11029" y="2530"/>
                    <a:pt x="11063" y="2469"/>
                  </a:cubicBezTo>
                  <a:cubicBezTo>
                    <a:pt x="11080" y="2440"/>
                    <a:pt x="11096" y="2416"/>
                    <a:pt x="11116" y="2388"/>
                  </a:cubicBezTo>
                  <a:lnTo>
                    <a:pt x="11116" y="2388"/>
                  </a:lnTo>
                  <a:cubicBezTo>
                    <a:pt x="11116" y="2396"/>
                    <a:pt x="11108" y="2402"/>
                    <a:pt x="11108" y="2399"/>
                  </a:cubicBezTo>
                  <a:cubicBezTo>
                    <a:pt x="11108" y="2397"/>
                    <a:pt x="11116" y="2393"/>
                    <a:pt x="11116" y="2388"/>
                  </a:cubicBezTo>
                  <a:lnTo>
                    <a:pt x="11116" y="2385"/>
                  </a:lnTo>
                  <a:moveTo>
                    <a:pt x="10611" y="2504"/>
                  </a:moveTo>
                  <a:lnTo>
                    <a:pt x="10611" y="2512"/>
                  </a:lnTo>
                  <a:lnTo>
                    <a:pt x="10624" y="2512"/>
                  </a:lnTo>
                  <a:cubicBezTo>
                    <a:pt x="10624" y="2504"/>
                    <a:pt x="10619" y="2502"/>
                    <a:pt x="10611" y="2504"/>
                  </a:cubicBezTo>
                  <a:moveTo>
                    <a:pt x="10659" y="2486"/>
                  </a:moveTo>
                  <a:lnTo>
                    <a:pt x="10667" y="2486"/>
                  </a:lnTo>
                  <a:lnTo>
                    <a:pt x="10667" y="2475"/>
                  </a:lnTo>
                  <a:lnTo>
                    <a:pt x="10659" y="2475"/>
                  </a:lnTo>
                  <a:lnTo>
                    <a:pt x="10659" y="2486"/>
                  </a:lnTo>
                  <a:moveTo>
                    <a:pt x="10693" y="2452"/>
                  </a:moveTo>
                  <a:cubicBezTo>
                    <a:pt x="10693" y="2459"/>
                    <a:pt x="10693" y="2465"/>
                    <a:pt x="10701" y="2467"/>
                  </a:cubicBezTo>
                  <a:cubicBezTo>
                    <a:pt x="10709" y="2470"/>
                    <a:pt x="10706" y="2452"/>
                    <a:pt x="10693" y="2452"/>
                  </a:cubicBezTo>
                  <a:moveTo>
                    <a:pt x="10921" y="2317"/>
                  </a:moveTo>
                  <a:cubicBezTo>
                    <a:pt x="10921" y="2319"/>
                    <a:pt x="10918" y="2319"/>
                    <a:pt x="10918" y="2322"/>
                  </a:cubicBezTo>
                  <a:cubicBezTo>
                    <a:pt x="10918" y="2325"/>
                    <a:pt x="10931" y="2322"/>
                    <a:pt x="10926" y="2317"/>
                  </a:cubicBezTo>
                  <a:lnTo>
                    <a:pt x="10921" y="2317"/>
                  </a:lnTo>
                  <a:moveTo>
                    <a:pt x="10923" y="2309"/>
                  </a:moveTo>
                  <a:lnTo>
                    <a:pt x="10934" y="2309"/>
                  </a:lnTo>
                  <a:lnTo>
                    <a:pt x="10934" y="2298"/>
                  </a:lnTo>
                  <a:lnTo>
                    <a:pt x="10923" y="2298"/>
                  </a:lnTo>
                  <a:lnTo>
                    <a:pt x="10923" y="2309"/>
                  </a:lnTo>
                  <a:moveTo>
                    <a:pt x="10976" y="2285"/>
                  </a:moveTo>
                  <a:cubicBezTo>
                    <a:pt x="10958" y="2290"/>
                    <a:pt x="10944" y="2293"/>
                    <a:pt x="10936" y="2303"/>
                  </a:cubicBezTo>
                  <a:lnTo>
                    <a:pt x="10936" y="2303"/>
                  </a:lnTo>
                  <a:cubicBezTo>
                    <a:pt x="10939" y="2304"/>
                    <a:pt x="10941" y="2304"/>
                    <a:pt x="10944" y="2304"/>
                  </a:cubicBezTo>
                  <a:cubicBezTo>
                    <a:pt x="10950" y="2304"/>
                    <a:pt x="10956" y="2303"/>
                    <a:pt x="10962" y="2299"/>
                  </a:cubicBezTo>
                  <a:cubicBezTo>
                    <a:pt x="10968" y="2296"/>
                    <a:pt x="10973" y="2293"/>
                    <a:pt x="10976" y="2286"/>
                  </a:cubicBezTo>
                  <a:cubicBezTo>
                    <a:pt x="10977" y="2286"/>
                    <a:pt x="10976" y="2285"/>
                    <a:pt x="10976" y="2285"/>
                  </a:cubicBezTo>
                  <a:moveTo>
                    <a:pt x="10976" y="2285"/>
                  </a:moveTo>
                  <a:cubicBezTo>
                    <a:pt x="10987" y="2295"/>
                    <a:pt x="11001" y="2283"/>
                    <a:pt x="10987" y="2280"/>
                  </a:cubicBezTo>
                  <a:cubicBezTo>
                    <a:pt x="10974" y="2278"/>
                    <a:pt x="10971" y="2272"/>
                    <a:pt x="10976" y="2285"/>
                  </a:cubicBezTo>
                  <a:moveTo>
                    <a:pt x="11140" y="2190"/>
                  </a:moveTo>
                  <a:cubicBezTo>
                    <a:pt x="11145" y="2187"/>
                    <a:pt x="11159" y="2192"/>
                    <a:pt x="11156" y="2179"/>
                  </a:cubicBezTo>
                  <a:lnTo>
                    <a:pt x="11156" y="2179"/>
                  </a:lnTo>
                  <a:lnTo>
                    <a:pt x="11155" y="2179"/>
                  </a:lnTo>
                  <a:cubicBezTo>
                    <a:pt x="11152" y="2179"/>
                    <a:pt x="11150" y="2180"/>
                    <a:pt x="11147" y="2181"/>
                  </a:cubicBezTo>
                  <a:cubicBezTo>
                    <a:pt x="11145" y="2183"/>
                    <a:pt x="11143" y="2184"/>
                    <a:pt x="11141" y="2187"/>
                  </a:cubicBezTo>
                  <a:cubicBezTo>
                    <a:pt x="11141" y="2188"/>
                    <a:pt x="11140" y="2189"/>
                    <a:pt x="11140" y="2190"/>
                  </a:cubicBezTo>
                  <a:moveTo>
                    <a:pt x="10058" y="2594"/>
                  </a:moveTo>
                  <a:cubicBezTo>
                    <a:pt x="10058" y="2581"/>
                    <a:pt x="10103" y="2594"/>
                    <a:pt x="10111" y="2602"/>
                  </a:cubicBezTo>
                  <a:cubicBezTo>
                    <a:pt x="10119" y="2610"/>
                    <a:pt x="10074" y="2602"/>
                    <a:pt x="10058" y="2594"/>
                  </a:cubicBezTo>
                  <a:moveTo>
                    <a:pt x="10465" y="2592"/>
                  </a:moveTo>
                  <a:cubicBezTo>
                    <a:pt x="10463" y="2581"/>
                    <a:pt x="10468" y="2586"/>
                    <a:pt x="10476" y="2589"/>
                  </a:cubicBezTo>
                  <a:cubicBezTo>
                    <a:pt x="10484" y="2592"/>
                    <a:pt x="10471" y="2594"/>
                    <a:pt x="10465" y="2592"/>
                  </a:cubicBezTo>
                  <a:moveTo>
                    <a:pt x="10518" y="2555"/>
                  </a:moveTo>
                  <a:lnTo>
                    <a:pt x="10529" y="2555"/>
                  </a:lnTo>
                  <a:lnTo>
                    <a:pt x="10529" y="2563"/>
                  </a:lnTo>
                  <a:lnTo>
                    <a:pt x="10518" y="2563"/>
                  </a:lnTo>
                  <a:lnTo>
                    <a:pt x="10518" y="2555"/>
                  </a:lnTo>
                  <a:moveTo>
                    <a:pt x="10534" y="2555"/>
                  </a:moveTo>
                  <a:cubicBezTo>
                    <a:pt x="10534" y="2541"/>
                    <a:pt x="10547" y="2537"/>
                    <a:pt x="10555" y="2547"/>
                  </a:cubicBezTo>
                  <a:cubicBezTo>
                    <a:pt x="10563" y="2558"/>
                    <a:pt x="10545" y="2552"/>
                    <a:pt x="10534" y="2555"/>
                  </a:cubicBezTo>
                  <a:moveTo>
                    <a:pt x="10550" y="2526"/>
                  </a:moveTo>
                  <a:cubicBezTo>
                    <a:pt x="10550" y="2510"/>
                    <a:pt x="10572" y="2510"/>
                    <a:pt x="10585" y="2502"/>
                  </a:cubicBezTo>
                  <a:cubicBezTo>
                    <a:pt x="10599" y="2494"/>
                    <a:pt x="10566" y="2518"/>
                    <a:pt x="10550" y="2526"/>
                  </a:cubicBezTo>
                  <a:moveTo>
                    <a:pt x="10169" y="2552"/>
                  </a:moveTo>
                  <a:cubicBezTo>
                    <a:pt x="10418" y="2523"/>
                    <a:pt x="10632" y="2399"/>
                    <a:pt x="10849" y="2333"/>
                  </a:cubicBezTo>
                  <a:lnTo>
                    <a:pt x="10849" y="2333"/>
                  </a:lnTo>
                  <a:cubicBezTo>
                    <a:pt x="10848" y="2333"/>
                    <a:pt x="10847" y="2334"/>
                    <a:pt x="10846" y="2334"/>
                  </a:cubicBezTo>
                  <a:cubicBezTo>
                    <a:pt x="10697" y="2420"/>
                    <a:pt x="10560" y="2474"/>
                    <a:pt x="10391" y="2512"/>
                  </a:cubicBezTo>
                  <a:cubicBezTo>
                    <a:pt x="10320" y="2539"/>
                    <a:pt x="10249" y="2576"/>
                    <a:pt x="10169" y="2552"/>
                  </a:cubicBezTo>
                  <a:moveTo>
                    <a:pt x="10307" y="2040"/>
                  </a:moveTo>
                  <a:cubicBezTo>
                    <a:pt x="10307" y="2035"/>
                    <a:pt x="10309" y="2032"/>
                    <a:pt x="10309" y="2027"/>
                  </a:cubicBezTo>
                  <a:cubicBezTo>
                    <a:pt x="10309" y="2021"/>
                    <a:pt x="10312" y="2035"/>
                    <a:pt x="10325" y="2035"/>
                  </a:cubicBezTo>
                  <a:cubicBezTo>
                    <a:pt x="10267" y="2187"/>
                    <a:pt x="10137" y="2251"/>
                    <a:pt x="9984" y="2295"/>
                  </a:cubicBezTo>
                  <a:cubicBezTo>
                    <a:pt x="9989" y="2274"/>
                    <a:pt x="10027" y="2274"/>
                    <a:pt x="10045" y="2253"/>
                  </a:cubicBezTo>
                  <a:cubicBezTo>
                    <a:pt x="10064" y="2232"/>
                    <a:pt x="10037" y="2251"/>
                    <a:pt x="10032" y="2251"/>
                  </a:cubicBezTo>
                  <a:cubicBezTo>
                    <a:pt x="10100" y="2150"/>
                    <a:pt x="10182" y="2069"/>
                    <a:pt x="10307" y="2040"/>
                  </a:cubicBezTo>
                  <a:moveTo>
                    <a:pt x="11140" y="2187"/>
                  </a:moveTo>
                  <a:cubicBezTo>
                    <a:pt x="10738" y="2303"/>
                    <a:pt x="10423" y="2555"/>
                    <a:pt x="9947" y="2555"/>
                  </a:cubicBezTo>
                  <a:lnTo>
                    <a:pt x="9947" y="2555"/>
                  </a:lnTo>
                  <a:cubicBezTo>
                    <a:pt x="9939" y="2551"/>
                    <a:pt x="9932" y="2548"/>
                    <a:pt x="9925" y="2544"/>
                  </a:cubicBezTo>
                  <a:cubicBezTo>
                    <a:pt x="9906" y="2533"/>
                    <a:pt x="9892" y="2521"/>
                    <a:pt x="9878" y="2504"/>
                  </a:cubicBezTo>
                  <a:cubicBezTo>
                    <a:pt x="9883" y="2444"/>
                    <a:pt x="9905" y="2393"/>
                    <a:pt x="9942" y="2367"/>
                  </a:cubicBezTo>
                  <a:cubicBezTo>
                    <a:pt x="9957" y="2433"/>
                    <a:pt x="10008" y="2449"/>
                    <a:pt x="10079" y="2444"/>
                  </a:cubicBezTo>
                  <a:cubicBezTo>
                    <a:pt x="10196" y="2404"/>
                    <a:pt x="10262" y="2309"/>
                    <a:pt x="10354" y="2240"/>
                  </a:cubicBezTo>
                  <a:cubicBezTo>
                    <a:pt x="10399" y="2153"/>
                    <a:pt x="10397" y="2040"/>
                    <a:pt x="10312" y="1987"/>
                  </a:cubicBezTo>
                  <a:cubicBezTo>
                    <a:pt x="10106" y="1990"/>
                    <a:pt x="9989" y="2118"/>
                    <a:pt x="9878" y="2240"/>
                  </a:cubicBezTo>
                  <a:cubicBezTo>
                    <a:pt x="9767" y="2417"/>
                    <a:pt x="9799" y="2708"/>
                    <a:pt x="10071" y="2711"/>
                  </a:cubicBezTo>
                  <a:cubicBezTo>
                    <a:pt x="10241" y="2705"/>
                    <a:pt x="10349" y="2642"/>
                    <a:pt x="10481" y="2600"/>
                  </a:cubicBezTo>
                  <a:lnTo>
                    <a:pt x="10508" y="2563"/>
                  </a:lnTo>
                  <a:lnTo>
                    <a:pt x="10508" y="2563"/>
                  </a:lnTo>
                  <a:cubicBezTo>
                    <a:pt x="10515" y="2566"/>
                    <a:pt x="10522" y="2567"/>
                    <a:pt x="10530" y="2567"/>
                  </a:cubicBezTo>
                  <a:cubicBezTo>
                    <a:pt x="10540" y="2567"/>
                    <a:pt x="10550" y="2564"/>
                    <a:pt x="10559" y="2559"/>
                  </a:cubicBezTo>
                  <a:cubicBezTo>
                    <a:pt x="10564" y="2556"/>
                    <a:pt x="10567" y="2553"/>
                    <a:pt x="10571" y="2549"/>
                  </a:cubicBezTo>
                  <a:cubicBezTo>
                    <a:pt x="10561" y="2552"/>
                    <a:pt x="10558" y="2547"/>
                    <a:pt x="10558" y="2539"/>
                  </a:cubicBezTo>
                  <a:cubicBezTo>
                    <a:pt x="10558" y="2531"/>
                    <a:pt x="10593" y="2526"/>
                    <a:pt x="10606" y="2512"/>
                  </a:cubicBezTo>
                  <a:cubicBezTo>
                    <a:pt x="10620" y="2499"/>
                    <a:pt x="10587" y="2510"/>
                    <a:pt x="10592" y="2502"/>
                  </a:cubicBezTo>
                  <a:cubicBezTo>
                    <a:pt x="10598" y="2494"/>
                    <a:pt x="10652" y="2489"/>
                    <a:pt x="10667" y="2457"/>
                  </a:cubicBezTo>
                  <a:cubicBezTo>
                    <a:pt x="10683" y="2425"/>
                    <a:pt x="10674" y="2476"/>
                    <a:pt x="10690" y="2473"/>
                  </a:cubicBezTo>
                  <a:cubicBezTo>
                    <a:pt x="10706" y="2471"/>
                    <a:pt x="10677" y="2457"/>
                    <a:pt x="10680" y="2438"/>
                  </a:cubicBezTo>
                  <a:cubicBezTo>
                    <a:pt x="10754" y="2407"/>
                    <a:pt x="10849" y="2372"/>
                    <a:pt x="10907" y="2314"/>
                  </a:cubicBezTo>
                  <a:cubicBezTo>
                    <a:pt x="10889" y="2309"/>
                    <a:pt x="10868" y="2356"/>
                    <a:pt x="10857" y="2322"/>
                  </a:cubicBezTo>
                  <a:cubicBezTo>
                    <a:pt x="10939" y="2280"/>
                    <a:pt x="11055" y="2229"/>
                    <a:pt x="11143" y="2195"/>
                  </a:cubicBezTo>
                  <a:cubicBezTo>
                    <a:pt x="11140" y="2195"/>
                    <a:pt x="11140" y="2187"/>
                    <a:pt x="11140" y="2187"/>
                  </a:cubicBezTo>
                  <a:moveTo>
                    <a:pt x="9158" y="2356"/>
                  </a:moveTo>
                  <a:cubicBezTo>
                    <a:pt x="9151" y="2356"/>
                    <a:pt x="9151" y="2365"/>
                    <a:pt x="9148" y="2370"/>
                  </a:cubicBezTo>
                  <a:cubicBezTo>
                    <a:pt x="9145" y="2376"/>
                    <a:pt x="9153" y="2364"/>
                    <a:pt x="9158" y="2356"/>
                  </a:cubicBezTo>
                  <a:moveTo>
                    <a:pt x="9158" y="2356"/>
                  </a:moveTo>
                  <a:cubicBezTo>
                    <a:pt x="9166" y="2356"/>
                    <a:pt x="9172" y="2343"/>
                    <a:pt x="9161" y="2343"/>
                  </a:cubicBezTo>
                  <a:lnTo>
                    <a:pt x="9161" y="2343"/>
                  </a:lnTo>
                  <a:lnTo>
                    <a:pt x="9161" y="2344"/>
                  </a:lnTo>
                  <a:cubicBezTo>
                    <a:pt x="9159" y="2347"/>
                    <a:pt x="9158" y="2350"/>
                    <a:pt x="9158" y="2353"/>
                  </a:cubicBezTo>
                  <a:cubicBezTo>
                    <a:pt x="9158" y="2354"/>
                    <a:pt x="9158" y="2355"/>
                    <a:pt x="9158" y="2356"/>
                  </a:cubicBezTo>
                  <a:moveTo>
                    <a:pt x="9180" y="2309"/>
                  </a:moveTo>
                  <a:lnTo>
                    <a:pt x="9180" y="2309"/>
                  </a:lnTo>
                  <a:cubicBezTo>
                    <a:pt x="9178" y="2317"/>
                    <a:pt x="9175" y="2323"/>
                    <a:pt x="9171" y="2330"/>
                  </a:cubicBezTo>
                  <a:cubicBezTo>
                    <a:pt x="9169" y="2334"/>
                    <a:pt x="9166" y="2337"/>
                    <a:pt x="9164" y="2340"/>
                  </a:cubicBezTo>
                  <a:cubicBezTo>
                    <a:pt x="9177" y="2340"/>
                    <a:pt x="9190" y="2319"/>
                    <a:pt x="9180" y="2309"/>
                  </a:cubicBezTo>
                  <a:moveTo>
                    <a:pt x="9193" y="2301"/>
                  </a:moveTo>
                  <a:cubicBezTo>
                    <a:pt x="9193" y="2301"/>
                    <a:pt x="9193" y="2317"/>
                    <a:pt x="9193" y="2301"/>
                  </a:cubicBezTo>
                  <a:moveTo>
                    <a:pt x="9193" y="2282"/>
                  </a:moveTo>
                  <a:lnTo>
                    <a:pt x="9193" y="2301"/>
                  </a:lnTo>
                  <a:cubicBezTo>
                    <a:pt x="9203" y="2301"/>
                    <a:pt x="9206" y="2280"/>
                    <a:pt x="9193" y="2282"/>
                  </a:cubicBezTo>
                  <a:moveTo>
                    <a:pt x="9214" y="2269"/>
                  </a:moveTo>
                  <a:cubicBezTo>
                    <a:pt x="9214" y="2277"/>
                    <a:pt x="9206" y="2282"/>
                    <a:pt x="9203" y="2277"/>
                  </a:cubicBezTo>
                  <a:cubicBezTo>
                    <a:pt x="9201" y="2272"/>
                    <a:pt x="9206" y="2269"/>
                    <a:pt x="9214" y="2269"/>
                  </a:cubicBezTo>
                  <a:moveTo>
                    <a:pt x="9193" y="2282"/>
                  </a:moveTo>
                  <a:cubicBezTo>
                    <a:pt x="9193" y="2274"/>
                    <a:pt x="9206" y="2261"/>
                    <a:pt x="9193" y="2261"/>
                  </a:cubicBezTo>
                  <a:cubicBezTo>
                    <a:pt x="9180" y="2261"/>
                    <a:pt x="9158" y="2294"/>
                    <a:pt x="9166" y="2317"/>
                  </a:cubicBezTo>
                  <a:cubicBezTo>
                    <a:pt x="9174" y="2341"/>
                    <a:pt x="9180" y="2290"/>
                    <a:pt x="9193" y="2282"/>
                  </a:cubicBezTo>
                  <a:moveTo>
                    <a:pt x="9185" y="2261"/>
                  </a:moveTo>
                  <a:lnTo>
                    <a:pt x="9193" y="2251"/>
                  </a:lnTo>
                  <a:cubicBezTo>
                    <a:pt x="9188" y="2251"/>
                    <a:pt x="9185" y="2253"/>
                    <a:pt x="9185" y="2261"/>
                  </a:cubicBezTo>
                  <a:moveTo>
                    <a:pt x="9100" y="2483"/>
                  </a:moveTo>
                  <a:cubicBezTo>
                    <a:pt x="9100" y="2478"/>
                    <a:pt x="9106" y="2478"/>
                    <a:pt x="9106" y="2475"/>
                  </a:cubicBezTo>
                  <a:lnTo>
                    <a:pt x="9114" y="2475"/>
                  </a:lnTo>
                  <a:lnTo>
                    <a:pt x="9108" y="2483"/>
                  </a:lnTo>
                  <a:lnTo>
                    <a:pt x="9100" y="2483"/>
                  </a:lnTo>
                  <a:moveTo>
                    <a:pt x="9119" y="2457"/>
                  </a:moveTo>
                  <a:cubicBezTo>
                    <a:pt x="9119" y="2433"/>
                    <a:pt x="9135" y="2430"/>
                    <a:pt x="9137" y="2409"/>
                  </a:cubicBezTo>
                  <a:cubicBezTo>
                    <a:pt x="9140" y="2388"/>
                    <a:pt x="9137" y="2422"/>
                    <a:pt x="9145" y="2422"/>
                  </a:cubicBezTo>
                  <a:cubicBezTo>
                    <a:pt x="9153" y="2422"/>
                    <a:pt x="9135" y="2449"/>
                    <a:pt x="9119" y="2457"/>
                  </a:cubicBezTo>
                  <a:moveTo>
                    <a:pt x="9121" y="2430"/>
                  </a:moveTo>
                  <a:cubicBezTo>
                    <a:pt x="9106" y="2425"/>
                    <a:pt x="9121" y="2421"/>
                    <a:pt x="9121" y="2407"/>
                  </a:cubicBezTo>
                  <a:cubicBezTo>
                    <a:pt x="9121" y="2394"/>
                    <a:pt x="9119" y="2420"/>
                    <a:pt x="9121" y="2430"/>
                  </a:cubicBezTo>
                  <a:moveTo>
                    <a:pt x="9127" y="2370"/>
                  </a:moveTo>
                  <a:cubicBezTo>
                    <a:pt x="9121" y="2370"/>
                    <a:pt x="9127" y="2354"/>
                    <a:pt x="9137" y="2356"/>
                  </a:cubicBezTo>
                  <a:cubicBezTo>
                    <a:pt x="9148" y="2359"/>
                    <a:pt x="9132" y="2367"/>
                    <a:pt x="9127" y="2370"/>
                  </a:cubicBezTo>
                  <a:moveTo>
                    <a:pt x="9214" y="2224"/>
                  </a:moveTo>
                  <a:cubicBezTo>
                    <a:pt x="9225" y="2216"/>
                    <a:pt x="9231" y="2214"/>
                    <a:pt x="9225" y="2198"/>
                  </a:cubicBezTo>
                  <a:cubicBezTo>
                    <a:pt x="9220" y="2183"/>
                    <a:pt x="9228" y="2208"/>
                    <a:pt x="9238" y="2208"/>
                  </a:cubicBezTo>
                  <a:cubicBezTo>
                    <a:pt x="9249" y="2208"/>
                    <a:pt x="9219" y="2235"/>
                    <a:pt x="9214" y="2224"/>
                  </a:cubicBezTo>
                  <a:moveTo>
                    <a:pt x="9272" y="2190"/>
                  </a:moveTo>
                  <a:lnTo>
                    <a:pt x="9280" y="2190"/>
                  </a:lnTo>
                  <a:lnTo>
                    <a:pt x="9280" y="2200"/>
                  </a:lnTo>
                  <a:lnTo>
                    <a:pt x="9272" y="2200"/>
                  </a:lnTo>
                  <a:lnTo>
                    <a:pt x="9272" y="2190"/>
                  </a:lnTo>
                  <a:moveTo>
                    <a:pt x="9185" y="2261"/>
                  </a:moveTo>
                  <a:cubicBezTo>
                    <a:pt x="9185" y="2237"/>
                    <a:pt x="9251" y="2224"/>
                    <a:pt x="9267" y="2187"/>
                  </a:cubicBezTo>
                  <a:cubicBezTo>
                    <a:pt x="9264" y="2195"/>
                    <a:pt x="9264" y="2203"/>
                    <a:pt x="9259" y="2208"/>
                  </a:cubicBezTo>
                  <a:lnTo>
                    <a:pt x="9267" y="2208"/>
                  </a:lnTo>
                  <a:cubicBezTo>
                    <a:pt x="9267" y="2203"/>
                    <a:pt x="9272" y="2203"/>
                    <a:pt x="9267" y="2208"/>
                  </a:cubicBezTo>
                  <a:cubicBezTo>
                    <a:pt x="9262" y="2213"/>
                    <a:pt x="9259" y="2227"/>
                    <a:pt x="9259" y="2240"/>
                  </a:cubicBezTo>
                  <a:cubicBezTo>
                    <a:pt x="9259" y="2253"/>
                    <a:pt x="9246" y="2238"/>
                    <a:pt x="9243" y="2243"/>
                  </a:cubicBezTo>
                  <a:cubicBezTo>
                    <a:pt x="9240" y="2249"/>
                    <a:pt x="9259" y="2235"/>
                    <a:pt x="9256" y="2221"/>
                  </a:cubicBezTo>
                  <a:cubicBezTo>
                    <a:pt x="9254" y="2208"/>
                    <a:pt x="9219" y="2251"/>
                    <a:pt x="9214" y="2269"/>
                  </a:cubicBezTo>
                  <a:lnTo>
                    <a:pt x="9219" y="2269"/>
                  </a:lnTo>
                  <a:cubicBezTo>
                    <a:pt x="9219" y="2256"/>
                    <a:pt x="9233" y="2257"/>
                    <a:pt x="9233" y="2243"/>
                  </a:cubicBezTo>
                  <a:cubicBezTo>
                    <a:pt x="9233" y="2230"/>
                    <a:pt x="9230" y="2266"/>
                    <a:pt x="9219" y="2269"/>
                  </a:cubicBezTo>
                  <a:lnTo>
                    <a:pt x="9219" y="2269"/>
                  </a:lnTo>
                  <a:cubicBezTo>
                    <a:pt x="9205" y="2299"/>
                    <a:pt x="9193" y="2324"/>
                    <a:pt x="9176" y="2353"/>
                  </a:cubicBezTo>
                  <a:cubicBezTo>
                    <a:pt x="9167" y="2369"/>
                    <a:pt x="9158" y="2383"/>
                    <a:pt x="9148" y="2399"/>
                  </a:cubicBezTo>
                  <a:cubicBezTo>
                    <a:pt x="9145" y="2396"/>
                    <a:pt x="9145" y="2391"/>
                    <a:pt x="9145" y="2383"/>
                  </a:cubicBezTo>
                  <a:cubicBezTo>
                    <a:pt x="9145" y="2375"/>
                    <a:pt x="9138" y="2399"/>
                    <a:pt x="9127" y="2399"/>
                  </a:cubicBezTo>
                  <a:cubicBezTo>
                    <a:pt x="9117" y="2399"/>
                    <a:pt x="9125" y="2399"/>
                    <a:pt x="9127" y="2399"/>
                  </a:cubicBezTo>
                  <a:cubicBezTo>
                    <a:pt x="9130" y="2399"/>
                    <a:pt x="9153" y="2356"/>
                    <a:pt x="9158" y="2327"/>
                  </a:cubicBezTo>
                  <a:cubicBezTo>
                    <a:pt x="9164" y="2298"/>
                    <a:pt x="9151" y="2352"/>
                    <a:pt x="9137" y="2346"/>
                  </a:cubicBezTo>
                  <a:cubicBezTo>
                    <a:pt x="9124" y="2341"/>
                    <a:pt x="9166" y="2307"/>
                    <a:pt x="9161" y="2288"/>
                  </a:cubicBezTo>
                  <a:cubicBezTo>
                    <a:pt x="9156" y="2270"/>
                    <a:pt x="9185" y="2274"/>
                    <a:pt x="9185" y="2261"/>
                  </a:cubicBezTo>
                  <a:moveTo>
                    <a:pt x="9238" y="2200"/>
                  </a:moveTo>
                  <a:lnTo>
                    <a:pt x="9238" y="2200"/>
                  </a:lnTo>
                  <a:cubicBezTo>
                    <a:pt x="9239" y="2196"/>
                    <a:pt x="9240" y="2192"/>
                    <a:pt x="9240" y="2187"/>
                  </a:cubicBezTo>
                  <a:cubicBezTo>
                    <a:pt x="9251" y="2187"/>
                    <a:pt x="9246" y="2195"/>
                    <a:pt x="9246" y="2200"/>
                  </a:cubicBezTo>
                  <a:lnTo>
                    <a:pt x="9238" y="2200"/>
                  </a:lnTo>
                  <a:moveTo>
                    <a:pt x="9283" y="2187"/>
                  </a:moveTo>
                  <a:cubicBezTo>
                    <a:pt x="9283" y="2184"/>
                    <a:pt x="9288" y="2184"/>
                    <a:pt x="9288" y="2182"/>
                  </a:cubicBezTo>
                  <a:lnTo>
                    <a:pt x="9296" y="2182"/>
                  </a:lnTo>
                  <a:cubicBezTo>
                    <a:pt x="9296" y="2187"/>
                    <a:pt x="9291" y="2187"/>
                    <a:pt x="9283" y="2187"/>
                  </a:cubicBezTo>
                  <a:moveTo>
                    <a:pt x="9259" y="2182"/>
                  </a:moveTo>
                  <a:cubicBezTo>
                    <a:pt x="9254" y="2153"/>
                    <a:pt x="9293" y="2171"/>
                    <a:pt x="9296" y="2158"/>
                  </a:cubicBezTo>
                  <a:cubicBezTo>
                    <a:pt x="9299" y="2145"/>
                    <a:pt x="9301" y="2164"/>
                    <a:pt x="9301" y="2169"/>
                  </a:cubicBezTo>
                  <a:cubicBezTo>
                    <a:pt x="9301" y="2175"/>
                    <a:pt x="9288" y="2176"/>
                    <a:pt x="9280" y="2184"/>
                  </a:cubicBezTo>
                  <a:cubicBezTo>
                    <a:pt x="9272" y="2192"/>
                    <a:pt x="9272" y="2174"/>
                    <a:pt x="9259" y="2182"/>
                  </a:cubicBezTo>
                  <a:moveTo>
                    <a:pt x="9283" y="2150"/>
                  </a:moveTo>
                  <a:cubicBezTo>
                    <a:pt x="9283" y="2150"/>
                    <a:pt x="9272" y="2163"/>
                    <a:pt x="9283" y="2150"/>
                  </a:cubicBezTo>
                  <a:moveTo>
                    <a:pt x="9323" y="2158"/>
                  </a:moveTo>
                  <a:cubicBezTo>
                    <a:pt x="9328" y="2150"/>
                    <a:pt x="9330" y="2145"/>
                    <a:pt x="9341" y="2145"/>
                  </a:cubicBezTo>
                  <a:cubicBezTo>
                    <a:pt x="9352" y="2145"/>
                    <a:pt x="9330" y="2153"/>
                    <a:pt x="9323" y="2158"/>
                  </a:cubicBezTo>
                  <a:moveTo>
                    <a:pt x="9296" y="2145"/>
                  </a:moveTo>
                  <a:cubicBezTo>
                    <a:pt x="9296" y="2145"/>
                    <a:pt x="9301" y="2147"/>
                    <a:pt x="9296" y="2145"/>
                  </a:cubicBezTo>
                  <a:moveTo>
                    <a:pt x="9307" y="2139"/>
                  </a:moveTo>
                  <a:lnTo>
                    <a:pt x="9307" y="2139"/>
                  </a:lnTo>
                  <a:moveTo>
                    <a:pt x="9989" y="2126"/>
                  </a:moveTo>
                  <a:cubicBezTo>
                    <a:pt x="9849" y="2174"/>
                    <a:pt x="9696" y="2213"/>
                    <a:pt x="9571" y="2124"/>
                  </a:cubicBezTo>
                  <a:cubicBezTo>
                    <a:pt x="9463" y="2094"/>
                    <a:pt x="9336" y="2069"/>
                    <a:pt x="9254" y="2137"/>
                  </a:cubicBezTo>
                  <a:cubicBezTo>
                    <a:pt x="9172" y="2206"/>
                    <a:pt x="9177" y="2224"/>
                    <a:pt x="9135" y="2264"/>
                  </a:cubicBezTo>
                  <a:lnTo>
                    <a:pt x="9135" y="2264"/>
                  </a:lnTo>
                  <a:cubicBezTo>
                    <a:pt x="9134" y="2259"/>
                    <a:pt x="9134" y="2255"/>
                    <a:pt x="9134" y="2251"/>
                  </a:cubicBezTo>
                  <a:cubicBezTo>
                    <a:pt x="9134" y="2214"/>
                    <a:pt x="9142" y="2183"/>
                    <a:pt x="9158" y="2150"/>
                  </a:cubicBezTo>
                  <a:cubicBezTo>
                    <a:pt x="9124" y="2121"/>
                    <a:pt x="9076" y="2113"/>
                    <a:pt x="9021" y="2108"/>
                  </a:cubicBezTo>
                  <a:cubicBezTo>
                    <a:pt x="8963" y="2356"/>
                    <a:pt x="8923" y="2602"/>
                    <a:pt x="8875" y="2854"/>
                  </a:cubicBezTo>
                  <a:cubicBezTo>
                    <a:pt x="8907" y="2891"/>
                    <a:pt x="8939" y="2928"/>
                    <a:pt x="8979" y="2933"/>
                  </a:cubicBezTo>
                  <a:cubicBezTo>
                    <a:pt x="9034" y="2888"/>
                    <a:pt x="9058" y="2811"/>
                    <a:pt x="9063" y="2745"/>
                  </a:cubicBezTo>
                  <a:cubicBezTo>
                    <a:pt x="9174" y="2528"/>
                    <a:pt x="9217" y="2251"/>
                    <a:pt x="9457" y="2163"/>
                  </a:cubicBezTo>
                  <a:cubicBezTo>
                    <a:pt x="9606" y="2213"/>
                    <a:pt x="9791" y="2317"/>
                    <a:pt x="9973" y="2221"/>
                  </a:cubicBezTo>
                  <a:lnTo>
                    <a:pt x="9973" y="2221"/>
                  </a:lnTo>
                  <a:cubicBezTo>
                    <a:pt x="9976" y="2188"/>
                    <a:pt x="9981" y="2159"/>
                    <a:pt x="9989" y="2126"/>
                  </a:cubicBezTo>
                  <a:moveTo>
                    <a:pt x="7850" y="3467"/>
                  </a:moveTo>
                  <a:lnTo>
                    <a:pt x="7850" y="3467"/>
                  </a:lnTo>
                  <a:moveTo>
                    <a:pt x="7784" y="3451"/>
                  </a:moveTo>
                  <a:lnTo>
                    <a:pt x="7784" y="3451"/>
                  </a:lnTo>
                  <a:cubicBezTo>
                    <a:pt x="7784" y="3452"/>
                    <a:pt x="7784" y="3452"/>
                    <a:pt x="7784" y="3453"/>
                  </a:cubicBezTo>
                  <a:cubicBezTo>
                    <a:pt x="7784" y="3455"/>
                    <a:pt x="7784" y="3456"/>
                    <a:pt x="7785" y="3458"/>
                  </a:cubicBezTo>
                  <a:cubicBezTo>
                    <a:pt x="7786" y="3460"/>
                    <a:pt x="7787" y="3461"/>
                    <a:pt x="7789" y="3462"/>
                  </a:cubicBezTo>
                  <a:cubicBezTo>
                    <a:pt x="7791" y="3463"/>
                    <a:pt x="7792" y="3463"/>
                    <a:pt x="7794" y="3463"/>
                  </a:cubicBezTo>
                  <a:cubicBezTo>
                    <a:pt x="7796" y="3463"/>
                    <a:pt x="7798" y="3463"/>
                    <a:pt x="7800" y="3462"/>
                  </a:cubicBezTo>
                  <a:cubicBezTo>
                    <a:pt x="7801" y="3461"/>
                    <a:pt x="7803" y="3460"/>
                    <a:pt x="7804" y="3458"/>
                  </a:cubicBezTo>
                  <a:cubicBezTo>
                    <a:pt x="7804" y="3457"/>
                    <a:pt x="7805" y="3456"/>
                    <a:pt x="7805" y="3454"/>
                  </a:cubicBezTo>
                  <a:cubicBezTo>
                    <a:pt x="7794" y="3459"/>
                    <a:pt x="7794" y="3449"/>
                    <a:pt x="7784" y="3451"/>
                  </a:cubicBezTo>
                  <a:moveTo>
                    <a:pt x="7784" y="3451"/>
                  </a:moveTo>
                  <a:lnTo>
                    <a:pt x="7784" y="3451"/>
                  </a:lnTo>
                  <a:moveTo>
                    <a:pt x="8476" y="3385"/>
                  </a:moveTo>
                  <a:cubicBezTo>
                    <a:pt x="8476" y="3385"/>
                    <a:pt x="8481" y="3369"/>
                    <a:pt x="8476" y="3385"/>
                  </a:cubicBezTo>
                  <a:moveTo>
                    <a:pt x="8685" y="3094"/>
                  </a:moveTo>
                  <a:cubicBezTo>
                    <a:pt x="8685" y="3097"/>
                    <a:pt x="8682" y="3097"/>
                    <a:pt x="8682" y="3102"/>
                  </a:cubicBezTo>
                  <a:cubicBezTo>
                    <a:pt x="8682" y="3108"/>
                    <a:pt x="8703" y="3089"/>
                    <a:pt x="8685" y="3094"/>
                  </a:cubicBezTo>
                  <a:moveTo>
                    <a:pt x="8717" y="3047"/>
                  </a:moveTo>
                  <a:cubicBezTo>
                    <a:pt x="8711" y="3047"/>
                    <a:pt x="8703" y="3061"/>
                    <a:pt x="8711" y="3063"/>
                  </a:cubicBezTo>
                  <a:cubicBezTo>
                    <a:pt x="8719" y="3066"/>
                    <a:pt x="8722" y="3052"/>
                    <a:pt x="8717" y="3047"/>
                  </a:cubicBezTo>
                  <a:moveTo>
                    <a:pt x="8725" y="3012"/>
                  </a:moveTo>
                  <a:cubicBezTo>
                    <a:pt x="8730" y="3020"/>
                    <a:pt x="8722" y="3018"/>
                    <a:pt x="8725" y="3012"/>
                  </a:cubicBezTo>
                  <a:moveTo>
                    <a:pt x="8725" y="3012"/>
                  </a:moveTo>
                  <a:lnTo>
                    <a:pt x="8725" y="3012"/>
                  </a:lnTo>
                  <a:moveTo>
                    <a:pt x="8740" y="2986"/>
                  </a:moveTo>
                  <a:cubicBezTo>
                    <a:pt x="8730" y="2986"/>
                    <a:pt x="8725" y="2994"/>
                    <a:pt x="8725" y="3004"/>
                  </a:cubicBezTo>
                  <a:cubicBezTo>
                    <a:pt x="8725" y="3015"/>
                    <a:pt x="8740" y="2994"/>
                    <a:pt x="8740" y="2986"/>
                  </a:cubicBezTo>
                  <a:moveTo>
                    <a:pt x="8725" y="2970"/>
                  </a:moveTo>
                  <a:cubicBezTo>
                    <a:pt x="8725" y="2970"/>
                    <a:pt x="8735" y="2954"/>
                    <a:pt x="8725" y="2970"/>
                  </a:cubicBezTo>
                  <a:moveTo>
                    <a:pt x="8759" y="2883"/>
                  </a:moveTo>
                  <a:lnTo>
                    <a:pt x="8759" y="2883"/>
                  </a:lnTo>
                  <a:moveTo>
                    <a:pt x="8746" y="2867"/>
                  </a:moveTo>
                  <a:lnTo>
                    <a:pt x="8746" y="2875"/>
                  </a:lnTo>
                  <a:lnTo>
                    <a:pt x="8756" y="2875"/>
                  </a:lnTo>
                  <a:cubicBezTo>
                    <a:pt x="8756" y="2872"/>
                    <a:pt x="8759" y="2872"/>
                    <a:pt x="8759" y="2867"/>
                  </a:cubicBezTo>
                  <a:lnTo>
                    <a:pt x="8748" y="2867"/>
                  </a:lnTo>
                  <a:lnTo>
                    <a:pt x="8746" y="2867"/>
                  </a:lnTo>
                  <a:moveTo>
                    <a:pt x="8764" y="2867"/>
                  </a:moveTo>
                  <a:lnTo>
                    <a:pt x="8775" y="2867"/>
                  </a:lnTo>
                  <a:lnTo>
                    <a:pt x="8775" y="2856"/>
                  </a:lnTo>
                  <a:lnTo>
                    <a:pt x="8764" y="2856"/>
                  </a:lnTo>
                  <a:lnTo>
                    <a:pt x="8764" y="2867"/>
                  </a:lnTo>
                  <a:moveTo>
                    <a:pt x="8759" y="2835"/>
                  </a:moveTo>
                  <a:cubicBezTo>
                    <a:pt x="8762" y="2835"/>
                    <a:pt x="8762" y="2840"/>
                    <a:pt x="8759" y="2835"/>
                  </a:cubicBezTo>
                  <a:moveTo>
                    <a:pt x="8759" y="2835"/>
                  </a:moveTo>
                  <a:lnTo>
                    <a:pt x="8759" y="2825"/>
                  </a:lnTo>
                  <a:cubicBezTo>
                    <a:pt x="8764" y="2827"/>
                    <a:pt x="8773" y="2839"/>
                    <a:pt x="8775" y="2825"/>
                  </a:cubicBezTo>
                  <a:cubicBezTo>
                    <a:pt x="8778" y="2812"/>
                    <a:pt x="8770" y="2811"/>
                    <a:pt x="8756" y="2814"/>
                  </a:cubicBezTo>
                  <a:cubicBezTo>
                    <a:pt x="8743" y="2817"/>
                    <a:pt x="8744" y="2835"/>
                    <a:pt x="8746" y="2851"/>
                  </a:cubicBezTo>
                  <a:cubicBezTo>
                    <a:pt x="8749" y="2867"/>
                    <a:pt x="8748" y="2835"/>
                    <a:pt x="8759" y="2835"/>
                  </a:cubicBezTo>
                  <a:moveTo>
                    <a:pt x="8764" y="2803"/>
                  </a:moveTo>
                  <a:cubicBezTo>
                    <a:pt x="8764" y="2803"/>
                    <a:pt x="8772" y="2787"/>
                    <a:pt x="8764" y="2803"/>
                  </a:cubicBezTo>
                  <a:moveTo>
                    <a:pt x="8777" y="2772"/>
                  </a:moveTo>
                  <a:cubicBezTo>
                    <a:pt x="8764" y="2772"/>
                    <a:pt x="8764" y="2785"/>
                    <a:pt x="8759" y="2787"/>
                  </a:cubicBezTo>
                  <a:cubicBezTo>
                    <a:pt x="8754" y="2790"/>
                    <a:pt x="8775" y="2782"/>
                    <a:pt x="8777" y="2772"/>
                  </a:cubicBezTo>
                  <a:moveTo>
                    <a:pt x="8719" y="2764"/>
                  </a:moveTo>
                  <a:cubicBezTo>
                    <a:pt x="8719" y="2769"/>
                    <a:pt x="8719" y="2772"/>
                    <a:pt x="8714" y="2772"/>
                  </a:cubicBezTo>
                  <a:lnTo>
                    <a:pt x="8722" y="2772"/>
                  </a:lnTo>
                  <a:cubicBezTo>
                    <a:pt x="8722" y="2769"/>
                    <a:pt x="8722" y="2761"/>
                    <a:pt x="8719" y="2761"/>
                  </a:cubicBezTo>
                  <a:lnTo>
                    <a:pt x="8719" y="2764"/>
                  </a:lnTo>
                  <a:moveTo>
                    <a:pt x="8764" y="2705"/>
                  </a:moveTo>
                  <a:lnTo>
                    <a:pt x="8764" y="2705"/>
                  </a:lnTo>
                  <a:moveTo>
                    <a:pt x="7887" y="2425"/>
                  </a:moveTo>
                  <a:cubicBezTo>
                    <a:pt x="7887" y="2425"/>
                    <a:pt x="7887" y="2420"/>
                    <a:pt x="7887" y="2425"/>
                  </a:cubicBezTo>
                  <a:moveTo>
                    <a:pt x="8785" y="1640"/>
                  </a:moveTo>
                  <a:cubicBezTo>
                    <a:pt x="8785" y="1640"/>
                    <a:pt x="8793" y="1627"/>
                    <a:pt x="8785" y="1640"/>
                  </a:cubicBezTo>
                  <a:moveTo>
                    <a:pt x="8780" y="1511"/>
                  </a:moveTo>
                  <a:cubicBezTo>
                    <a:pt x="8780" y="1508"/>
                    <a:pt x="8783" y="1511"/>
                    <a:pt x="8780" y="1511"/>
                  </a:cubicBezTo>
                  <a:moveTo>
                    <a:pt x="8785" y="1492"/>
                  </a:moveTo>
                  <a:lnTo>
                    <a:pt x="8785" y="1492"/>
                  </a:lnTo>
                  <a:moveTo>
                    <a:pt x="8259" y="1238"/>
                  </a:moveTo>
                  <a:cubicBezTo>
                    <a:pt x="8262" y="1238"/>
                    <a:pt x="8262" y="1238"/>
                    <a:pt x="8262" y="1236"/>
                  </a:cubicBezTo>
                  <a:cubicBezTo>
                    <a:pt x="8262" y="1233"/>
                    <a:pt x="8259" y="1236"/>
                    <a:pt x="8259" y="1238"/>
                  </a:cubicBezTo>
                  <a:moveTo>
                    <a:pt x="8423" y="1032"/>
                  </a:moveTo>
                  <a:cubicBezTo>
                    <a:pt x="8428" y="1032"/>
                    <a:pt x="8431" y="1032"/>
                    <a:pt x="8428" y="1027"/>
                  </a:cubicBezTo>
                  <a:cubicBezTo>
                    <a:pt x="8426" y="1021"/>
                    <a:pt x="8423" y="1029"/>
                    <a:pt x="8423" y="1032"/>
                  </a:cubicBezTo>
                  <a:moveTo>
                    <a:pt x="7987" y="3547"/>
                  </a:moveTo>
                  <a:cubicBezTo>
                    <a:pt x="7987" y="3541"/>
                    <a:pt x="7993" y="3541"/>
                    <a:pt x="8001" y="3541"/>
                  </a:cubicBezTo>
                  <a:lnTo>
                    <a:pt x="7987" y="3547"/>
                  </a:lnTo>
                  <a:moveTo>
                    <a:pt x="7977" y="3544"/>
                  </a:moveTo>
                  <a:cubicBezTo>
                    <a:pt x="7977" y="3544"/>
                    <a:pt x="7979" y="3560"/>
                    <a:pt x="7977" y="3544"/>
                  </a:cubicBezTo>
                  <a:moveTo>
                    <a:pt x="8017" y="3544"/>
                  </a:moveTo>
                  <a:cubicBezTo>
                    <a:pt x="8017" y="3533"/>
                    <a:pt x="8027" y="3533"/>
                    <a:pt x="8030" y="3541"/>
                  </a:cubicBezTo>
                  <a:lnTo>
                    <a:pt x="8017" y="3541"/>
                  </a:lnTo>
                  <a:lnTo>
                    <a:pt x="8017" y="3544"/>
                  </a:lnTo>
                  <a:moveTo>
                    <a:pt x="8038" y="3539"/>
                  </a:moveTo>
                  <a:lnTo>
                    <a:pt x="8038" y="3528"/>
                  </a:lnTo>
                  <a:cubicBezTo>
                    <a:pt x="8043" y="3528"/>
                    <a:pt x="8046" y="3531"/>
                    <a:pt x="8046" y="3539"/>
                  </a:cubicBezTo>
                  <a:lnTo>
                    <a:pt x="8038" y="3539"/>
                  </a:lnTo>
                  <a:moveTo>
                    <a:pt x="7916" y="3531"/>
                  </a:moveTo>
                  <a:cubicBezTo>
                    <a:pt x="7916" y="3531"/>
                    <a:pt x="7916" y="3536"/>
                    <a:pt x="7916" y="3531"/>
                  </a:cubicBezTo>
                  <a:moveTo>
                    <a:pt x="8275" y="3510"/>
                  </a:moveTo>
                  <a:cubicBezTo>
                    <a:pt x="8275" y="3510"/>
                    <a:pt x="8275" y="3512"/>
                    <a:pt x="8275" y="3510"/>
                  </a:cubicBezTo>
                  <a:moveTo>
                    <a:pt x="8056" y="3531"/>
                  </a:moveTo>
                  <a:lnTo>
                    <a:pt x="8056" y="3531"/>
                  </a:lnTo>
                  <a:cubicBezTo>
                    <a:pt x="8100" y="3513"/>
                    <a:pt x="8138" y="3500"/>
                    <a:pt x="8183" y="3488"/>
                  </a:cubicBezTo>
                  <a:cubicBezTo>
                    <a:pt x="8189" y="3510"/>
                    <a:pt x="8165" y="3510"/>
                    <a:pt x="8159" y="3502"/>
                  </a:cubicBezTo>
                  <a:lnTo>
                    <a:pt x="8159" y="3502"/>
                  </a:lnTo>
                  <a:cubicBezTo>
                    <a:pt x="8154" y="3505"/>
                    <a:pt x="8150" y="3509"/>
                    <a:pt x="8144" y="3512"/>
                  </a:cubicBezTo>
                  <a:cubicBezTo>
                    <a:pt x="8121" y="3526"/>
                    <a:pt x="8098" y="3531"/>
                    <a:pt x="8070" y="3531"/>
                  </a:cubicBezTo>
                  <a:cubicBezTo>
                    <a:pt x="8065" y="3531"/>
                    <a:pt x="8061" y="3531"/>
                    <a:pt x="8056" y="3531"/>
                  </a:cubicBezTo>
                  <a:moveTo>
                    <a:pt x="8117" y="3488"/>
                  </a:moveTo>
                  <a:cubicBezTo>
                    <a:pt x="8112" y="3478"/>
                    <a:pt x="8130" y="3483"/>
                    <a:pt x="8136" y="3478"/>
                  </a:cubicBezTo>
                  <a:cubicBezTo>
                    <a:pt x="8141" y="3473"/>
                    <a:pt x="8122" y="3486"/>
                    <a:pt x="8117" y="3488"/>
                  </a:cubicBezTo>
                  <a:moveTo>
                    <a:pt x="8146" y="3473"/>
                  </a:moveTo>
                  <a:cubicBezTo>
                    <a:pt x="8146" y="3478"/>
                    <a:pt x="8144" y="3475"/>
                    <a:pt x="8138" y="3478"/>
                  </a:cubicBezTo>
                  <a:lnTo>
                    <a:pt x="8146" y="3473"/>
                  </a:lnTo>
                  <a:moveTo>
                    <a:pt x="8067" y="3478"/>
                  </a:moveTo>
                  <a:cubicBezTo>
                    <a:pt x="8069" y="3486"/>
                    <a:pt x="8053" y="3486"/>
                    <a:pt x="8056" y="3478"/>
                  </a:cubicBezTo>
                  <a:cubicBezTo>
                    <a:pt x="8058" y="3470"/>
                    <a:pt x="8067" y="3475"/>
                    <a:pt x="8067" y="3478"/>
                  </a:cubicBezTo>
                  <a:moveTo>
                    <a:pt x="8195" y="3483"/>
                  </a:moveTo>
                  <a:cubicBezTo>
                    <a:pt x="8209" y="3475"/>
                    <a:pt x="8219" y="3475"/>
                    <a:pt x="8227" y="3462"/>
                  </a:cubicBezTo>
                  <a:cubicBezTo>
                    <a:pt x="8235" y="3449"/>
                    <a:pt x="8227" y="3470"/>
                    <a:pt x="8227" y="3483"/>
                  </a:cubicBezTo>
                  <a:cubicBezTo>
                    <a:pt x="8227" y="3496"/>
                    <a:pt x="8214" y="3499"/>
                    <a:pt x="8195" y="3491"/>
                  </a:cubicBezTo>
                  <a:lnTo>
                    <a:pt x="8195" y="3483"/>
                  </a:lnTo>
                  <a:moveTo>
                    <a:pt x="8096" y="3470"/>
                  </a:moveTo>
                  <a:cubicBezTo>
                    <a:pt x="8096" y="3465"/>
                    <a:pt x="8099" y="3465"/>
                    <a:pt x="8099" y="3462"/>
                  </a:cubicBezTo>
                  <a:lnTo>
                    <a:pt x="8106" y="3462"/>
                  </a:lnTo>
                  <a:cubicBezTo>
                    <a:pt x="8109" y="3470"/>
                    <a:pt x="8104" y="3470"/>
                    <a:pt x="8096" y="3470"/>
                  </a:cubicBezTo>
                  <a:moveTo>
                    <a:pt x="8120" y="3459"/>
                  </a:moveTo>
                  <a:lnTo>
                    <a:pt x="8120" y="3459"/>
                  </a:lnTo>
                  <a:moveTo>
                    <a:pt x="8225" y="3451"/>
                  </a:moveTo>
                  <a:lnTo>
                    <a:pt x="8225" y="3451"/>
                  </a:lnTo>
                  <a:moveTo>
                    <a:pt x="8267" y="3449"/>
                  </a:moveTo>
                  <a:lnTo>
                    <a:pt x="8267" y="3449"/>
                  </a:lnTo>
                  <a:cubicBezTo>
                    <a:pt x="8268" y="3448"/>
                    <a:pt x="8270" y="3447"/>
                    <a:pt x="8271" y="3446"/>
                  </a:cubicBezTo>
                  <a:cubicBezTo>
                    <a:pt x="8275" y="3444"/>
                    <a:pt x="8277" y="3443"/>
                    <a:pt x="8281" y="3443"/>
                  </a:cubicBezTo>
                  <a:cubicBezTo>
                    <a:pt x="8283" y="3443"/>
                    <a:pt x="8284" y="3443"/>
                    <a:pt x="8285" y="3443"/>
                  </a:cubicBezTo>
                  <a:cubicBezTo>
                    <a:pt x="8285" y="3449"/>
                    <a:pt x="8278" y="3452"/>
                    <a:pt x="8267" y="3449"/>
                  </a:cubicBezTo>
                  <a:cubicBezTo>
                    <a:pt x="8257" y="3447"/>
                    <a:pt x="8259" y="3465"/>
                    <a:pt x="8275" y="3465"/>
                  </a:cubicBezTo>
                  <a:cubicBezTo>
                    <a:pt x="8291" y="3465"/>
                    <a:pt x="8254" y="3465"/>
                    <a:pt x="8240" y="3465"/>
                  </a:cubicBezTo>
                  <a:cubicBezTo>
                    <a:pt x="8227" y="3465"/>
                    <a:pt x="8262" y="3459"/>
                    <a:pt x="8267" y="3449"/>
                  </a:cubicBezTo>
                  <a:moveTo>
                    <a:pt x="8136" y="3451"/>
                  </a:moveTo>
                  <a:cubicBezTo>
                    <a:pt x="8138" y="3436"/>
                    <a:pt x="8149" y="3446"/>
                    <a:pt x="8165" y="3438"/>
                  </a:cubicBezTo>
                  <a:lnTo>
                    <a:pt x="8165" y="3438"/>
                  </a:lnTo>
                  <a:cubicBezTo>
                    <a:pt x="8162" y="3442"/>
                    <a:pt x="8159" y="3445"/>
                    <a:pt x="8155" y="3447"/>
                  </a:cubicBezTo>
                  <a:cubicBezTo>
                    <a:pt x="8149" y="3450"/>
                    <a:pt x="8144" y="3451"/>
                    <a:pt x="8138" y="3451"/>
                  </a:cubicBezTo>
                  <a:cubicBezTo>
                    <a:pt x="8137" y="3451"/>
                    <a:pt x="8136" y="3451"/>
                    <a:pt x="8136" y="3451"/>
                  </a:cubicBezTo>
                  <a:moveTo>
                    <a:pt x="7718" y="3438"/>
                  </a:moveTo>
                  <a:lnTo>
                    <a:pt x="7718" y="3438"/>
                  </a:lnTo>
                  <a:moveTo>
                    <a:pt x="8175" y="3433"/>
                  </a:moveTo>
                  <a:cubicBezTo>
                    <a:pt x="8175" y="3433"/>
                    <a:pt x="8175" y="3436"/>
                    <a:pt x="8175" y="3433"/>
                  </a:cubicBezTo>
                  <a:moveTo>
                    <a:pt x="8288" y="3430"/>
                  </a:moveTo>
                  <a:lnTo>
                    <a:pt x="8288" y="3430"/>
                  </a:lnTo>
                  <a:moveTo>
                    <a:pt x="8301" y="3425"/>
                  </a:moveTo>
                  <a:cubicBezTo>
                    <a:pt x="8301" y="3425"/>
                    <a:pt x="8307" y="3438"/>
                    <a:pt x="8301" y="3425"/>
                  </a:cubicBezTo>
                  <a:moveTo>
                    <a:pt x="8186" y="3430"/>
                  </a:moveTo>
                  <a:cubicBezTo>
                    <a:pt x="8193" y="3420"/>
                    <a:pt x="8211" y="3420"/>
                    <a:pt x="8214" y="3406"/>
                  </a:cubicBezTo>
                  <a:lnTo>
                    <a:pt x="8222" y="3406"/>
                  </a:lnTo>
                  <a:lnTo>
                    <a:pt x="8222" y="3417"/>
                  </a:lnTo>
                  <a:cubicBezTo>
                    <a:pt x="8209" y="3417"/>
                    <a:pt x="8201" y="3428"/>
                    <a:pt x="8186" y="3428"/>
                  </a:cubicBezTo>
                  <a:lnTo>
                    <a:pt x="8186" y="3430"/>
                  </a:lnTo>
                  <a:moveTo>
                    <a:pt x="8254" y="3396"/>
                  </a:moveTo>
                  <a:cubicBezTo>
                    <a:pt x="8251" y="3385"/>
                    <a:pt x="8272" y="3391"/>
                    <a:pt x="8267" y="3375"/>
                  </a:cubicBezTo>
                  <a:cubicBezTo>
                    <a:pt x="8262" y="3359"/>
                    <a:pt x="8264" y="3399"/>
                    <a:pt x="8254" y="3396"/>
                  </a:cubicBezTo>
                  <a:lnTo>
                    <a:pt x="8254" y="3396"/>
                  </a:lnTo>
                  <a:cubicBezTo>
                    <a:pt x="8250" y="3400"/>
                    <a:pt x="8247" y="3404"/>
                    <a:pt x="8242" y="3406"/>
                  </a:cubicBezTo>
                  <a:cubicBezTo>
                    <a:pt x="8237" y="3410"/>
                    <a:pt x="8231" y="3411"/>
                    <a:pt x="8225" y="3412"/>
                  </a:cubicBezTo>
                  <a:cubicBezTo>
                    <a:pt x="8232" y="3404"/>
                    <a:pt x="8235" y="3396"/>
                    <a:pt x="8254" y="3396"/>
                  </a:cubicBezTo>
                  <a:moveTo>
                    <a:pt x="8299" y="3364"/>
                  </a:moveTo>
                  <a:cubicBezTo>
                    <a:pt x="8301" y="3359"/>
                    <a:pt x="8304" y="3351"/>
                    <a:pt x="8314" y="3351"/>
                  </a:cubicBezTo>
                  <a:cubicBezTo>
                    <a:pt x="8325" y="3351"/>
                    <a:pt x="8305" y="3361"/>
                    <a:pt x="8299" y="3364"/>
                  </a:cubicBezTo>
                  <a:cubicBezTo>
                    <a:pt x="8294" y="3367"/>
                    <a:pt x="8291" y="3378"/>
                    <a:pt x="8280" y="3375"/>
                  </a:cubicBezTo>
                  <a:cubicBezTo>
                    <a:pt x="8270" y="3373"/>
                    <a:pt x="8293" y="3372"/>
                    <a:pt x="8299" y="3364"/>
                  </a:cubicBezTo>
                  <a:moveTo>
                    <a:pt x="8333" y="3346"/>
                  </a:moveTo>
                  <a:cubicBezTo>
                    <a:pt x="8325" y="3335"/>
                    <a:pt x="8344" y="3324"/>
                    <a:pt x="8354" y="3324"/>
                  </a:cubicBezTo>
                  <a:cubicBezTo>
                    <a:pt x="8365" y="3324"/>
                    <a:pt x="8338" y="3338"/>
                    <a:pt x="8333" y="3346"/>
                  </a:cubicBezTo>
                  <a:moveTo>
                    <a:pt x="8357" y="3322"/>
                  </a:moveTo>
                  <a:cubicBezTo>
                    <a:pt x="8357" y="3311"/>
                    <a:pt x="8365" y="3309"/>
                    <a:pt x="8375" y="3309"/>
                  </a:cubicBezTo>
                  <a:cubicBezTo>
                    <a:pt x="8386" y="3309"/>
                    <a:pt x="8367" y="3322"/>
                    <a:pt x="8357" y="3322"/>
                  </a:cubicBezTo>
                  <a:moveTo>
                    <a:pt x="8359" y="3385"/>
                  </a:moveTo>
                  <a:cubicBezTo>
                    <a:pt x="8402" y="3356"/>
                    <a:pt x="8431" y="3311"/>
                    <a:pt x="8481" y="3290"/>
                  </a:cubicBezTo>
                  <a:cubicBezTo>
                    <a:pt x="8481" y="3309"/>
                    <a:pt x="8455" y="3306"/>
                    <a:pt x="8457" y="3330"/>
                  </a:cubicBezTo>
                  <a:cubicBezTo>
                    <a:pt x="8460" y="3354"/>
                    <a:pt x="8447" y="3346"/>
                    <a:pt x="8420" y="3346"/>
                  </a:cubicBezTo>
                  <a:cubicBezTo>
                    <a:pt x="8394" y="3346"/>
                    <a:pt x="8428" y="3351"/>
                    <a:pt x="8420" y="3361"/>
                  </a:cubicBezTo>
                  <a:cubicBezTo>
                    <a:pt x="8412" y="3372"/>
                    <a:pt x="8389" y="3359"/>
                    <a:pt x="8402" y="3375"/>
                  </a:cubicBezTo>
                  <a:cubicBezTo>
                    <a:pt x="8415" y="3391"/>
                    <a:pt x="8375" y="3372"/>
                    <a:pt x="8375" y="3385"/>
                  </a:cubicBezTo>
                  <a:cubicBezTo>
                    <a:pt x="8375" y="3399"/>
                    <a:pt x="8381" y="3388"/>
                    <a:pt x="8383" y="3388"/>
                  </a:cubicBezTo>
                  <a:cubicBezTo>
                    <a:pt x="8386" y="3388"/>
                    <a:pt x="8338" y="3422"/>
                    <a:pt x="8314" y="3422"/>
                  </a:cubicBezTo>
                  <a:lnTo>
                    <a:pt x="8314" y="3422"/>
                  </a:lnTo>
                  <a:cubicBezTo>
                    <a:pt x="8324" y="3409"/>
                    <a:pt x="8334" y="3399"/>
                    <a:pt x="8348" y="3391"/>
                  </a:cubicBezTo>
                  <a:cubicBezTo>
                    <a:pt x="8352" y="3389"/>
                    <a:pt x="8355" y="3387"/>
                    <a:pt x="8359" y="3385"/>
                  </a:cubicBezTo>
                  <a:moveTo>
                    <a:pt x="8415" y="3290"/>
                  </a:moveTo>
                  <a:lnTo>
                    <a:pt x="8423" y="3290"/>
                  </a:lnTo>
                  <a:lnTo>
                    <a:pt x="8423" y="3290"/>
                  </a:lnTo>
                  <a:cubicBezTo>
                    <a:pt x="8395" y="3320"/>
                    <a:pt x="8370" y="3344"/>
                    <a:pt x="8338" y="3369"/>
                  </a:cubicBezTo>
                  <a:cubicBezTo>
                    <a:pt x="8341" y="3375"/>
                    <a:pt x="8346" y="3375"/>
                    <a:pt x="8344" y="3383"/>
                  </a:cubicBezTo>
                  <a:lnTo>
                    <a:pt x="8344" y="3383"/>
                  </a:lnTo>
                  <a:cubicBezTo>
                    <a:pt x="8319" y="3389"/>
                    <a:pt x="8300" y="3396"/>
                    <a:pt x="8278" y="3409"/>
                  </a:cubicBezTo>
                  <a:cubicBezTo>
                    <a:pt x="8253" y="3424"/>
                    <a:pt x="8233" y="3440"/>
                    <a:pt x="8214" y="3462"/>
                  </a:cubicBezTo>
                  <a:cubicBezTo>
                    <a:pt x="8198" y="3446"/>
                    <a:pt x="8183" y="3473"/>
                    <a:pt x="8159" y="3473"/>
                  </a:cubicBezTo>
                  <a:cubicBezTo>
                    <a:pt x="8248" y="3414"/>
                    <a:pt x="8344" y="3367"/>
                    <a:pt x="8415" y="3287"/>
                  </a:cubicBezTo>
                  <a:lnTo>
                    <a:pt x="8415" y="3290"/>
                  </a:lnTo>
                  <a:moveTo>
                    <a:pt x="8500" y="3287"/>
                  </a:moveTo>
                  <a:lnTo>
                    <a:pt x="8500" y="3287"/>
                  </a:lnTo>
                  <a:moveTo>
                    <a:pt x="8389" y="3290"/>
                  </a:moveTo>
                  <a:cubicBezTo>
                    <a:pt x="8389" y="3279"/>
                    <a:pt x="8402" y="3280"/>
                    <a:pt x="8402" y="3269"/>
                  </a:cubicBezTo>
                  <a:cubicBezTo>
                    <a:pt x="8402" y="3259"/>
                    <a:pt x="8402" y="3290"/>
                    <a:pt x="8389" y="3290"/>
                  </a:cubicBezTo>
                  <a:moveTo>
                    <a:pt x="8415" y="3266"/>
                  </a:moveTo>
                  <a:cubicBezTo>
                    <a:pt x="8415" y="3266"/>
                    <a:pt x="8415" y="3269"/>
                    <a:pt x="8415" y="3266"/>
                  </a:cubicBezTo>
                  <a:moveTo>
                    <a:pt x="8534" y="3250"/>
                  </a:moveTo>
                  <a:cubicBezTo>
                    <a:pt x="8534" y="3253"/>
                    <a:pt x="8527" y="3253"/>
                    <a:pt x="8524" y="3253"/>
                  </a:cubicBezTo>
                  <a:cubicBezTo>
                    <a:pt x="8522" y="3253"/>
                    <a:pt x="8529" y="3253"/>
                    <a:pt x="8534" y="3250"/>
                  </a:cubicBezTo>
                  <a:moveTo>
                    <a:pt x="8516" y="3253"/>
                  </a:moveTo>
                  <a:lnTo>
                    <a:pt x="8516" y="3253"/>
                  </a:lnTo>
                  <a:moveTo>
                    <a:pt x="8428" y="3248"/>
                  </a:moveTo>
                  <a:cubicBezTo>
                    <a:pt x="8428" y="3242"/>
                    <a:pt x="8434" y="3243"/>
                    <a:pt x="8428" y="3248"/>
                  </a:cubicBezTo>
                  <a:moveTo>
                    <a:pt x="8436" y="3240"/>
                  </a:moveTo>
                  <a:cubicBezTo>
                    <a:pt x="8436" y="3240"/>
                    <a:pt x="8444" y="3253"/>
                    <a:pt x="8436" y="3240"/>
                  </a:cubicBezTo>
                  <a:moveTo>
                    <a:pt x="8455" y="3227"/>
                  </a:moveTo>
                  <a:cubicBezTo>
                    <a:pt x="8455" y="3227"/>
                    <a:pt x="8455" y="3229"/>
                    <a:pt x="8455" y="3227"/>
                  </a:cubicBezTo>
                  <a:moveTo>
                    <a:pt x="8558" y="3205"/>
                  </a:moveTo>
                  <a:cubicBezTo>
                    <a:pt x="8558" y="3205"/>
                    <a:pt x="8566" y="3224"/>
                    <a:pt x="8558" y="3205"/>
                  </a:cubicBezTo>
                  <a:moveTo>
                    <a:pt x="8598" y="3190"/>
                  </a:moveTo>
                  <a:cubicBezTo>
                    <a:pt x="8598" y="3190"/>
                    <a:pt x="8600" y="3205"/>
                    <a:pt x="8598" y="3190"/>
                  </a:cubicBezTo>
                  <a:moveTo>
                    <a:pt x="8558" y="3184"/>
                  </a:moveTo>
                  <a:cubicBezTo>
                    <a:pt x="8576" y="3179"/>
                    <a:pt x="8537" y="3211"/>
                    <a:pt x="8558" y="3187"/>
                  </a:cubicBezTo>
                  <a:lnTo>
                    <a:pt x="8558" y="3184"/>
                  </a:lnTo>
                  <a:moveTo>
                    <a:pt x="8656" y="3131"/>
                  </a:moveTo>
                  <a:cubicBezTo>
                    <a:pt x="8656" y="3131"/>
                    <a:pt x="8658" y="3147"/>
                    <a:pt x="8656" y="3131"/>
                  </a:cubicBezTo>
                  <a:moveTo>
                    <a:pt x="8717" y="3020"/>
                  </a:moveTo>
                  <a:cubicBezTo>
                    <a:pt x="8711" y="3031"/>
                    <a:pt x="8695" y="3024"/>
                    <a:pt x="8703" y="3010"/>
                  </a:cubicBezTo>
                  <a:cubicBezTo>
                    <a:pt x="8711" y="2997"/>
                    <a:pt x="8709" y="3020"/>
                    <a:pt x="8717" y="3020"/>
                  </a:cubicBezTo>
                  <a:moveTo>
                    <a:pt x="8513" y="3242"/>
                  </a:moveTo>
                  <a:cubicBezTo>
                    <a:pt x="8539" y="3147"/>
                    <a:pt x="8627" y="3073"/>
                    <a:pt x="8643" y="2954"/>
                  </a:cubicBezTo>
                  <a:lnTo>
                    <a:pt x="8656" y="2954"/>
                  </a:lnTo>
                  <a:cubicBezTo>
                    <a:pt x="8651" y="2970"/>
                    <a:pt x="8656" y="2975"/>
                    <a:pt x="8656" y="2991"/>
                  </a:cubicBezTo>
                  <a:cubicBezTo>
                    <a:pt x="8656" y="3007"/>
                    <a:pt x="8651" y="2989"/>
                    <a:pt x="8643" y="2989"/>
                  </a:cubicBezTo>
                  <a:cubicBezTo>
                    <a:pt x="8635" y="2989"/>
                    <a:pt x="8616" y="3060"/>
                    <a:pt x="8624" y="3073"/>
                  </a:cubicBezTo>
                  <a:cubicBezTo>
                    <a:pt x="8632" y="3086"/>
                    <a:pt x="8616" y="3092"/>
                    <a:pt x="8603" y="3086"/>
                  </a:cubicBezTo>
                  <a:cubicBezTo>
                    <a:pt x="8590" y="3081"/>
                    <a:pt x="8606" y="3098"/>
                    <a:pt x="8613" y="3100"/>
                  </a:cubicBezTo>
                  <a:cubicBezTo>
                    <a:pt x="8621" y="3103"/>
                    <a:pt x="8603" y="3105"/>
                    <a:pt x="8598" y="3105"/>
                  </a:cubicBezTo>
                  <a:lnTo>
                    <a:pt x="8598" y="3105"/>
                  </a:lnTo>
                  <a:cubicBezTo>
                    <a:pt x="8595" y="3118"/>
                    <a:pt x="8591" y="3128"/>
                    <a:pt x="8584" y="3139"/>
                  </a:cubicBezTo>
                  <a:cubicBezTo>
                    <a:pt x="8575" y="3156"/>
                    <a:pt x="8563" y="3168"/>
                    <a:pt x="8547" y="3179"/>
                  </a:cubicBezTo>
                  <a:cubicBezTo>
                    <a:pt x="8553" y="3192"/>
                    <a:pt x="8538" y="3203"/>
                    <a:pt x="8553" y="3205"/>
                  </a:cubicBezTo>
                  <a:cubicBezTo>
                    <a:pt x="8569" y="3208"/>
                    <a:pt x="8534" y="3240"/>
                    <a:pt x="8513" y="3242"/>
                  </a:cubicBezTo>
                  <a:moveTo>
                    <a:pt x="7490" y="3084"/>
                  </a:moveTo>
                  <a:cubicBezTo>
                    <a:pt x="7495" y="3028"/>
                    <a:pt x="7503" y="2991"/>
                    <a:pt x="7511" y="2936"/>
                  </a:cubicBezTo>
                  <a:cubicBezTo>
                    <a:pt x="7524" y="2975"/>
                    <a:pt x="7493" y="3023"/>
                    <a:pt x="7506" y="3068"/>
                  </a:cubicBezTo>
                  <a:cubicBezTo>
                    <a:pt x="7498" y="3071"/>
                    <a:pt x="7506" y="3086"/>
                    <a:pt x="7490" y="3084"/>
                  </a:cubicBezTo>
                  <a:moveTo>
                    <a:pt x="8553" y="3123"/>
                  </a:moveTo>
                  <a:cubicBezTo>
                    <a:pt x="8576" y="3049"/>
                    <a:pt x="8619" y="2994"/>
                    <a:pt x="8637" y="2912"/>
                  </a:cubicBezTo>
                  <a:lnTo>
                    <a:pt x="8637" y="2912"/>
                  </a:lnTo>
                  <a:cubicBezTo>
                    <a:pt x="8638" y="2916"/>
                    <a:pt x="8638" y="2920"/>
                    <a:pt x="8638" y="2925"/>
                  </a:cubicBezTo>
                  <a:cubicBezTo>
                    <a:pt x="8638" y="2948"/>
                    <a:pt x="8634" y="2968"/>
                    <a:pt x="8621" y="2988"/>
                  </a:cubicBezTo>
                  <a:cubicBezTo>
                    <a:pt x="8617" y="2996"/>
                    <a:pt x="8612" y="3003"/>
                    <a:pt x="8606" y="3010"/>
                  </a:cubicBezTo>
                  <a:lnTo>
                    <a:pt x="8606" y="3010"/>
                  </a:lnTo>
                  <a:cubicBezTo>
                    <a:pt x="8606" y="3014"/>
                    <a:pt x="8607" y="3019"/>
                    <a:pt x="8607" y="3023"/>
                  </a:cubicBezTo>
                  <a:cubicBezTo>
                    <a:pt x="8607" y="3037"/>
                    <a:pt x="8604" y="3049"/>
                    <a:pt x="8597" y="3060"/>
                  </a:cubicBezTo>
                  <a:cubicBezTo>
                    <a:pt x="8592" y="3069"/>
                    <a:pt x="8587" y="3075"/>
                    <a:pt x="8579" y="3081"/>
                  </a:cubicBezTo>
                  <a:cubicBezTo>
                    <a:pt x="8563" y="3134"/>
                    <a:pt x="8529" y="3174"/>
                    <a:pt x="8502" y="3219"/>
                  </a:cubicBezTo>
                  <a:cubicBezTo>
                    <a:pt x="8497" y="3219"/>
                    <a:pt x="8500" y="3211"/>
                    <a:pt x="8494" y="3211"/>
                  </a:cubicBezTo>
                  <a:cubicBezTo>
                    <a:pt x="8489" y="3211"/>
                    <a:pt x="8514" y="3238"/>
                    <a:pt x="8508" y="3264"/>
                  </a:cubicBezTo>
                  <a:cubicBezTo>
                    <a:pt x="8503" y="3291"/>
                    <a:pt x="8494" y="3264"/>
                    <a:pt x="8494" y="3269"/>
                  </a:cubicBezTo>
                  <a:cubicBezTo>
                    <a:pt x="8494" y="3274"/>
                    <a:pt x="8486" y="3256"/>
                    <a:pt x="8486" y="3242"/>
                  </a:cubicBezTo>
                  <a:cubicBezTo>
                    <a:pt x="8486" y="3229"/>
                    <a:pt x="8457" y="3279"/>
                    <a:pt x="8434" y="3287"/>
                  </a:cubicBezTo>
                  <a:cubicBezTo>
                    <a:pt x="8449" y="3229"/>
                    <a:pt x="8521" y="3190"/>
                    <a:pt x="8539" y="3123"/>
                  </a:cubicBezTo>
                  <a:cubicBezTo>
                    <a:pt x="8547" y="3118"/>
                    <a:pt x="8547" y="3121"/>
                    <a:pt x="8553" y="3123"/>
                  </a:cubicBezTo>
                  <a:moveTo>
                    <a:pt x="8677" y="3026"/>
                  </a:moveTo>
                  <a:cubicBezTo>
                    <a:pt x="8690" y="2981"/>
                    <a:pt x="8685" y="2944"/>
                    <a:pt x="8703" y="2904"/>
                  </a:cubicBezTo>
                  <a:cubicBezTo>
                    <a:pt x="8722" y="2864"/>
                    <a:pt x="8709" y="2914"/>
                    <a:pt x="8717" y="2914"/>
                  </a:cubicBezTo>
                  <a:cubicBezTo>
                    <a:pt x="8725" y="2914"/>
                    <a:pt x="8706" y="2954"/>
                    <a:pt x="8703" y="2973"/>
                  </a:cubicBezTo>
                  <a:cubicBezTo>
                    <a:pt x="8690" y="3047"/>
                    <a:pt x="8640" y="3115"/>
                    <a:pt x="8606" y="3182"/>
                  </a:cubicBezTo>
                  <a:cubicBezTo>
                    <a:pt x="8613" y="3126"/>
                    <a:pt x="8653" y="3076"/>
                    <a:pt x="8677" y="3026"/>
                  </a:cubicBezTo>
                  <a:moveTo>
                    <a:pt x="8645" y="2904"/>
                  </a:moveTo>
                  <a:lnTo>
                    <a:pt x="8645" y="2904"/>
                  </a:lnTo>
                  <a:cubicBezTo>
                    <a:pt x="8644" y="2903"/>
                    <a:pt x="8644" y="2902"/>
                    <a:pt x="8643" y="2901"/>
                  </a:cubicBezTo>
                  <a:cubicBezTo>
                    <a:pt x="8643" y="2899"/>
                    <a:pt x="8641" y="2897"/>
                    <a:pt x="8641" y="2894"/>
                  </a:cubicBezTo>
                  <a:cubicBezTo>
                    <a:pt x="8641" y="2892"/>
                    <a:pt x="8641" y="2890"/>
                    <a:pt x="8643" y="2888"/>
                  </a:cubicBezTo>
                  <a:cubicBezTo>
                    <a:pt x="8651" y="2888"/>
                    <a:pt x="8645" y="2899"/>
                    <a:pt x="8645" y="2904"/>
                  </a:cubicBezTo>
                  <a:moveTo>
                    <a:pt x="8717" y="2904"/>
                  </a:moveTo>
                  <a:cubicBezTo>
                    <a:pt x="8703" y="2904"/>
                    <a:pt x="8709" y="2888"/>
                    <a:pt x="8706" y="2875"/>
                  </a:cubicBezTo>
                  <a:lnTo>
                    <a:pt x="8706" y="2875"/>
                  </a:lnTo>
                  <a:lnTo>
                    <a:pt x="8706" y="2875"/>
                  </a:lnTo>
                  <a:cubicBezTo>
                    <a:pt x="8710" y="2877"/>
                    <a:pt x="8713" y="2881"/>
                    <a:pt x="8715" y="2884"/>
                  </a:cubicBezTo>
                  <a:cubicBezTo>
                    <a:pt x="8717" y="2888"/>
                    <a:pt x="8718" y="2891"/>
                    <a:pt x="8718" y="2896"/>
                  </a:cubicBezTo>
                  <a:cubicBezTo>
                    <a:pt x="8718" y="2899"/>
                    <a:pt x="8718" y="2901"/>
                    <a:pt x="8717" y="2904"/>
                  </a:cubicBezTo>
                  <a:moveTo>
                    <a:pt x="8653" y="2867"/>
                  </a:moveTo>
                  <a:cubicBezTo>
                    <a:pt x="8640" y="2864"/>
                    <a:pt x="8653" y="2854"/>
                    <a:pt x="8653" y="2848"/>
                  </a:cubicBezTo>
                  <a:cubicBezTo>
                    <a:pt x="8653" y="2843"/>
                    <a:pt x="8651" y="2862"/>
                    <a:pt x="8653" y="2867"/>
                  </a:cubicBezTo>
                  <a:moveTo>
                    <a:pt x="8645" y="2951"/>
                  </a:moveTo>
                  <a:lnTo>
                    <a:pt x="8645" y="2951"/>
                  </a:lnTo>
                  <a:cubicBezTo>
                    <a:pt x="8657" y="2912"/>
                    <a:pt x="8665" y="2878"/>
                    <a:pt x="8672" y="2838"/>
                  </a:cubicBezTo>
                  <a:cubicBezTo>
                    <a:pt x="8685" y="2864"/>
                    <a:pt x="8666" y="2925"/>
                    <a:pt x="8645" y="2951"/>
                  </a:cubicBezTo>
                  <a:moveTo>
                    <a:pt x="8653" y="2838"/>
                  </a:moveTo>
                  <a:cubicBezTo>
                    <a:pt x="8653" y="2838"/>
                    <a:pt x="8664" y="2854"/>
                    <a:pt x="8653" y="2838"/>
                  </a:cubicBezTo>
                  <a:moveTo>
                    <a:pt x="7601" y="2814"/>
                  </a:moveTo>
                  <a:lnTo>
                    <a:pt x="7609" y="2814"/>
                  </a:lnTo>
                  <a:lnTo>
                    <a:pt x="7609" y="2825"/>
                  </a:lnTo>
                  <a:lnTo>
                    <a:pt x="7601" y="2825"/>
                  </a:lnTo>
                  <a:lnTo>
                    <a:pt x="7601" y="2814"/>
                  </a:lnTo>
                  <a:moveTo>
                    <a:pt x="8658" y="2825"/>
                  </a:moveTo>
                  <a:lnTo>
                    <a:pt x="8658" y="2825"/>
                  </a:lnTo>
                  <a:cubicBezTo>
                    <a:pt x="8658" y="2824"/>
                    <a:pt x="8658" y="2824"/>
                    <a:pt x="8658" y="2824"/>
                  </a:cubicBezTo>
                  <a:cubicBezTo>
                    <a:pt x="8656" y="2821"/>
                    <a:pt x="8656" y="2818"/>
                    <a:pt x="8656" y="2815"/>
                  </a:cubicBezTo>
                  <a:cubicBezTo>
                    <a:pt x="8656" y="2813"/>
                    <a:pt x="8656" y="2812"/>
                    <a:pt x="8656" y="2811"/>
                  </a:cubicBezTo>
                  <a:cubicBezTo>
                    <a:pt x="8664" y="2811"/>
                    <a:pt x="8664" y="2815"/>
                    <a:pt x="8664" y="2817"/>
                  </a:cubicBezTo>
                  <a:cubicBezTo>
                    <a:pt x="8664" y="2820"/>
                    <a:pt x="8658" y="2822"/>
                    <a:pt x="8658" y="2825"/>
                  </a:cubicBezTo>
                  <a:moveTo>
                    <a:pt x="7659" y="2772"/>
                  </a:moveTo>
                  <a:cubicBezTo>
                    <a:pt x="7659" y="2764"/>
                    <a:pt x="7659" y="2756"/>
                    <a:pt x="7667" y="2756"/>
                  </a:cubicBezTo>
                  <a:lnTo>
                    <a:pt x="7667" y="2756"/>
                  </a:lnTo>
                  <a:lnTo>
                    <a:pt x="7667" y="2756"/>
                  </a:lnTo>
                  <a:cubicBezTo>
                    <a:pt x="7668" y="2757"/>
                    <a:pt x="7669" y="2759"/>
                    <a:pt x="7669" y="2761"/>
                  </a:cubicBezTo>
                  <a:cubicBezTo>
                    <a:pt x="7669" y="2763"/>
                    <a:pt x="7668" y="2765"/>
                    <a:pt x="7667" y="2766"/>
                  </a:cubicBezTo>
                  <a:cubicBezTo>
                    <a:pt x="7666" y="2768"/>
                    <a:pt x="7664" y="2769"/>
                    <a:pt x="7663" y="2770"/>
                  </a:cubicBezTo>
                  <a:cubicBezTo>
                    <a:pt x="7661" y="2771"/>
                    <a:pt x="7661" y="2771"/>
                    <a:pt x="7659" y="2772"/>
                  </a:cubicBezTo>
                  <a:moveTo>
                    <a:pt x="8717" y="2764"/>
                  </a:moveTo>
                  <a:cubicBezTo>
                    <a:pt x="8719" y="2750"/>
                    <a:pt x="8703" y="2758"/>
                    <a:pt x="8706" y="2745"/>
                  </a:cubicBezTo>
                  <a:cubicBezTo>
                    <a:pt x="8709" y="2732"/>
                    <a:pt x="8723" y="2769"/>
                    <a:pt x="8733" y="2787"/>
                  </a:cubicBezTo>
                  <a:cubicBezTo>
                    <a:pt x="8744" y="2806"/>
                    <a:pt x="8722" y="2787"/>
                    <a:pt x="8711" y="2787"/>
                  </a:cubicBezTo>
                  <a:cubicBezTo>
                    <a:pt x="8701" y="2787"/>
                    <a:pt x="8735" y="2848"/>
                    <a:pt x="8711" y="2864"/>
                  </a:cubicBezTo>
                  <a:cubicBezTo>
                    <a:pt x="8725" y="2830"/>
                    <a:pt x="8706" y="2811"/>
                    <a:pt x="8703" y="2774"/>
                  </a:cubicBezTo>
                  <a:lnTo>
                    <a:pt x="8711" y="2774"/>
                  </a:lnTo>
                  <a:cubicBezTo>
                    <a:pt x="8711" y="2772"/>
                    <a:pt x="8711" y="2766"/>
                    <a:pt x="8717" y="2766"/>
                  </a:cubicBezTo>
                  <a:lnTo>
                    <a:pt x="8717" y="2764"/>
                  </a:lnTo>
                  <a:moveTo>
                    <a:pt x="7667" y="2740"/>
                  </a:moveTo>
                  <a:lnTo>
                    <a:pt x="7678" y="2740"/>
                  </a:lnTo>
                  <a:lnTo>
                    <a:pt x="7678" y="2750"/>
                  </a:lnTo>
                  <a:lnTo>
                    <a:pt x="7667" y="2750"/>
                  </a:lnTo>
                  <a:lnTo>
                    <a:pt x="7667" y="2740"/>
                  </a:lnTo>
                  <a:moveTo>
                    <a:pt x="7524" y="2914"/>
                  </a:moveTo>
                  <a:lnTo>
                    <a:pt x="7524" y="2914"/>
                  </a:lnTo>
                  <a:cubicBezTo>
                    <a:pt x="7536" y="2849"/>
                    <a:pt x="7554" y="2796"/>
                    <a:pt x="7585" y="2737"/>
                  </a:cubicBezTo>
                  <a:cubicBezTo>
                    <a:pt x="7577" y="2793"/>
                    <a:pt x="7546" y="2856"/>
                    <a:pt x="7524" y="2914"/>
                  </a:cubicBezTo>
                  <a:moveTo>
                    <a:pt x="8743" y="2727"/>
                  </a:moveTo>
                  <a:cubicBezTo>
                    <a:pt x="8740" y="2727"/>
                    <a:pt x="8733" y="2725"/>
                    <a:pt x="8735" y="2719"/>
                  </a:cubicBezTo>
                  <a:cubicBezTo>
                    <a:pt x="8738" y="2714"/>
                    <a:pt x="8740" y="2719"/>
                    <a:pt x="8740" y="2713"/>
                  </a:cubicBezTo>
                  <a:cubicBezTo>
                    <a:pt x="8740" y="2708"/>
                    <a:pt x="8743" y="2722"/>
                    <a:pt x="8743" y="2727"/>
                  </a:cubicBezTo>
                  <a:cubicBezTo>
                    <a:pt x="8743" y="2733"/>
                    <a:pt x="8743" y="2740"/>
                    <a:pt x="8754" y="2750"/>
                  </a:cubicBezTo>
                  <a:lnTo>
                    <a:pt x="8743" y="2750"/>
                  </a:lnTo>
                  <a:cubicBezTo>
                    <a:pt x="8735" y="2748"/>
                    <a:pt x="8740" y="2729"/>
                    <a:pt x="8743" y="2724"/>
                  </a:cubicBezTo>
                  <a:lnTo>
                    <a:pt x="8743" y="2727"/>
                  </a:lnTo>
                  <a:moveTo>
                    <a:pt x="8719" y="2716"/>
                  </a:moveTo>
                  <a:lnTo>
                    <a:pt x="8719" y="2716"/>
                  </a:lnTo>
                  <a:cubicBezTo>
                    <a:pt x="8719" y="2715"/>
                    <a:pt x="8719" y="2716"/>
                    <a:pt x="8718" y="2714"/>
                  </a:cubicBezTo>
                  <a:cubicBezTo>
                    <a:pt x="8717" y="2712"/>
                    <a:pt x="8715" y="2710"/>
                    <a:pt x="8712" y="2708"/>
                  </a:cubicBezTo>
                  <a:cubicBezTo>
                    <a:pt x="8710" y="2708"/>
                    <a:pt x="8708" y="2706"/>
                    <a:pt x="8706" y="2705"/>
                  </a:cubicBezTo>
                  <a:cubicBezTo>
                    <a:pt x="8725" y="2692"/>
                    <a:pt x="8731" y="2724"/>
                    <a:pt x="8725" y="2748"/>
                  </a:cubicBezTo>
                  <a:cubicBezTo>
                    <a:pt x="8720" y="2772"/>
                    <a:pt x="8722" y="2719"/>
                    <a:pt x="8703" y="2719"/>
                  </a:cubicBezTo>
                  <a:lnTo>
                    <a:pt x="8719" y="2719"/>
                  </a:lnTo>
                  <a:lnTo>
                    <a:pt x="8719" y="2716"/>
                  </a:lnTo>
                  <a:moveTo>
                    <a:pt x="7704" y="2700"/>
                  </a:moveTo>
                  <a:lnTo>
                    <a:pt x="7704" y="2700"/>
                  </a:lnTo>
                  <a:moveTo>
                    <a:pt x="7691" y="2695"/>
                  </a:moveTo>
                  <a:lnTo>
                    <a:pt x="7702" y="2695"/>
                  </a:lnTo>
                  <a:lnTo>
                    <a:pt x="7702" y="2700"/>
                  </a:lnTo>
                  <a:lnTo>
                    <a:pt x="7691" y="2700"/>
                  </a:lnTo>
                  <a:lnTo>
                    <a:pt x="7691" y="2695"/>
                  </a:lnTo>
                  <a:moveTo>
                    <a:pt x="7704" y="2682"/>
                  </a:moveTo>
                  <a:lnTo>
                    <a:pt x="7704" y="2682"/>
                  </a:lnTo>
                  <a:cubicBezTo>
                    <a:pt x="7704" y="2681"/>
                    <a:pt x="7704" y="2681"/>
                    <a:pt x="7704" y="2681"/>
                  </a:cubicBezTo>
                  <a:cubicBezTo>
                    <a:pt x="7704" y="2676"/>
                    <a:pt x="7705" y="2672"/>
                    <a:pt x="7708" y="2668"/>
                  </a:cubicBezTo>
                  <a:cubicBezTo>
                    <a:pt x="7710" y="2664"/>
                    <a:pt x="7712" y="2661"/>
                    <a:pt x="7718" y="2658"/>
                  </a:cubicBezTo>
                  <a:cubicBezTo>
                    <a:pt x="7719" y="2657"/>
                    <a:pt x="7723" y="2656"/>
                    <a:pt x="7725" y="2655"/>
                  </a:cubicBezTo>
                  <a:cubicBezTo>
                    <a:pt x="7715" y="2661"/>
                    <a:pt x="7718" y="2682"/>
                    <a:pt x="7704" y="2682"/>
                  </a:cubicBezTo>
                  <a:moveTo>
                    <a:pt x="8740" y="2676"/>
                  </a:moveTo>
                  <a:cubicBezTo>
                    <a:pt x="8725" y="2676"/>
                    <a:pt x="8730" y="2655"/>
                    <a:pt x="8733" y="2650"/>
                  </a:cubicBezTo>
                  <a:lnTo>
                    <a:pt x="8733" y="2650"/>
                  </a:lnTo>
                  <a:cubicBezTo>
                    <a:pt x="8734" y="2652"/>
                    <a:pt x="8735" y="2653"/>
                    <a:pt x="8736" y="2655"/>
                  </a:cubicBezTo>
                  <a:cubicBezTo>
                    <a:pt x="8739" y="2660"/>
                    <a:pt x="8741" y="2666"/>
                    <a:pt x="8741" y="2672"/>
                  </a:cubicBezTo>
                  <a:cubicBezTo>
                    <a:pt x="8741" y="2674"/>
                    <a:pt x="8741" y="2675"/>
                    <a:pt x="8740" y="2676"/>
                  </a:cubicBezTo>
                  <a:moveTo>
                    <a:pt x="8746" y="2642"/>
                  </a:moveTo>
                  <a:cubicBezTo>
                    <a:pt x="8746" y="2642"/>
                    <a:pt x="8756" y="2658"/>
                    <a:pt x="8746" y="2642"/>
                  </a:cubicBezTo>
                  <a:moveTo>
                    <a:pt x="7739" y="2629"/>
                  </a:moveTo>
                  <a:lnTo>
                    <a:pt x="7739" y="2629"/>
                  </a:lnTo>
                  <a:moveTo>
                    <a:pt x="7752" y="2602"/>
                  </a:moveTo>
                  <a:lnTo>
                    <a:pt x="7752" y="2602"/>
                  </a:lnTo>
                  <a:moveTo>
                    <a:pt x="8682" y="2608"/>
                  </a:moveTo>
                  <a:cubicBezTo>
                    <a:pt x="8685" y="2594"/>
                    <a:pt x="8677" y="2594"/>
                    <a:pt x="8682" y="2589"/>
                  </a:cubicBezTo>
                  <a:cubicBezTo>
                    <a:pt x="8688" y="2584"/>
                    <a:pt x="8693" y="2603"/>
                    <a:pt x="8706" y="2592"/>
                  </a:cubicBezTo>
                  <a:cubicBezTo>
                    <a:pt x="8719" y="2582"/>
                    <a:pt x="8695" y="2611"/>
                    <a:pt x="8706" y="2616"/>
                  </a:cubicBezTo>
                  <a:cubicBezTo>
                    <a:pt x="8717" y="2622"/>
                    <a:pt x="8703" y="2623"/>
                    <a:pt x="8695" y="2618"/>
                  </a:cubicBezTo>
                  <a:lnTo>
                    <a:pt x="8695" y="2618"/>
                  </a:lnTo>
                  <a:cubicBezTo>
                    <a:pt x="8697" y="2629"/>
                    <a:pt x="8698" y="2638"/>
                    <a:pt x="8698" y="2650"/>
                  </a:cubicBezTo>
                  <a:cubicBezTo>
                    <a:pt x="8698" y="2652"/>
                    <a:pt x="8698" y="2655"/>
                    <a:pt x="8698" y="2658"/>
                  </a:cubicBezTo>
                  <a:cubicBezTo>
                    <a:pt x="8693" y="2647"/>
                    <a:pt x="8680" y="2616"/>
                    <a:pt x="8698" y="2610"/>
                  </a:cubicBezTo>
                  <a:cubicBezTo>
                    <a:pt x="8717" y="2605"/>
                    <a:pt x="8690" y="2608"/>
                    <a:pt x="8682" y="2608"/>
                  </a:cubicBezTo>
                  <a:moveTo>
                    <a:pt x="8706" y="2637"/>
                  </a:moveTo>
                  <a:cubicBezTo>
                    <a:pt x="8754" y="2634"/>
                    <a:pt x="8709" y="2589"/>
                    <a:pt x="8719" y="2576"/>
                  </a:cubicBezTo>
                  <a:lnTo>
                    <a:pt x="8719" y="2576"/>
                  </a:lnTo>
                  <a:cubicBezTo>
                    <a:pt x="8720" y="2576"/>
                    <a:pt x="8720" y="2577"/>
                    <a:pt x="8720" y="2578"/>
                  </a:cubicBezTo>
                  <a:cubicBezTo>
                    <a:pt x="8731" y="2595"/>
                    <a:pt x="8735" y="2613"/>
                    <a:pt x="8735" y="2633"/>
                  </a:cubicBezTo>
                  <a:cubicBezTo>
                    <a:pt x="8735" y="2634"/>
                    <a:pt x="8735" y="2635"/>
                    <a:pt x="8735" y="2637"/>
                  </a:cubicBezTo>
                  <a:cubicBezTo>
                    <a:pt x="8733" y="2645"/>
                    <a:pt x="8723" y="2645"/>
                    <a:pt x="8717" y="2647"/>
                  </a:cubicBezTo>
                  <a:cubicBezTo>
                    <a:pt x="8712" y="2650"/>
                    <a:pt x="8730" y="2687"/>
                    <a:pt x="8711" y="2695"/>
                  </a:cubicBezTo>
                  <a:cubicBezTo>
                    <a:pt x="8693" y="2703"/>
                    <a:pt x="8717" y="2684"/>
                    <a:pt x="8717" y="2676"/>
                  </a:cubicBezTo>
                  <a:cubicBezTo>
                    <a:pt x="8717" y="2668"/>
                    <a:pt x="8706" y="2690"/>
                    <a:pt x="8698" y="2671"/>
                  </a:cubicBezTo>
                  <a:cubicBezTo>
                    <a:pt x="8690" y="2653"/>
                    <a:pt x="8703" y="2655"/>
                    <a:pt x="8706" y="2637"/>
                  </a:cubicBezTo>
                  <a:moveTo>
                    <a:pt x="8717" y="2568"/>
                  </a:moveTo>
                  <a:cubicBezTo>
                    <a:pt x="8717" y="2568"/>
                    <a:pt x="8719" y="2581"/>
                    <a:pt x="8717" y="2568"/>
                  </a:cubicBezTo>
                  <a:moveTo>
                    <a:pt x="8711" y="2549"/>
                  </a:moveTo>
                  <a:lnTo>
                    <a:pt x="8711" y="2549"/>
                  </a:lnTo>
                  <a:moveTo>
                    <a:pt x="8680" y="2571"/>
                  </a:moveTo>
                  <a:lnTo>
                    <a:pt x="8680" y="2571"/>
                  </a:lnTo>
                  <a:lnTo>
                    <a:pt x="8679" y="2570"/>
                  </a:lnTo>
                  <a:cubicBezTo>
                    <a:pt x="8676" y="2568"/>
                    <a:pt x="8674" y="2567"/>
                    <a:pt x="8672" y="2563"/>
                  </a:cubicBezTo>
                  <a:cubicBezTo>
                    <a:pt x="8670" y="2560"/>
                    <a:pt x="8669" y="2556"/>
                    <a:pt x="8669" y="2552"/>
                  </a:cubicBezTo>
                  <a:cubicBezTo>
                    <a:pt x="8669" y="2548"/>
                    <a:pt x="8670" y="2545"/>
                    <a:pt x="8672" y="2542"/>
                  </a:cubicBezTo>
                  <a:lnTo>
                    <a:pt x="8672" y="2541"/>
                  </a:lnTo>
                  <a:cubicBezTo>
                    <a:pt x="8677" y="2552"/>
                    <a:pt x="8690" y="2563"/>
                    <a:pt x="8680" y="2571"/>
                  </a:cubicBezTo>
                  <a:moveTo>
                    <a:pt x="7784" y="2555"/>
                  </a:moveTo>
                  <a:cubicBezTo>
                    <a:pt x="7773" y="2555"/>
                    <a:pt x="7784" y="2539"/>
                    <a:pt x="7792" y="2541"/>
                  </a:cubicBezTo>
                  <a:cubicBezTo>
                    <a:pt x="7800" y="2544"/>
                    <a:pt x="7784" y="2549"/>
                    <a:pt x="7784" y="2555"/>
                  </a:cubicBezTo>
                  <a:moveTo>
                    <a:pt x="8666" y="2536"/>
                  </a:moveTo>
                  <a:cubicBezTo>
                    <a:pt x="8666" y="2536"/>
                    <a:pt x="8677" y="2552"/>
                    <a:pt x="8666" y="2536"/>
                  </a:cubicBezTo>
                  <a:moveTo>
                    <a:pt x="7770" y="2531"/>
                  </a:moveTo>
                  <a:cubicBezTo>
                    <a:pt x="7770" y="2531"/>
                    <a:pt x="7773" y="2536"/>
                    <a:pt x="7770" y="2531"/>
                  </a:cubicBezTo>
                  <a:moveTo>
                    <a:pt x="8717" y="2528"/>
                  </a:moveTo>
                  <a:lnTo>
                    <a:pt x="8717" y="2528"/>
                  </a:lnTo>
                  <a:cubicBezTo>
                    <a:pt x="8716" y="2528"/>
                    <a:pt x="8716" y="2528"/>
                    <a:pt x="8715" y="2528"/>
                  </a:cubicBezTo>
                  <a:cubicBezTo>
                    <a:pt x="8713" y="2528"/>
                    <a:pt x="8712" y="2528"/>
                    <a:pt x="8710" y="2527"/>
                  </a:cubicBezTo>
                  <a:cubicBezTo>
                    <a:pt x="8708" y="2526"/>
                    <a:pt x="8707" y="2525"/>
                    <a:pt x="8706" y="2523"/>
                  </a:cubicBezTo>
                  <a:cubicBezTo>
                    <a:pt x="8705" y="2521"/>
                    <a:pt x="8705" y="2520"/>
                    <a:pt x="8705" y="2518"/>
                  </a:cubicBezTo>
                  <a:cubicBezTo>
                    <a:pt x="8705" y="2516"/>
                    <a:pt x="8705" y="2514"/>
                    <a:pt x="8706" y="2512"/>
                  </a:cubicBezTo>
                  <a:lnTo>
                    <a:pt x="8706" y="2512"/>
                  </a:lnTo>
                  <a:lnTo>
                    <a:pt x="8706" y="2512"/>
                  </a:lnTo>
                  <a:cubicBezTo>
                    <a:pt x="8707" y="2513"/>
                    <a:pt x="8708" y="2514"/>
                    <a:pt x="8709" y="2514"/>
                  </a:cubicBezTo>
                  <a:cubicBezTo>
                    <a:pt x="8711" y="2516"/>
                    <a:pt x="8714" y="2517"/>
                    <a:pt x="8715" y="2519"/>
                  </a:cubicBezTo>
                  <a:cubicBezTo>
                    <a:pt x="8717" y="2522"/>
                    <a:pt x="8717" y="2524"/>
                    <a:pt x="8717" y="2527"/>
                  </a:cubicBezTo>
                  <a:cubicBezTo>
                    <a:pt x="8717" y="2528"/>
                    <a:pt x="8717" y="2528"/>
                    <a:pt x="8717" y="2528"/>
                  </a:cubicBezTo>
                  <a:moveTo>
                    <a:pt x="8717" y="2499"/>
                  </a:moveTo>
                  <a:cubicBezTo>
                    <a:pt x="8717" y="2499"/>
                    <a:pt x="8706" y="2512"/>
                    <a:pt x="8717" y="2499"/>
                  </a:cubicBezTo>
                  <a:moveTo>
                    <a:pt x="7720" y="2499"/>
                  </a:moveTo>
                  <a:lnTo>
                    <a:pt x="7720" y="2499"/>
                  </a:lnTo>
                  <a:moveTo>
                    <a:pt x="8685" y="2467"/>
                  </a:moveTo>
                  <a:cubicBezTo>
                    <a:pt x="8677" y="2462"/>
                    <a:pt x="8664" y="2446"/>
                    <a:pt x="8682" y="2441"/>
                  </a:cubicBezTo>
                  <a:cubicBezTo>
                    <a:pt x="8701" y="2436"/>
                    <a:pt x="8690" y="2459"/>
                    <a:pt x="8685" y="2467"/>
                  </a:cubicBezTo>
                  <a:cubicBezTo>
                    <a:pt x="8680" y="2475"/>
                    <a:pt x="8703" y="2486"/>
                    <a:pt x="8703" y="2502"/>
                  </a:cubicBezTo>
                  <a:cubicBezTo>
                    <a:pt x="8703" y="2518"/>
                    <a:pt x="8693" y="2486"/>
                    <a:pt x="8685" y="2467"/>
                  </a:cubicBezTo>
                  <a:moveTo>
                    <a:pt x="7588" y="2452"/>
                  </a:moveTo>
                  <a:cubicBezTo>
                    <a:pt x="7585" y="2452"/>
                    <a:pt x="7585" y="2442"/>
                    <a:pt x="7585" y="2436"/>
                  </a:cubicBezTo>
                  <a:cubicBezTo>
                    <a:pt x="7585" y="2431"/>
                    <a:pt x="7588" y="2446"/>
                    <a:pt x="7588" y="2452"/>
                  </a:cubicBezTo>
                  <a:moveTo>
                    <a:pt x="7591" y="2420"/>
                  </a:moveTo>
                  <a:cubicBezTo>
                    <a:pt x="7591" y="2420"/>
                    <a:pt x="7585" y="2433"/>
                    <a:pt x="7591" y="2420"/>
                  </a:cubicBezTo>
                  <a:moveTo>
                    <a:pt x="8672" y="2380"/>
                  </a:moveTo>
                  <a:cubicBezTo>
                    <a:pt x="8672" y="2380"/>
                    <a:pt x="8672" y="2383"/>
                    <a:pt x="8672" y="2380"/>
                  </a:cubicBezTo>
                  <a:moveTo>
                    <a:pt x="7604" y="2380"/>
                  </a:moveTo>
                  <a:cubicBezTo>
                    <a:pt x="7604" y="2375"/>
                    <a:pt x="7612" y="2380"/>
                    <a:pt x="7604" y="2380"/>
                  </a:cubicBezTo>
                  <a:cubicBezTo>
                    <a:pt x="7596" y="2380"/>
                    <a:pt x="7609" y="2393"/>
                    <a:pt x="7601" y="2396"/>
                  </a:cubicBezTo>
                  <a:cubicBezTo>
                    <a:pt x="7593" y="2399"/>
                    <a:pt x="7604" y="2401"/>
                    <a:pt x="7604" y="2409"/>
                  </a:cubicBezTo>
                  <a:cubicBezTo>
                    <a:pt x="7604" y="2417"/>
                    <a:pt x="7596" y="2401"/>
                    <a:pt x="7599" y="2396"/>
                  </a:cubicBezTo>
                  <a:lnTo>
                    <a:pt x="7601" y="2396"/>
                  </a:lnTo>
                  <a:cubicBezTo>
                    <a:pt x="7601" y="2385"/>
                    <a:pt x="7596" y="2383"/>
                    <a:pt x="7604" y="2380"/>
                  </a:cubicBezTo>
                  <a:moveTo>
                    <a:pt x="7752" y="2412"/>
                  </a:moveTo>
                  <a:cubicBezTo>
                    <a:pt x="7768" y="2401"/>
                    <a:pt x="7765" y="2373"/>
                    <a:pt x="7784" y="2370"/>
                  </a:cubicBezTo>
                  <a:cubicBezTo>
                    <a:pt x="7802" y="2368"/>
                    <a:pt x="7770" y="2420"/>
                    <a:pt x="7752" y="2412"/>
                  </a:cubicBezTo>
                  <a:moveTo>
                    <a:pt x="7739" y="2372"/>
                  </a:moveTo>
                  <a:lnTo>
                    <a:pt x="7739" y="2372"/>
                  </a:lnTo>
                  <a:lnTo>
                    <a:pt x="7739" y="2372"/>
                  </a:lnTo>
                  <a:lnTo>
                    <a:pt x="7740" y="2372"/>
                  </a:lnTo>
                  <a:lnTo>
                    <a:pt x="7741" y="2371"/>
                  </a:lnTo>
                  <a:cubicBezTo>
                    <a:pt x="7741" y="2370"/>
                    <a:pt x="7741" y="2370"/>
                    <a:pt x="7741" y="2370"/>
                  </a:cubicBezTo>
                  <a:cubicBezTo>
                    <a:pt x="7747" y="2367"/>
                    <a:pt x="7747" y="2385"/>
                    <a:pt x="7739" y="2380"/>
                  </a:cubicBezTo>
                  <a:lnTo>
                    <a:pt x="7739" y="2372"/>
                  </a:lnTo>
                  <a:moveTo>
                    <a:pt x="7890" y="2359"/>
                  </a:moveTo>
                  <a:lnTo>
                    <a:pt x="7890" y="2359"/>
                  </a:lnTo>
                  <a:moveTo>
                    <a:pt x="7868" y="2354"/>
                  </a:moveTo>
                  <a:cubicBezTo>
                    <a:pt x="7868" y="2354"/>
                    <a:pt x="7874" y="2370"/>
                    <a:pt x="7868" y="2354"/>
                  </a:cubicBezTo>
                  <a:moveTo>
                    <a:pt x="8640" y="2370"/>
                  </a:moveTo>
                  <a:lnTo>
                    <a:pt x="8627" y="2370"/>
                  </a:lnTo>
                  <a:lnTo>
                    <a:pt x="8627" y="2335"/>
                  </a:lnTo>
                  <a:cubicBezTo>
                    <a:pt x="8637" y="2343"/>
                    <a:pt x="8651" y="2357"/>
                    <a:pt x="8640" y="2367"/>
                  </a:cubicBezTo>
                  <a:cubicBezTo>
                    <a:pt x="8629" y="2378"/>
                    <a:pt x="8656" y="2377"/>
                    <a:pt x="8645" y="2385"/>
                  </a:cubicBezTo>
                  <a:cubicBezTo>
                    <a:pt x="8635" y="2393"/>
                    <a:pt x="8677" y="2420"/>
                    <a:pt x="8666" y="2433"/>
                  </a:cubicBezTo>
                  <a:cubicBezTo>
                    <a:pt x="8666" y="2404"/>
                    <a:pt x="8624" y="2385"/>
                    <a:pt x="8640" y="2367"/>
                  </a:cubicBezTo>
                  <a:lnTo>
                    <a:pt x="8640" y="2370"/>
                  </a:lnTo>
                  <a:moveTo>
                    <a:pt x="7752" y="2354"/>
                  </a:moveTo>
                  <a:cubicBezTo>
                    <a:pt x="7744" y="2351"/>
                    <a:pt x="7754" y="2335"/>
                    <a:pt x="7757" y="2330"/>
                  </a:cubicBezTo>
                  <a:cubicBezTo>
                    <a:pt x="7759" y="2325"/>
                    <a:pt x="7755" y="2351"/>
                    <a:pt x="7752" y="2354"/>
                  </a:cubicBezTo>
                  <a:moveTo>
                    <a:pt x="7887" y="2330"/>
                  </a:moveTo>
                  <a:cubicBezTo>
                    <a:pt x="7887" y="2330"/>
                    <a:pt x="7895" y="2346"/>
                    <a:pt x="7887" y="2330"/>
                  </a:cubicBezTo>
                  <a:moveTo>
                    <a:pt x="7792" y="2335"/>
                  </a:moveTo>
                  <a:cubicBezTo>
                    <a:pt x="7786" y="2314"/>
                    <a:pt x="7810" y="2335"/>
                    <a:pt x="7792" y="2335"/>
                  </a:cubicBezTo>
                  <a:cubicBezTo>
                    <a:pt x="7773" y="2335"/>
                    <a:pt x="7797" y="2359"/>
                    <a:pt x="7781" y="2356"/>
                  </a:cubicBezTo>
                  <a:cubicBezTo>
                    <a:pt x="7765" y="2354"/>
                    <a:pt x="7781" y="2335"/>
                    <a:pt x="7792" y="2335"/>
                  </a:cubicBezTo>
                  <a:moveTo>
                    <a:pt x="8616" y="2335"/>
                  </a:moveTo>
                  <a:cubicBezTo>
                    <a:pt x="8611" y="2327"/>
                    <a:pt x="8600" y="2319"/>
                    <a:pt x="8598" y="2309"/>
                  </a:cubicBezTo>
                  <a:lnTo>
                    <a:pt x="8606" y="2309"/>
                  </a:lnTo>
                  <a:cubicBezTo>
                    <a:pt x="8606" y="2330"/>
                    <a:pt x="8613" y="2317"/>
                    <a:pt x="8624" y="2317"/>
                  </a:cubicBezTo>
                  <a:cubicBezTo>
                    <a:pt x="8635" y="2317"/>
                    <a:pt x="8613" y="2327"/>
                    <a:pt x="8616" y="2335"/>
                  </a:cubicBezTo>
                  <a:moveTo>
                    <a:pt x="7911" y="2309"/>
                  </a:moveTo>
                  <a:cubicBezTo>
                    <a:pt x="7911" y="2309"/>
                    <a:pt x="7913" y="2314"/>
                    <a:pt x="7911" y="2309"/>
                  </a:cubicBezTo>
                  <a:moveTo>
                    <a:pt x="7765" y="2309"/>
                  </a:moveTo>
                  <a:cubicBezTo>
                    <a:pt x="7765" y="2309"/>
                    <a:pt x="7770" y="2322"/>
                    <a:pt x="7765" y="2309"/>
                  </a:cubicBezTo>
                  <a:moveTo>
                    <a:pt x="7604" y="2354"/>
                  </a:moveTo>
                  <a:cubicBezTo>
                    <a:pt x="7614" y="2343"/>
                    <a:pt x="7614" y="2322"/>
                    <a:pt x="7622" y="2306"/>
                  </a:cubicBezTo>
                  <a:cubicBezTo>
                    <a:pt x="7630" y="2290"/>
                    <a:pt x="7622" y="2351"/>
                    <a:pt x="7604" y="2354"/>
                  </a:cubicBezTo>
                  <a:moveTo>
                    <a:pt x="8613" y="2301"/>
                  </a:moveTo>
                  <a:cubicBezTo>
                    <a:pt x="8613" y="2301"/>
                    <a:pt x="8613" y="2303"/>
                    <a:pt x="8613" y="2301"/>
                  </a:cubicBezTo>
                  <a:moveTo>
                    <a:pt x="8598" y="2306"/>
                  </a:moveTo>
                  <a:cubicBezTo>
                    <a:pt x="8584" y="2309"/>
                    <a:pt x="8584" y="2291"/>
                    <a:pt x="8587" y="2288"/>
                  </a:cubicBezTo>
                  <a:cubicBezTo>
                    <a:pt x="8590" y="2286"/>
                    <a:pt x="8598" y="2295"/>
                    <a:pt x="8598" y="2306"/>
                  </a:cubicBezTo>
                  <a:moveTo>
                    <a:pt x="8603" y="2274"/>
                  </a:moveTo>
                  <a:lnTo>
                    <a:pt x="8613" y="2274"/>
                  </a:lnTo>
                  <a:lnTo>
                    <a:pt x="8613" y="2280"/>
                  </a:lnTo>
                  <a:lnTo>
                    <a:pt x="8603" y="2280"/>
                  </a:lnTo>
                  <a:lnTo>
                    <a:pt x="8603" y="2274"/>
                  </a:lnTo>
                  <a:moveTo>
                    <a:pt x="7969" y="2274"/>
                  </a:moveTo>
                  <a:cubicBezTo>
                    <a:pt x="7969" y="2277"/>
                    <a:pt x="7966" y="2277"/>
                    <a:pt x="7964" y="2277"/>
                  </a:cubicBezTo>
                  <a:cubicBezTo>
                    <a:pt x="7961" y="2277"/>
                    <a:pt x="7969" y="2274"/>
                    <a:pt x="7969" y="2274"/>
                  </a:cubicBezTo>
                  <a:moveTo>
                    <a:pt x="8574" y="2274"/>
                  </a:moveTo>
                  <a:cubicBezTo>
                    <a:pt x="8574" y="2274"/>
                    <a:pt x="8574" y="2277"/>
                    <a:pt x="8574" y="2274"/>
                  </a:cubicBezTo>
                  <a:moveTo>
                    <a:pt x="7797" y="2317"/>
                  </a:moveTo>
                  <a:cubicBezTo>
                    <a:pt x="7808" y="2301"/>
                    <a:pt x="7797" y="2261"/>
                    <a:pt x="7826" y="2261"/>
                  </a:cubicBezTo>
                  <a:lnTo>
                    <a:pt x="7826" y="2261"/>
                  </a:lnTo>
                  <a:cubicBezTo>
                    <a:pt x="7824" y="2274"/>
                    <a:pt x="7820" y="2284"/>
                    <a:pt x="7814" y="2295"/>
                  </a:cubicBezTo>
                  <a:cubicBezTo>
                    <a:pt x="7808" y="2303"/>
                    <a:pt x="7804" y="2310"/>
                    <a:pt x="7797" y="2317"/>
                  </a:cubicBezTo>
                  <a:moveTo>
                    <a:pt x="8574" y="2256"/>
                  </a:moveTo>
                  <a:cubicBezTo>
                    <a:pt x="8574" y="2261"/>
                    <a:pt x="8566" y="2261"/>
                    <a:pt x="8563" y="2261"/>
                  </a:cubicBezTo>
                  <a:cubicBezTo>
                    <a:pt x="8561" y="2261"/>
                    <a:pt x="8571" y="2261"/>
                    <a:pt x="8574" y="2256"/>
                  </a:cubicBezTo>
                  <a:moveTo>
                    <a:pt x="7977" y="2269"/>
                  </a:moveTo>
                  <a:cubicBezTo>
                    <a:pt x="7974" y="2261"/>
                    <a:pt x="7987" y="2267"/>
                    <a:pt x="7987" y="2256"/>
                  </a:cubicBezTo>
                  <a:cubicBezTo>
                    <a:pt x="7987" y="2246"/>
                    <a:pt x="7987" y="2274"/>
                    <a:pt x="7977" y="2269"/>
                  </a:cubicBezTo>
                  <a:moveTo>
                    <a:pt x="8579" y="2240"/>
                  </a:moveTo>
                  <a:lnTo>
                    <a:pt x="8587" y="2240"/>
                  </a:lnTo>
                  <a:lnTo>
                    <a:pt x="8587" y="2251"/>
                  </a:lnTo>
                  <a:lnTo>
                    <a:pt x="8579" y="2251"/>
                  </a:lnTo>
                  <a:lnTo>
                    <a:pt x="8579" y="2240"/>
                  </a:lnTo>
                  <a:moveTo>
                    <a:pt x="8566" y="2235"/>
                  </a:moveTo>
                  <a:lnTo>
                    <a:pt x="8566" y="2235"/>
                  </a:lnTo>
                  <a:moveTo>
                    <a:pt x="7744" y="2211"/>
                  </a:moveTo>
                  <a:cubicBezTo>
                    <a:pt x="7744" y="2211"/>
                    <a:pt x="7747" y="2227"/>
                    <a:pt x="7744" y="2211"/>
                  </a:cubicBezTo>
                  <a:moveTo>
                    <a:pt x="7821" y="2253"/>
                  </a:moveTo>
                  <a:cubicBezTo>
                    <a:pt x="7810" y="2229"/>
                    <a:pt x="7850" y="2224"/>
                    <a:pt x="7845" y="2190"/>
                  </a:cubicBezTo>
                  <a:cubicBezTo>
                    <a:pt x="7860" y="2203"/>
                    <a:pt x="7834" y="2243"/>
                    <a:pt x="7821" y="2253"/>
                  </a:cubicBezTo>
                  <a:moveTo>
                    <a:pt x="7707" y="2176"/>
                  </a:moveTo>
                  <a:lnTo>
                    <a:pt x="7707" y="2176"/>
                  </a:lnTo>
                  <a:moveTo>
                    <a:pt x="8508" y="2176"/>
                  </a:moveTo>
                  <a:cubicBezTo>
                    <a:pt x="8510" y="2171"/>
                    <a:pt x="8516" y="2171"/>
                    <a:pt x="8524" y="2171"/>
                  </a:cubicBezTo>
                  <a:lnTo>
                    <a:pt x="8524" y="2182"/>
                  </a:lnTo>
                  <a:cubicBezTo>
                    <a:pt x="8516" y="2184"/>
                    <a:pt x="8513" y="2182"/>
                    <a:pt x="8508" y="2176"/>
                  </a:cubicBezTo>
                  <a:moveTo>
                    <a:pt x="7757" y="2174"/>
                  </a:moveTo>
                  <a:cubicBezTo>
                    <a:pt x="7757" y="2174"/>
                    <a:pt x="7760" y="2187"/>
                    <a:pt x="7757" y="2174"/>
                  </a:cubicBezTo>
                  <a:moveTo>
                    <a:pt x="7868" y="2137"/>
                  </a:moveTo>
                  <a:cubicBezTo>
                    <a:pt x="7868" y="2134"/>
                    <a:pt x="7873" y="2137"/>
                    <a:pt x="7868" y="2137"/>
                  </a:cubicBezTo>
                  <a:moveTo>
                    <a:pt x="7884" y="2108"/>
                  </a:moveTo>
                  <a:cubicBezTo>
                    <a:pt x="7884" y="2110"/>
                    <a:pt x="7881" y="2110"/>
                    <a:pt x="7876" y="2110"/>
                  </a:cubicBezTo>
                  <a:cubicBezTo>
                    <a:pt x="7870" y="2110"/>
                    <a:pt x="7882" y="2108"/>
                    <a:pt x="7884" y="2108"/>
                  </a:cubicBezTo>
                  <a:moveTo>
                    <a:pt x="7770" y="2147"/>
                  </a:moveTo>
                  <a:cubicBezTo>
                    <a:pt x="7755" y="2137"/>
                    <a:pt x="7784" y="2119"/>
                    <a:pt x="7784" y="2100"/>
                  </a:cubicBezTo>
                  <a:cubicBezTo>
                    <a:pt x="7784" y="2082"/>
                    <a:pt x="7773" y="2131"/>
                    <a:pt x="7770" y="2147"/>
                  </a:cubicBezTo>
                  <a:moveTo>
                    <a:pt x="7876" y="2094"/>
                  </a:moveTo>
                  <a:cubicBezTo>
                    <a:pt x="7882" y="2092"/>
                    <a:pt x="7882" y="2082"/>
                    <a:pt x="7882" y="2072"/>
                  </a:cubicBezTo>
                  <a:cubicBezTo>
                    <a:pt x="7882" y="2061"/>
                    <a:pt x="7890" y="2100"/>
                    <a:pt x="7876" y="2094"/>
                  </a:cubicBezTo>
                  <a:moveTo>
                    <a:pt x="7778" y="2295"/>
                  </a:moveTo>
                  <a:cubicBezTo>
                    <a:pt x="7784" y="2221"/>
                    <a:pt x="7831" y="2150"/>
                    <a:pt x="7847" y="2072"/>
                  </a:cubicBezTo>
                  <a:lnTo>
                    <a:pt x="7858" y="2072"/>
                  </a:lnTo>
                  <a:cubicBezTo>
                    <a:pt x="7837" y="2150"/>
                    <a:pt x="7808" y="2213"/>
                    <a:pt x="7778" y="2293"/>
                  </a:cubicBezTo>
                  <a:lnTo>
                    <a:pt x="7778" y="2295"/>
                  </a:lnTo>
                  <a:moveTo>
                    <a:pt x="7800" y="2058"/>
                  </a:moveTo>
                  <a:cubicBezTo>
                    <a:pt x="7800" y="2058"/>
                    <a:pt x="7786" y="2080"/>
                    <a:pt x="7800" y="2058"/>
                  </a:cubicBezTo>
                  <a:moveTo>
                    <a:pt x="7863" y="2066"/>
                  </a:moveTo>
                  <a:cubicBezTo>
                    <a:pt x="7847" y="2066"/>
                    <a:pt x="7857" y="2037"/>
                    <a:pt x="7868" y="2040"/>
                  </a:cubicBezTo>
                  <a:cubicBezTo>
                    <a:pt x="7878" y="2043"/>
                    <a:pt x="7860" y="2053"/>
                    <a:pt x="7863" y="2066"/>
                  </a:cubicBezTo>
                  <a:moveTo>
                    <a:pt x="7871" y="2013"/>
                  </a:moveTo>
                  <a:cubicBezTo>
                    <a:pt x="7860" y="2013"/>
                    <a:pt x="7871" y="1997"/>
                    <a:pt x="7882" y="2000"/>
                  </a:cubicBezTo>
                  <a:cubicBezTo>
                    <a:pt x="7892" y="2002"/>
                    <a:pt x="7874" y="2005"/>
                    <a:pt x="7871" y="2013"/>
                  </a:cubicBezTo>
                  <a:moveTo>
                    <a:pt x="8198" y="1998"/>
                  </a:moveTo>
                  <a:cubicBezTo>
                    <a:pt x="8198" y="1998"/>
                    <a:pt x="8189" y="2011"/>
                    <a:pt x="8198" y="1998"/>
                  </a:cubicBezTo>
                  <a:moveTo>
                    <a:pt x="8227" y="1987"/>
                  </a:moveTo>
                  <a:cubicBezTo>
                    <a:pt x="8227" y="1990"/>
                    <a:pt x="8225" y="1990"/>
                    <a:pt x="8222" y="1990"/>
                  </a:cubicBezTo>
                  <a:cubicBezTo>
                    <a:pt x="8219" y="1990"/>
                    <a:pt x="8227" y="1987"/>
                    <a:pt x="8227" y="1987"/>
                  </a:cubicBezTo>
                  <a:moveTo>
                    <a:pt x="7823" y="2005"/>
                  </a:moveTo>
                  <a:cubicBezTo>
                    <a:pt x="7826" y="1998"/>
                    <a:pt x="7823" y="1979"/>
                    <a:pt x="7837" y="1979"/>
                  </a:cubicBezTo>
                  <a:cubicBezTo>
                    <a:pt x="7850" y="1979"/>
                    <a:pt x="7831" y="2000"/>
                    <a:pt x="7823" y="2005"/>
                  </a:cubicBezTo>
                  <a:lnTo>
                    <a:pt x="7823" y="2005"/>
                  </a:lnTo>
                  <a:cubicBezTo>
                    <a:pt x="7823" y="2007"/>
                    <a:pt x="7823" y="2008"/>
                    <a:pt x="7823" y="2009"/>
                  </a:cubicBezTo>
                  <a:cubicBezTo>
                    <a:pt x="7823" y="2015"/>
                    <a:pt x="7823" y="2021"/>
                    <a:pt x="7821" y="2027"/>
                  </a:cubicBezTo>
                  <a:cubicBezTo>
                    <a:pt x="7810" y="2024"/>
                    <a:pt x="7818" y="2005"/>
                    <a:pt x="7821" y="2005"/>
                  </a:cubicBezTo>
                  <a:lnTo>
                    <a:pt x="7823" y="2005"/>
                  </a:lnTo>
                  <a:moveTo>
                    <a:pt x="8235" y="1987"/>
                  </a:moveTo>
                  <a:cubicBezTo>
                    <a:pt x="8235" y="1987"/>
                    <a:pt x="8254" y="1998"/>
                    <a:pt x="8235" y="1987"/>
                  </a:cubicBezTo>
                  <a:moveTo>
                    <a:pt x="8293" y="1961"/>
                  </a:moveTo>
                  <a:cubicBezTo>
                    <a:pt x="8291" y="1942"/>
                    <a:pt x="8307" y="1961"/>
                    <a:pt x="8293" y="1961"/>
                  </a:cubicBezTo>
                  <a:moveTo>
                    <a:pt x="8344" y="1947"/>
                  </a:moveTo>
                  <a:cubicBezTo>
                    <a:pt x="8344" y="1947"/>
                    <a:pt x="8352" y="1961"/>
                    <a:pt x="8344" y="1947"/>
                  </a:cubicBezTo>
                  <a:moveTo>
                    <a:pt x="7845" y="1942"/>
                  </a:moveTo>
                  <a:cubicBezTo>
                    <a:pt x="7845" y="1942"/>
                    <a:pt x="7837" y="1963"/>
                    <a:pt x="7845" y="1942"/>
                  </a:cubicBezTo>
                  <a:moveTo>
                    <a:pt x="8341" y="1939"/>
                  </a:moveTo>
                  <a:lnTo>
                    <a:pt x="8341" y="1939"/>
                  </a:lnTo>
                  <a:moveTo>
                    <a:pt x="8367" y="1942"/>
                  </a:moveTo>
                  <a:cubicBezTo>
                    <a:pt x="8359" y="1942"/>
                    <a:pt x="8367" y="1936"/>
                    <a:pt x="8367" y="1931"/>
                  </a:cubicBezTo>
                  <a:cubicBezTo>
                    <a:pt x="8367" y="1925"/>
                    <a:pt x="8370" y="1939"/>
                    <a:pt x="8367" y="1942"/>
                  </a:cubicBezTo>
                  <a:moveTo>
                    <a:pt x="7850" y="1937"/>
                  </a:moveTo>
                  <a:lnTo>
                    <a:pt x="7850" y="1937"/>
                  </a:lnTo>
                  <a:moveTo>
                    <a:pt x="7927" y="1953"/>
                  </a:moveTo>
                  <a:cubicBezTo>
                    <a:pt x="7913" y="1950"/>
                    <a:pt x="7927" y="1942"/>
                    <a:pt x="7924" y="1929"/>
                  </a:cubicBezTo>
                  <a:cubicBezTo>
                    <a:pt x="7921" y="1916"/>
                    <a:pt x="7924" y="1939"/>
                    <a:pt x="7927" y="1953"/>
                  </a:cubicBezTo>
                  <a:moveTo>
                    <a:pt x="8381" y="1929"/>
                  </a:moveTo>
                  <a:cubicBezTo>
                    <a:pt x="8381" y="1929"/>
                    <a:pt x="8383" y="1942"/>
                    <a:pt x="8381" y="1929"/>
                  </a:cubicBezTo>
                  <a:moveTo>
                    <a:pt x="8394" y="1916"/>
                  </a:moveTo>
                  <a:lnTo>
                    <a:pt x="8402" y="1916"/>
                  </a:lnTo>
                  <a:lnTo>
                    <a:pt x="8402" y="1923"/>
                  </a:lnTo>
                  <a:lnTo>
                    <a:pt x="8394" y="1923"/>
                  </a:lnTo>
                  <a:lnTo>
                    <a:pt x="8394" y="1916"/>
                  </a:lnTo>
                  <a:moveTo>
                    <a:pt x="8404" y="1900"/>
                  </a:moveTo>
                  <a:lnTo>
                    <a:pt x="8404" y="1900"/>
                  </a:lnTo>
                  <a:moveTo>
                    <a:pt x="8293" y="1892"/>
                  </a:moveTo>
                  <a:cubicBezTo>
                    <a:pt x="8293" y="1897"/>
                    <a:pt x="8288" y="1897"/>
                    <a:pt x="8285" y="1897"/>
                  </a:cubicBezTo>
                  <a:cubicBezTo>
                    <a:pt x="8283" y="1897"/>
                    <a:pt x="8291" y="1892"/>
                    <a:pt x="8293" y="1892"/>
                  </a:cubicBezTo>
                  <a:moveTo>
                    <a:pt x="8428" y="1889"/>
                  </a:moveTo>
                  <a:lnTo>
                    <a:pt x="8428" y="1889"/>
                  </a:lnTo>
                  <a:moveTo>
                    <a:pt x="8299" y="1892"/>
                  </a:moveTo>
                  <a:cubicBezTo>
                    <a:pt x="8299" y="1889"/>
                    <a:pt x="8301" y="1889"/>
                    <a:pt x="8301" y="1884"/>
                  </a:cubicBezTo>
                  <a:lnTo>
                    <a:pt x="8307" y="1884"/>
                  </a:lnTo>
                  <a:cubicBezTo>
                    <a:pt x="8312" y="1892"/>
                    <a:pt x="8304" y="1892"/>
                    <a:pt x="8299" y="1892"/>
                  </a:cubicBezTo>
                  <a:moveTo>
                    <a:pt x="8341" y="1871"/>
                  </a:moveTo>
                  <a:cubicBezTo>
                    <a:pt x="8341" y="1871"/>
                    <a:pt x="8344" y="1871"/>
                    <a:pt x="8341" y="1871"/>
                  </a:cubicBezTo>
                  <a:moveTo>
                    <a:pt x="8357" y="1863"/>
                  </a:moveTo>
                  <a:cubicBezTo>
                    <a:pt x="8352" y="1863"/>
                    <a:pt x="8357" y="1857"/>
                    <a:pt x="8357" y="1852"/>
                  </a:cubicBezTo>
                  <a:cubicBezTo>
                    <a:pt x="8357" y="1847"/>
                    <a:pt x="8357" y="1860"/>
                    <a:pt x="8357" y="1863"/>
                  </a:cubicBezTo>
                  <a:moveTo>
                    <a:pt x="8383" y="1844"/>
                  </a:moveTo>
                  <a:cubicBezTo>
                    <a:pt x="8378" y="1844"/>
                    <a:pt x="8383" y="1836"/>
                    <a:pt x="8383" y="1834"/>
                  </a:cubicBezTo>
                  <a:cubicBezTo>
                    <a:pt x="8383" y="1831"/>
                    <a:pt x="8383" y="1839"/>
                    <a:pt x="8383" y="1844"/>
                  </a:cubicBezTo>
                  <a:moveTo>
                    <a:pt x="8404" y="1831"/>
                  </a:moveTo>
                  <a:cubicBezTo>
                    <a:pt x="8404" y="1834"/>
                    <a:pt x="8403" y="1834"/>
                    <a:pt x="8397" y="1834"/>
                  </a:cubicBezTo>
                  <a:cubicBezTo>
                    <a:pt x="8392" y="1834"/>
                    <a:pt x="8402" y="1831"/>
                    <a:pt x="8404" y="1831"/>
                  </a:cubicBezTo>
                  <a:moveTo>
                    <a:pt x="8415" y="1820"/>
                  </a:moveTo>
                  <a:cubicBezTo>
                    <a:pt x="8415" y="1820"/>
                    <a:pt x="8415" y="1823"/>
                    <a:pt x="8415" y="1820"/>
                  </a:cubicBezTo>
                  <a:moveTo>
                    <a:pt x="8420" y="1818"/>
                  </a:moveTo>
                  <a:lnTo>
                    <a:pt x="8420" y="1818"/>
                  </a:lnTo>
                  <a:moveTo>
                    <a:pt x="8444" y="1860"/>
                  </a:moveTo>
                  <a:lnTo>
                    <a:pt x="8444" y="1860"/>
                  </a:lnTo>
                  <a:cubicBezTo>
                    <a:pt x="8454" y="1857"/>
                    <a:pt x="8463" y="1853"/>
                    <a:pt x="8471" y="1848"/>
                  </a:cubicBezTo>
                  <a:cubicBezTo>
                    <a:pt x="8490" y="1837"/>
                    <a:pt x="8503" y="1826"/>
                    <a:pt x="8516" y="1810"/>
                  </a:cubicBezTo>
                  <a:cubicBezTo>
                    <a:pt x="8526" y="1807"/>
                    <a:pt x="8526" y="1818"/>
                    <a:pt x="8526" y="1823"/>
                  </a:cubicBezTo>
                  <a:cubicBezTo>
                    <a:pt x="8526" y="1828"/>
                    <a:pt x="8514" y="1844"/>
                    <a:pt x="8500" y="1834"/>
                  </a:cubicBezTo>
                  <a:cubicBezTo>
                    <a:pt x="8487" y="1823"/>
                    <a:pt x="8489" y="1865"/>
                    <a:pt x="8468" y="1871"/>
                  </a:cubicBezTo>
                  <a:cubicBezTo>
                    <a:pt x="8447" y="1876"/>
                    <a:pt x="8473" y="1862"/>
                    <a:pt x="8473" y="1857"/>
                  </a:cubicBezTo>
                  <a:cubicBezTo>
                    <a:pt x="8473" y="1851"/>
                    <a:pt x="8463" y="1865"/>
                    <a:pt x="8455" y="1863"/>
                  </a:cubicBezTo>
                  <a:cubicBezTo>
                    <a:pt x="8447" y="1860"/>
                    <a:pt x="8469" y="1865"/>
                    <a:pt x="8463" y="1879"/>
                  </a:cubicBezTo>
                  <a:cubicBezTo>
                    <a:pt x="8458" y="1892"/>
                    <a:pt x="8441" y="1876"/>
                    <a:pt x="8444" y="1860"/>
                  </a:cubicBezTo>
                  <a:moveTo>
                    <a:pt x="7628" y="2301"/>
                  </a:moveTo>
                  <a:cubicBezTo>
                    <a:pt x="7662" y="2126"/>
                    <a:pt x="7755" y="1958"/>
                    <a:pt x="7808" y="1804"/>
                  </a:cubicBezTo>
                  <a:cubicBezTo>
                    <a:pt x="7813" y="1804"/>
                    <a:pt x="7813" y="1807"/>
                    <a:pt x="7818" y="1810"/>
                  </a:cubicBezTo>
                  <a:cubicBezTo>
                    <a:pt x="7755" y="1982"/>
                    <a:pt x="7681" y="2131"/>
                    <a:pt x="7628" y="2301"/>
                  </a:cubicBezTo>
                  <a:moveTo>
                    <a:pt x="8481" y="1810"/>
                  </a:moveTo>
                  <a:cubicBezTo>
                    <a:pt x="8468" y="1804"/>
                    <a:pt x="8486" y="1797"/>
                    <a:pt x="8486" y="1794"/>
                  </a:cubicBezTo>
                  <a:cubicBezTo>
                    <a:pt x="8486" y="1791"/>
                    <a:pt x="8481" y="1804"/>
                    <a:pt x="8481" y="1810"/>
                  </a:cubicBezTo>
                  <a:moveTo>
                    <a:pt x="8436" y="1799"/>
                  </a:moveTo>
                  <a:cubicBezTo>
                    <a:pt x="8441" y="1797"/>
                    <a:pt x="8445" y="1786"/>
                    <a:pt x="8455" y="1789"/>
                  </a:cubicBezTo>
                  <a:cubicBezTo>
                    <a:pt x="8466" y="1791"/>
                    <a:pt x="8447" y="1799"/>
                    <a:pt x="8436" y="1799"/>
                  </a:cubicBezTo>
                  <a:moveTo>
                    <a:pt x="8457" y="1783"/>
                  </a:moveTo>
                  <a:lnTo>
                    <a:pt x="8457" y="1783"/>
                  </a:lnTo>
                  <a:moveTo>
                    <a:pt x="8497" y="1781"/>
                  </a:moveTo>
                  <a:cubicBezTo>
                    <a:pt x="8489" y="1775"/>
                    <a:pt x="8497" y="1773"/>
                    <a:pt x="8497" y="1770"/>
                  </a:cubicBezTo>
                  <a:cubicBezTo>
                    <a:pt x="8497" y="1767"/>
                    <a:pt x="8497" y="1775"/>
                    <a:pt x="8497" y="1781"/>
                  </a:cubicBezTo>
                  <a:moveTo>
                    <a:pt x="8476" y="1770"/>
                  </a:moveTo>
                  <a:cubicBezTo>
                    <a:pt x="8476" y="1770"/>
                    <a:pt x="8468" y="1783"/>
                    <a:pt x="8476" y="1770"/>
                  </a:cubicBezTo>
                  <a:moveTo>
                    <a:pt x="8584" y="1775"/>
                  </a:moveTo>
                  <a:cubicBezTo>
                    <a:pt x="8579" y="1794"/>
                    <a:pt x="8561" y="1782"/>
                    <a:pt x="8563" y="1804"/>
                  </a:cubicBezTo>
                  <a:cubicBezTo>
                    <a:pt x="8566" y="1825"/>
                    <a:pt x="8547" y="1806"/>
                    <a:pt x="8539" y="1812"/>
                  </a:cubicBezTo>
                  <a:cubicBezTo>
                    <a:pt x="8531" y="1817"/>
                    <a:pt x="8550" y="1799"/>
                    <a:pt x="8537" y="1799"/>
                  </a:cubicBezTo>
                  <a:cubicBezTo>
                    <a:pt x="8524" y="1799"/>
                    <a:pt x="8553" y="1799"/>
                    <a:pt x="8558" y="1794"/>
                  </a:cubicBezTo>
                  <a:cubicBezTo>
                    <a:pt x="8563" y="1789"/>
                    <a:pt x="8551" y="1786"/>
                    <a:pt x="8553" y="1781"/>
                  </a:cubicBezTo>
                  <a:cubicBezTo>
                    <a:pt x="8556" y="1775"/>
                    <a:pt x="8566" y="1769"/>
                    <a:pt x="8574" y="1759"/>
                  </a:cubicBezTo>
                  <a:cubicBezTo>
                    <a:pt x="8582" y="1748"/>
                    <a:pt x="8571" y="1783"/>
                    <a:pt x="8584" y="1775"/>
                  </a:cubicBezTo>
                  <a:moveTo>
                    <a:pt x="8516" y="1759"/>
                  </a:moveTo>
                  <a:lnTo>
                    <a:pt x="8516" y="1759"/>
                  </a:lnTo>
                  <a:moveTo>
                    <a:pt x="8598" y="1754"/>
                  </a:moveTo>
                  <a:lnTo>
                    <a:pt x="8603" y="1754"/>
                  </a:lnTo>
                  <a:lnTo>
                    <a:pt x="8603" y="1759"/>
                  </a:lnTo>
                  <a:lnTo>
                    <a:pt x="8598" y="1759"/>
                  </a:lnTo>
                  <a:lnTo>
                    <a:pt x="8598" y="1754"/>
                  </a:lnTo>
                  <a:moveTo>
                    <a:pt x="8497" y="1754"/>
                  </a:moveTo>
                  <a:cubicBezTo>
                    <a:pt x="8497" y="1754"/>
                    <a:pt x="8500" y="1757"/>
                    <a:pt x="8497" y="1754"/>
                  </a:cubicBezTo>
                  <a:moveTo>
                    <a:pt x="8534" y="1741"/>
                  </a:moveTo>
                  <a:cubicBezTo>
                    <a:pt x="8534" y="1741"/>
                    <a:pt x="8516" y="1759"/>
                    <a:pt x="8534" y="1741"/>
                  </a:cubicBezTo>
                  <a:moveTo>
                    <a:pt x="7826" y="1812"/>
                  </a:moveTo>
                  <a:cubicBezTo>
                    <a:pt x="7808" y="1786"/>
                    <a:pt x="7837" y="1762"/>
                    <a:pt x="7845" y="1741"/>
                  </a:cubicBezTo>
                  <a:cubicBezTo>
                    <a:pt x="7852" y="1720"/>
                    <a:pt x="7826" y="1783"/>
                    <a:pt x="7826" y="1812"/>
                  </a:cubicBezTo>
                  <a:moveTo>
                    <a:pt x="7847" y="1733"/>
                  </a:moveTo>
                  <a:cubicBezTo>
                    <a:pt x="7855" y="1728"/>
                    <a:pt x="7850" y="1717"/>
                    <a:pt x="7863" y="1717"/>
                  </a:cubicBezTo>
                  <a:lnTo>
                    <a:pt x="7863" y="1717"/>
                  </a:lnTo>
                  <a:cubicBezTo>
                    <a:pt x="7863" y="1718"/>
                    <a:pt x="7863" y="1719"/>
                    <a:pt x="7863" y="1720"/>
                  </a:cubicBezTo>
                  <a:cubicBezTo>
                    <a:pt x="7863" y="1723"/>
                    <a:pt x="7863" y="1725"/>
                    <a:pt x="7862" y="1727"/>
                  </a:cubicBezTo>
                  <a:cubicBezTo>
                    <a:pt x="7860" y="1729"/>
                    <a:pt x="7859" y="1730"/>
                    <a:pt x="7857" y="1732"/>
                  </a:cubicBezTo>
                  <a:cubicBezTo>
                    <a:pt x="7854" y="1733"/>
                    <a:pt x="7853" y="1733"/>
                    <a:pt x="7850" y="1733"/>
                  </a:cubicBezTo>
                  <a:cubicBezTo>
                    <a:pt x="7849" y="1733"/>
                    <a:pt x="7848" y="1733"/>
                    <a:pt x="7847" y="1733"/>
                  </a:cubicBezTo>
                  <a:moveTo>
                    <a:pt x="8561" y="1730"/>
                  </a:moveTo>
                  <a:cubicBezTo>
                    <a:pt x="8547" y="1722"/>
                    <a:pt x="8571" y="1717"/>
                    <a:pt x="8566" y="1709"/>
                  </a:cubicBezTo>
                  <a:cubicBezTo>
                    <a:pt x="8561" y="1701"/>
                    <a:pt x="8561" y="1720"/>
                    <a:pt x="8561" y="1730"/>
                  </a:cubicBezTo>
                  <a:moveTo>
                    <a:pt x="8616" y="1675"/>
                  </a:moveTo>
                  <a:lnTo>
                    <a:pt x="8624" y="1675"/>
                  </a:lnTo>
                  <a:lnTo>
                    <a:pt x="8624" y="1680"/>
                  </a:lnTo>
                  <a:lnTo>
                    <a:pt x="8616" y="1680"/>
                  </a:lnTo>
                  <a:lnTo>
                    <a:pt x="8616" y="1675"/>
                  </a:lnTo>
                  <a:moveTo>
                    <a:pt x="8637" y="1670"/>
                  </a:moveTo>
                  <a:cubicBezTo>
                    <a:pt x="8637" y="1670"/>
                    <a:pt x="8640" y="1670"/>
                    <a:pt x="8637" y="1670"/>
                  </a:cubicBezTo>
                  <a:moveTo>
                    <a:pt x="8587" y="1670"/>
                  </a:moveTo>
                  <a:cubicBezTo>
                    <a:pt x="8587" y="1670"/>
                    <a:pt x="8590" y="1670"/>
                    <a:pt x="8587" y="1670"/>
                  </a:cubicBezTo>
                  <a:moveTo>
                    <a:pt x="8695" y="1664"/>
                  </a:moveTo>
                  <a:cubicBezTo>
                    <a:pt x="8695" y="1664"/>
                    <a:pt x="8685" y="1680"/>
                    <a:pt x="8695" y="1664"/>
                  </a:cubicBezTo>
                  <a:moveTo>
                    <a:pt x="8643" y="1680"/>
                  </a:moveTo>
                  <a:cubicBezTo>
                    <a:pt x="8666" y="1691"/>
                    <a:pt x="8656" y="1667"/>
                    <a:pt x="8666" y="1654"/>
                  </a:cubicBezTo>
                  <a:cubicBezTo>
                    <a:pt x="8677" y="1640"/>
                    <a:pt x="8666" y="1675"/>
                    <a:pt x="8677" y="1683"/>
                  </a:cubicBezTo>
                  <a:cubicBezTo>
                    <a:pt x="8688" y="1691"/>
                    <a:pt x="8666" y="1693"/>
                    <a:pt x="8666" y="1701"/>
                  </a:cubicBezTo>
                  <a:cubicBezTo>
                    <a:pt x="8666" y="1709"/>
                    <a:pt x="8632" y="1707"/>
                    <a:pt x="8632" y="1722"/>
                  </a:cubicBezTo>
                  <a:lnTo>
                    <a:pt x="8632" y="1722"/>
                  </a:lnTo>
                  <a:cubicBezTo>
                    <a:pt x="8631" y="1722"/>
                    <a:pt x="8631" y="1722"/>
                    <a:pt x="8630" y="1722"/>
                  </a:cubicBezTo>
                  <a:cubicBezTo>
                    <a:pt x="8624" y="1722"/>
                    <a:pt x="8619" y="1724"/>
                    <a:pt x="8614" y="1727"/>
                  </a:cubicBezTo>
                  <a:cubicBezTo>
                    <a:pt x="8609" y="1730"/>
                    <a:pt x="8606" y="1733"/>
                    <a:pt x="8603" y="1738"/>
                  </a:cubicBezTo>
                  <a:cubicBezTo>
                    <a:pt x="8602" y="1740"/>
                    <a:pt x="8601" y="1742"/>
                    <a:pt x="8600" y="1744"/>
                  </a:cubicBezTo>
                  <a:cubicBezTo>
                    <a:pt x="8592" y="1717"/>
                    <a:pt x="8640" y="1709"/>
                    <a:pt x="8643" y="1680"/>
                  </a:cubicBezTo>
                  <a:moveTo>
                    <a:pt x="8685" y="1651"/>
                  </a:moveTo>
                  <a:cubicBezTo>
                    <a:pt x="8680" y="1648"/>
                    <a:pt x="8691" y="1630"/>
                    <a:pt x="8693" y="1625"/>
                  </a:cubicBezTo>
                  <a:cubicBezTo>
                    <a:pt x="8696" y="1619"/>
                    <a:pt x="8690" y="1643"/>
                    <a:pt x="8685" y="1651"/>
                  </a:cubicBezTo>
                  <a:moveTo>
                    <a:pt x="7903" y="1651"/>
                  </a:moveTo>
                  <a:cubicBezTo>
                    <a:pt x="7890" y="1667"/>
                    <a:pt x="7887" y="1696"/>
                    <a:pt x="7863" y="1715"/>
                  </a:cubicBezTo>
                  <a:cubicBezTo>
                    <a:pt x="7882" y="1662"/>
                    <a:pt x="7911" y="1625"/>
                    <a:pt x="7924" y="1580"/>
                  </a:cubicBezTo>
                  <a:cubicBezTo>
                    <a:pt x="7940" y="1606"/>
                    <a:pt x="7913" y="1619"/>
                    <a:pt x="7903" y="1651"/>
                  </a:cubicBezTo>
                  <a:moveTo>
                    <a:pt x="7927" y="1572"/>
                  </a:moveTo>
                  <a:lnTo>
                    <a:pt x="7927" y="1572"/>
                  </a:lnTo>
                  <a:cubicBezTo>
                    <a:pt x="7927" y="1570"/>
                    <a:pt x="7927" y="1569"/>
                    <a:pt x="7928" y="1568"/>
                  </a:cubicBezTo>
                  <a:cubicBezTo>
                    <a:pt x="7929" y="1566"/>
                    <a:pt x="7931" y="1564"/>
                    <a:pt x="7933" y="1563"/>
                  </a:cubicBezTo>
                  <a:cubicBezTo>
                    <a:pt x="7935" y="1562"/>
                    <a:pt x="7937" y="1561"/>
                    <a:pt x="7940" y="1561"/>
                  </a:cubicBezTo>
                  <a:lnTo>
                    <a:pt x="7940" y="1561"/>
                  </a:lnTo>
                  <a:cubicBezTo>
                    <a:pt x="7937" y="1566"/>
                    <a:pt x="7935" y="1572"/>
                    <a:pt x="7927" y="1572"/>
                  </a:cubicBezTo>
                  <a:moveTo>
                    <a:pt x="8698" y="1638"/>
                  </a:moveTo>
                  <a:cubicBezTo>
                    <a:pt x="8706" y="1590"/>
                    <a:pt x="8733" y="1574"/>
                    <a:pt x="8754" y="1535"/>
                  </a:cubicBezTo>
                  <a:cubicBezTo>
                    <a:pt x="8759" y="1537"/>
                    <a:pt x="8767" y="1540"/>
                    <a:pt x="8762" y="1553"/>
                  </a:cubicBezTo>
                  <a:lnTo>
                    <a:pt x="8754" y="1553"/>
                  </a:lnTo>
                  <a:cubicBezTo>
                    <a:pt x="8759" y="1595"/>
                    <a:pt x="8709" y="1614"/>
                    <a:pt x="8698" y="1640"/>
                  </a:cubicBezTo>
                  <a:lnTo>
                    <a:pt x="8698" y="1638"/>
                  </a:lnTo>
                  <a:moveTo>
                    <a:pt x="8672" y="1619"/>
                  </a:moveTo>
                  <a:lnTo>
                    <a:pt x="8672" y="1619"/>
                  </a:lnTo>
                  <a:cubicBezTo>
                    <a:pt x="8675" y="1612"/>
                    <a:pt x="8678" y="1607"/>
                    <a:pt x="8682" y="1600"/>
                  </a:cubicBezTo>
                  <a:cubicBezTo>
                    <a:pt x="8698" y="1572"/>
                    <a:pt x="8714" y="1550"/>
                    <a:pt x="8735" y="1527"/>
                  </a:cubicBezTo>
                  <a:cubicBezTo>
                    <a:pt x="8733" y="1564"/>
                    <a:pt x="8696" y="1592"/>
                    <a:pt x="8672" y="1619"/>
                  </a:cubicBezTo>
                  <a:cubicBezTo>
                    <a:pt x="8649" y="1645"/>
                    <a:pt x="8659" y="1653"/>
                    <a:pt x="8640" y="1656"/>
                  </a:cubicBezTo>
                  <a:cubicBezTo>
                    <a:pt x="8622" y="1658"/>
                    <a:pt x="8656" y="1627"/>
                    <a:pt x="8672" y="1619"/>
                  </a:cubicBezTo>
                  <a:moveTo>
                    <a:pt x="8746" y="1516"/>
                  </a:moveTo>
                  <a:cubicBezTo>
                    <a:pt x="8746" y="1521"/>
                    <a:pt x="8743" y="1521"/>
                    <a:pt x="8740" y="1521"/>
                  </a:cubicBezTo>
                  <a:lnTo>
                    <a:pt x="8740" y="1521"/>
                  </a:lnTo>
                  <a:lnTo>
                    <a:pt x="8740" y="1521"/>
                  </a:lnTo>
                  <a:cubicBezTo>
                    <a:pt x="8740" y="1520"/>
                    <a:pt x="8741" y="1520"/>
                    <a:pt x="8741" y="1519"/>
                  </a:cubicBezTo>
                  <a:cubicBezTo>
                    <a:pt x="8742" y="1518"/>
                    <a:pt x="8743" y="1517"/>
                    <a:pt x="8743" y="1517"/>
                  </a:cubicBezTo>
                  <a:cubicBezTo>
                    <a:pt x="8745" y="1516"/>
                    <a:pt x="8745" y="1516"/>
                    <a:pt x="8746" y="1516"/>
                  </a:cubicBezTo>
                  <a:moveTo>
                    <a:pt x="8754" y="1508"/>
                  </a:moveTo>
                  <a:cubicBezTo>
                    <a:pt x="8743" y="1498"/>
                    <a:pt x="8770" y="1484"/>
                    <a:pt x="8767" y="1463"/>
                  </a:cubicBezTo>
                  <a:cubicBezTo>
                    <a:pt x="8764" y="1442"/>
                    <a:pt x="8756" y="1498"/>
                    <a:pt x="8754" y="1508"/>
                  </a:cubicBezTo>
                  <a:moveTo>
                    <a:pt x="8838" y="1437"/>
                  </a:moveTo>
                  <a:cubicBezTo>
                    <a:pt x="8838" y="1439"/>
                    <a:pt x="8836" y="1439"/>
                    <a:pt x="8833" y="1439"/>
                  </a:cubicBezTo>
                  <a:cubicBezTo>
                    <a:pt x="8830" y="1439"/>
                    <a:pt x="8836" y="1437"/>
                    <a:pt x="8838" y="1437"/>
                  </a:cubicBezTo>
                  <a:moveTo>
                    <a:pt x="8772" y="1540"/>
                  </a:moveTo>
                  <a:cubicBezTo>
                    <a:pt x="8756" y="1500"/>
                    <a:pt x="8807" y="1461"/>
                    <a:pt x="8815" y="1421"/>
                  </a:cubicBezTo>
                  <a:cubicBezTo>
                    <a:pt x="8828" y="1421"/>
                    <a:pt x="8825" y="1436"/>
                    <a:pt x="8825" y="1447"/>
                  </a:cubicBezTo>
                  <a:cubicBezTo>
                    <a:pt x="8825" y="1457"/>
                    <a:pt x="8815" y="1444"/>
                    <a:pt x="8807" y="1455"/>
                  </a:cubicBezTo>
                  <a:cubicBezTo>
                    <a:pt x="8799" y="1465"/>
                    <a:pt x="8822" y="1458"/>
                    <a:pt x="8815" y="1474"/>
                  </a:cubicBezTo>
                  <a:lnTo>
                    <a:pt x="8796" y="1474"/>
                  </a:lnTo>
                  <a:cubicBezTo>
                    <a:pt x="8809" y="1500"/>
                    <a:pt x="8780" y="1511"/>
                    <a:pt x="8772" y="1537"/>
                  </a:cubicBezTo>
                  <a:lnTo>
                    <a:pt x="8772" y="1540"/>
                  </a:lnTo>
                  <a:moveTo>
                    <a:pt x="8775" y="1458"/>
                  </a:moveTo>
                  <a:cubicBezTo>
                    <a:pt x="8783" y="1437"/>
                    <a:pt x="8780" y="1428"/>
                    <a:pt x="8796" y="1418"/>
                  </a:cubicBezTo>
                  <a:cubicBezTo>
                    <a:pt x="8812" y="1407"/>
                    <a:pt x="8788" y="1455"/>
                    <a:pt x="8775" y="1458"/>
                  </a:cubicBezTo>
                  <a:moveTo>
                    <a:pt x="8146" y="1416"/>
                  </a:moveTo>
                  <a:cubicBezTo>
                    <a:pt x="8146" y="1416"/>
                    <a:pt x="8149" y="1418"/>
                    <a:pt x="8146" y="1416"/>
                  </a:cubicBezTo>
                  <a:moveTo>
                    <a:pt x="8822" y="1416"/>
                  </a:moveTo>
                  <a:lnTo>
                    <a:pt x="8822" y="1416"/>
                  </a:lnTo>
                  <a:cubicBezTo>
                    <a:pt x="8822" y="1415"/>
                    <a:pt x="8822" y="1415"/>
                    <a:pt x="8822" y="1414"/>
                  </a:cubicBezTo>
                  <a:cubicBezTo>
                    <a:pt x="8822" y="1409"/>
                    <a:pt x="8824" y="1404"/>
                    <a:pt x="8826" y="1400"/>
                  </a:cubicBezTo>
                  <a:cubicBezTo>
                    <a:pt x="8828" y="1397"/>
                    <a:pt x="8830" y="1394"/>
                    <a:pt x="8833" y="1392"/>
                  </a:cubicBezTo>
                  <a:cubicBezTo>
                    <a:pt x="8841" y="1394"/>
                    <a:pt x="8841" y="1408"/>
                    <a:pt x="8838" y="1418"/>
                  </a:cubicBezTo>
                  <a:lnTo>
                    <a:pt x="8822" y="1418"/>
                  </a:lnTo>
                  <a:lnTo>
                    <a:pt x="8822" y="1416"/>
                  </a:lnTo>
                  <a:moveTo>
                    <a:pt x="8952" y="1334"/>
                  </a:moveTo>
                  <a:cubicBezTo>
                    <a:pt x="8952" y="1334"/>
                    <a:pt x="8942" y="1347"/>
                    <a:pt x="8952" y="1334"/>
                  </a:cubicBezTo>
                  <a:moveTo>
                    <a:pt x="8878" y="1326"/>
                  </a:moveTo>
                  <a:lnTo>
                    <a:pt x="8878" y="1326"/>
                  </a:lnTo>
                  <a:moveTo>
                    <a:pt x="8838" y="1387"/>
                  </a:moveTo>
                  <a:cubicBezTo>
                    <a:pt x="8833" y="1368"/>
                    <a:pt x="8860" y="1347"/>
                    <a:pt x="8860" y="1318"/>
                  </a:cubicBezTo>
                  <a:cubicBezTo>
                    <a:pt x="8878" y="1328"/>
                    <a:pt x="8847" y="1360"/>
                    <a:pt x="8860" y="1381"/>
                  </a:cubicBezTo>
                  <a:cubicBezTo>
                    <a:pt x="8874" y="1402"/>
                    <a:pt x="8838" y="1373"/>
                    <a:pt x="8838" y="1387"/>
                  </a:cubicBezTo>
                  <a:moveTo>
                    <a:pt x="8838" y="1328"/>
                  </a:moveTo>
                  <a:cubicBezTo>
                    <a:pt x="8833" y="1328"/>
                    <a:pt x="8838" y="1320"/>
                    <a:pt x="8838" y="1318"/>
                  </a:cubicBezTo>
                  <a:cubicBezTo>
                    <a:pt x="8838" y="1315"/>
                    <a:pt x="8838" y="1326"/>
                    <a:pt x="8838" y="1328"/>
                  </a:cubicBezTo>
                  <a:moveTo>
                    <a:pt x="8971" y="1289"/>
                  </a:moveTo>
                  <a:cubicBezTo>
                    <a:pt x="8971" y="1289"/>
                    <a:pt x="8971" y="1291"/>
                    <a:pt x="8971" y="1289"/>
                  </a:cubicBezTo>
                  <a:moveTo>
                    <a:pt x="8891" y="1286"/>
                  </a:moveTo>
                  <a:lnTo>
                    <a:pt x="8899" y="1286"/>
                  </a:lnTo>
                  <a:lnTo>
                    <a:pt x="8899" y="1294"/>
                  </a:lnTo>
                  <a:lnTo>
                    <a:pt x="8891" y="1294"/>
                  </a:lnTo>
                  <a:lnTo>
                    <a:pt x="8891" y="1286"/>
                  </a:lnTo>
                  <a:moveTo>
                    <a:pt x="8865" y="1307"/>
                  </a:moveTo>
                  <a:lnTo>
                    <a:pt x="8865" y="1307"/>
                  </a:lnTo>
                  <a:cubicBezTo>
                    <a:pt x="8868" y="1304"/>
                    <a:pt x="8871" y="1301"/>
                    <a:pt x="8872" y="1298"/>
                  </a:cubicBezTo>
                  <a:cubicBezTo>
                    <a:pt x="8876" y="1292"/>
                    <a:pt x="8877" y="1285"/>
                    <a:pt x="8878" y="1278"/>
                  </a:cubicBezTo>
                  <a:cubicBezTo>
                    <a:pt x="8891" y="1281"/>
                    <a:pt x="8886" y="1312"/>
                    <a:pt x="8865" y="1307"/>
                  </a:cubicBezTo>
                  <a:moveTo>
                    <a:pt x="8254" y="1265"/>
                  </a:moveTo>
                  <a:cubicBezTo>
                    <a:pt x="8248" y="1265"/>
                    <a:pt x="8251" y="1259"/>
                    <a:pt x="8248" y="1254"/>
                  </a:cubicBezTo>
                  <a:cubicBezTo>
                    <a:pt x="8246" y="1248"/>
                    <a:pt x="8259" y="1259"/>
                    <a:pt x="8259" y="1262"/>
                  </a:cubicBezTo>
                  <a:cubicBezTo>
                    <a:pt x="8259" y="1264"/>
                    <a:pt x="8254" y="1265"/>
                    <a:pt x="8254" y="1265"/>
                  </a:cubicBezTo>
                  <a:moveTo>
                    <a:pt x="8238" y="1265"/>
                  </a:moveTo>
                  <a:cubicBezTo>
                    <a:pt x="8227" y="1262"/>
                    <a:pt x="8240" y="1241"/>
                    <a:pt x="8248" y="1241"/>
                  </a:cubicBezTo>
                  <a:lnTo>
                    <a:pt x="8248" y="1241"/>
                  </a:lnTo>
                  <a:cubicBezTo>
                    <a:pt x="8246" y="1249"/>
                    <a:pt x="8243" y="1256"/>
                    <a:pt x="8239" y="1263"/>
                  </a:cubicBezTo>
                  <a:cubicBezTo>
                    <a:pt x="8238" y="1264"/>
                    <a:pt x="8238" y="1264"/>
                    <a:pt x="8238" y="1265"/>
                  </a:cubicBezTo>
                  <a:moveTo>
                    <a:pt x="8894" y="1238"/>
                  </a:moveTo>
                  <a:lnTo>
                    <a:pt x="8894" y="1238"/>
                  </a:lnTo>
                  <a:moveTo>
                    <a:pt x="8275" y="1225"/>
                  </a:moveTo>
                  <a:cubicBezTo>
                    <a:pt x="8275" y="1225"/>
                    <a:pt x="8277" y="1238"/>
                    <a:pt x="8275" y="1225"/>
                  </a:cubicBezTo>
                  <a:moveTo>
                    <a:pt x="8259" y="1238"/>
                  </a:moveTo>
                  <a:cubicBezTo>
                    <a:pt x="8248" y="1238"/>
                    <a:pt x="8259" y="1220"/>
                    <a:pt x="8264" y="1223"/>
                  </a:cubicBezTo>
                  <a:cubicBezTo>
                    <a:pt x="8270" y="1225"/>
                    <a:pt x="8262" y="1228"/>
                    <a:pt x="8262" y="1236"/>
                  </a:cubicBezTo>
                  <a:cubicBezTo>
                    <a:pt x="8262" y="1244"/>
                    <a:pt x="8259" y="1252"/>
                    <a:pt x="8259" y="1238"/>
                  </a:cubicBezTo>
                  <a:moveTo>
                    <a:pt x="8280" y="1220"/>
                  </a:moveTo>
                  <a:lnTo>
                    <a:pt x="8280" y="1220"/>
                  </a:lnTo>
                  <a:moveTo>
                    <a:pt x="8277" y="1201"/>
                  </a:moveTo>
                  <a:cubicBezTo>
                    <a:pt x="8277" y="1193"/>
                    <a:pt x="8288" y="1185"/>
                    <a:pt x="8288" y="1175"/>
                  </a:cubicBezTo>
                  <a:lnTo>
                    <a:pt x="8301" y="1175"/>
                  </a:lnTo>
                  <a:cubicBezTo>
                    <a:pt x="8307" y="1193"/>
                    <a:pt x="8277" y="1193"/>
                    <a:pt x="8293" y="1201"/>
                  </a:cubicBezTo>
                  <a:cubicBezTo>
                    <a:pt x="8309" y="1209"/>
                    <a:pt x="8285" y="1199"/>
                    <a:pt x="8277" y="1201"/>
                  </a:cubicBezTo>
                  <a:moveTo>
                    <a:pt x="8952" y="1159"/>
                  </a:moveTo>
                  <a:cubicBezTo>
                    <a:pt x="8957" y="1162"/>
                    <a:pt x="8957" y="1156"/>
                    <a:pt x="8957" y="1154"/>
                  </a:cubicBezTo>
                  <a:cubicBezTo>
                    <a:pt x="8957" y="1151"/>
                    <a:pt x="8955" y="1167"/>
                    <a:pt x="8957" y="1180"/>
                  </a:cubicBezTo>
                  <a:lnTo>
                    <a:pt x="8957" y="1180"/>
                  </a:lnTo>
                  <a:cubicBezTo>
                    <a:pt x="8957" y="1179"/>
                    <a:pt x="8957" y="1179"/>
                    <a:pt x="8956" y="1178"/>
                  </a:cubicBezTo>
                  <a:cubicBezTo>
                    <a:pt x="8954" y="1173"/>
                    <a:pt x="8952" y="1168"/>
                    <a:pt x="8952" y="1163"/>
                  </a:cubicBezTo>
                  <a:cubicBezTo>
                    <a:pt x="8952" y="1162"/>
                    <a:pt x="8952" y="1160"/>
                    <a:pt x="8952" y="1159"/>
                  </a:cubicBezTo>
                  <a:moveTo>
                    <a:pt x="8304" y="1167"/>
                  </a:moveTo>
                  <a:cubicBezTo>
                    <a:pt x="8301" y="1156"/>
                    <a:pt x="8317" y="1167"/>
                    <a:pt x="8314" y="1154"/>
                  </a:cubicBezTo>
                  <a:lnTo>
                    <a:pt x="8325" y="1154"/>
                  </a:lnTo>
                  <a:lnTo>
                    <a:pt x="8325" y="1154"/>
                  </a:lnTo>
                  <a:cubicBezTo>
                    <a:pt x="8323" y="1157"/>
                    <a:pt x="8321" y="1159"/>
                    <a:pt x="8317" y="1161"/>
                  </a:cubicBezTo>
                  <a:cubicBezTo>
                    <a:pt x="8314" y="1163"/>
                    <a:pt x="8309" y="1164"/>
                    <a:pt x="8304" y="1164"/>
                  </a:cubicBezTo>
                  <a:lnTo>
                    <a:pt x="8304" y="1164"/>
                  </a:lnTo>
                  <a:lnTo>
                    <a:pt x="8304" y="1167"/>
                  </a:lnTo>
                  <a:moveTo>
                    <a:pt x="8328" y="1143"/>
                  </a:moveTo>
                  <a:lnTo>
                    <a:pt x="8328" y="1143"/>
                  </a:lnTo>
                  <a:moveTo>
                    <a:pt x="8227" y="1125"/>
                  </a:moveTo>
                  <a:cubicBezTo>
                    <a:pt x="8227" y="1125"/>
                    <a:pt x="8222" y="1141"/>
                    <a:pt x="8227" y="1125"/>
                  </a:cubicBezTo>
                  <a:moveTo>
                    <a:pt x="8963" y="1114"/>
                  </a:moveTo>
                  <a:cubicBezTo>
                    <a:pt x="8957" y="1098"/>
                    <a:pt x="8977" y="1114"/>
                    <a:pt x="8963" y="1114"/>
                  </a:cubicBezTo>
                  <a:cubicBezTo>
                    <a:pt x="8950" y="1114"/>
                    <a:pt x="8965" y="1151"/>
                    <a:pt x="8944" y="1151"/>
                  </a:cubicBezTo>
                  <a:cubicBezTo>
                    <a:pt x="8923" y="1151"/>
                    <a:pt x="8949" y="1137"/>
                    <a:pt x="8944" y="1119"/>
                  </a:cubicBezTo>
                  <a:cubicBezTo>
                    <a:pt x="8939" y="1100"/>
                    <a:pt x="8949" y="1106"/>
                    <a:pt x="8963" y="1114"/>
                  </a:cubicBezTo>
                  <a:moveTo>
                    <a:pt x="8944" y="1111"/>
                  </a:moveTo>
                  <a:lnTo>
                    <a:pt x="8939" y="1111"/>
                  </a:lnTo>
                  <a:cubicBezTo>
                    <a:pt x="8939" y="1103"/>
                    <a:pt x="8944" y="1103"/>
                    <a:pt x="8944" y="1111"/>
                  </a:cubicBezTo>
                  <a:moveTo>
                    <a:pt x="8235" y="1103"/>
                  </a:moveTo>
                  <a:cubicBezTo>
                    <a:pt x="8235" y="1103"/>
                    <a:pt x="8227" y="1127"/>
                    <a:pt x="8235" y="1103"/>
                  </a:cubicBezTo>
                  <a:moveTo>
                    <a:pt x="8328" y="1130"/>
                  </a:moveTo>
                  <a:cubicBezTo>
                    <a:pt x="8338" y="1125"/>
                    <a:pt x="8338" y="1101"/>
                    <a:pt x="8354" y="1101"/>
                  </a:cubicBezTo>
                  <a:cubicBezTo>
                    <a:pt x="8370" y="1101"/>
                    <a:pt x="8359" y="1117"/>
                    <a:pt x="8346" y="1133"/>
                  </a:cubicBezTo>
                  <a:cubicBezTo>
                    <a:pt x="8333" y="1148"/>
                    <a:pt x="8341" y="1127"/>
                    <a:pt x="8328" y="1130"/>
                  </a:cubicBezTo>
                  <a:moveTo>
                    <a:pt x="8357" y="1093"/>
                  </a:moveTo>
                  <a:lnTo>
                    <a:pt x="8357" y="1093"/>
                  </a:lnTo>
                  <a:moveTo>
                    <a:pt x="8248" y="1093"/>
                  </a:moveTo>
                  <a:cubicBezTo>
                    <a:pt x="8248" y="1093"/>
                    <a:pt x="8251" y="1098"/>
                    <a:pt x="8248" y="1093"/>
                  </a:cubicBezTo>
                  <a:moveTo>
                    <a:pt x="8277" y="1064"/>
                  </a:moveTo>
                  <a:lnTo>
                    <a:pt x="8277" y="1064"/>
                  </a:lnTo>
                  <a:moveTo>
                    <a:pt x="8415" y="1053"/>
                  </a:moveTo>
                  <a:cubicBezTo>
                    <a:pt x="8415" y="1061"/>
                    <a:pt x="8394" y="1061"/>
                    <a:pt x="8402" y="1051"/>
                  </a:cubicBezTo>
                  <a:cubicBezTo>
                    <a:pt x="8410" y="1040"/>
                    <a:pt x="8407" y="1053"/>
                    <a:pt x="8415" y="1053"/>
                  </a:cubicBezTo>
                  <a:moveTo>
                    <a:pt x="8939" y="1064"/>
                  </a:moveTo>
                  <a:cubicBezTo>
                    <a:pt x="8923" y="1056"/>
                    <a:pt x="8936" y="1011"/>
                    <a:pt x="8936" y="1003"/>
                  </a:cubicBezTo>
                  <a:cubicBezTo>
                    <a:pt x="8936" y="995"/>
                    <a:pt x="8928" y="1043"/>
                    <a:pt x="8939" y="1064"/>
                  </a:cubicBezTo>
                  <a:moveTo>
                    <a:pt x="8447" y="1003"/>
                  </a:moveTo>
                  <a:lnTo>
                    <a:pt x="8447" y="1003"/>
                  </a:lnTo>
                  <a:moveTo>
                    <a:pt x="8423" y="1029"/>
                  </a:moveTo>
                  <a:cubicBezTo>
                    <a:pt x="8415" y="1035"/>
                    <a:pt x="8420" y="1040"/>
                    <a:pt x="8420" y="1051"/>
                  </a:cubicBezTo>
                  <a:cubicBezTo>
                    <a:pt x="8420" y="1061"/>
                    <a:pt x="8415" y="1043"/>
                    <a:pt x="8407" y="1043"/>
                  </a:cubicBezTo>
                  <a:cubicBezTo>
                    <a:pt x="8399" y="1043"/>
                    <a:pt x="8431" y="1014"/>
                    <a:pt x="8436" y="998"/>
                  </a:cubicBezTo>
                  <a:cubicBezTo>
                    <a:pt x="8441" y="982"/>
                    <a:pt x="8431" y="1016"/>
                    <a:pt x="8428" y="1024"/>
                  </a:cubicBezTo>
                  <a:cubicBezTo>
                    <a:pt x="8426" y="1032"/>
                    <a:pt x="8431" y="1035"/>
                    <a:pt x="8428" y="1037"/>
                  </a:cubicBezTo>
                  <a:lnTo>
                    <a:pt x="8428" y="1037"/>
                  </a:lnTo>
                  <a:lnTo>
                    <a:pt x="8428" y="1037"/>
                  </a:lnTo>
                  <a:cubicBezTo>
                    <a:pt x="8426" y="1036"/>
                    <a:pt x="8425" y="1035"/>
                    <a:pt x="8424" y="1033"/>
                  </a:cubicBezTo>
                  <a:cubicBezTo>
                    <a:pt x="8424" y="1032"/>
                    <a:pt x="8423" y="1031"/>
                    <a:pt x="8423" y="1029"/>
                  </a:cubicBezTo>
                  <a:moveTo>
                    <a:pt x="8476" y="977"/>
                  </a:moveTo>
                  <a:cubicBezTo>
                    <a:pt x="8476" y="977"/>
                    <a:pt x="8484" y="990"/>
                    <a:pt x="8476" y="977"/>
                  </a:cubicBezTo>
                  <a:moveTo>
                    <a:pt x="8341" y="977"/>
                  </a:moveTo>
                  <a:cubicBezTo>
                    <a:pt x="8344" y="977"/>
                    <a:pt x="8344" y="977"/>
                    <a:pt x="8344" y="974"/>
                  </a:cubicBezTo>
                  <a:cubicBezTo>
                    <a:pt x="8344" y="971"/>
                    <a:pt x="8354" y="982"/>
                    <a:pt x="8346" y="984"/>
                  </a:cubicBezTo>
                  <a:lnTo>
                    <a:pt x="8341" y="984"/>
                  </a:lnTo>
                  <a:lnTo>
                    <a:pt x="8341" y="977"/>
                  </a:lnTo>
                  <a:moveTo>
                    <a:pt x="8468" y="971"/>
                  </a:moveTo>
                  <a:cubicBezTo>
                    <a:pt x="8468" y="963"/>
                    <a:pt x="8473" y="968"/>
                    <a:pt x="8468" y="971"/>
                  </a:cubicBezTo>
                  <a:moveTo>
                    <a:pt x="8494" y="971"/>
                  </a:moveTo>
                  <a:cubicBezTo>
                    <a:pt x="8486" y="969"/>
                    <a:pt x="8494" y="963"/>
                    <a:pt x="8494" y="958"/>
                  </a:cubicBezTo>
                  <a:cubicBezTo>
                    <a:pt x="8494" y="953"/>
                    <a:pt x="8494" y="963"/>
                    <a:pt x="8494" y="971"/>
                  </a:cubicBezTo>
                  <a:moveTo>
                    <a:pt x="8500" y="934"/>
                  </a:moveTo>
                  <a:cubicBezTo>
                    <a:pt x="8500" y="934"/>
                    <a:pt x="8502" y="937"/>
                    <a:pt x="8500" y="934"/>
                  </a:cubicBezTo>
                  <a:moveTo>
                    <a:pt x="8526" y="932"/>
                  </a:moveTo>
                  <a:cubicBezTo>
                    <a:pt x="8524" y="918"/>
                    <a:pt x="8539" y="924"/>
                    <a:pt x="8539" y="916"/>
                  </a:cubicBezTo>
                  <a:cubicBezTo>
                    <a:pt x="8539" y="908"/>
                    <a:pt x="8537" y="932"/>
                    <a:pt x="8526" y="932"/>
                  </a:cubicBezTo>
                  <a:moveTo>
                    <a:pt x="8561" y="897"/>
                  </a:moveTo>
                  <a:cubicBezTo>
                    <a:pt x="8561" y="902"/>
                    <a:pt x="8559" y="902"/>
                    <a:pt x="8553" y="902"/>
                  </a:cubicBezTo>
                  <a:cubicBezTo>
                    <a:pt x="8548" y="902"/>
                    <a:pt x="8558" y="897"/>
                    <a:pt x="8561" y="897"/>
                  </a:cubicBezTo>
                  <a:moveTo>
                    <a:pt x="8563" y="892"/>
                  </a:moveTo>
                  <a:cubicBezTo>
                    <a:pt x="8563" y="892"/>
                    <a:pt x="8574" y="905"/>
                    <a:pt x="8563" y="892"/>
                  </a:cubicBezTo>
                  <a:moveTo>
                    <a:pt x="8542" y="902"/>
                  </a:moveTo>
                  <a:cubicBezTo>
                    <a:pt x="8534" y="895"/>
                    <a:pt x="8553" y="886"/>
                    <a:pt x="8553" y="881"/>
                  </a:cubicBezTo>
                  <a:cubicBezTo>
                    <a:pt x="8553" y="875"/>
                    <a:pt x="8542" y="895"/>
                    <a:pt x="8542" y="902"/>
                  </a:cubicBezTo>
                  <a:moveTo>
                    <a:pt x="7868" y="2409"/>
                  </a:moveTo>
                  <a:lnTo>
                    <a:pt x="7868" y="2409"/>
                  </a:lnTo>
                  <a:cubicBezTo>
                    <a:pt x="7944" y="2334"/>
                    <a:pt x="8011" y="2274"/>
                    <a:pt x="8096" y="2208"/>
                  </a:cubicBezTo>
                  <a:cubicBezTo>
                    <a:pt x="8093" y="2200"/>
                    <a:pt x="8079" y="2212"/>
                    <a:pt x="8069" y="2206"/>
                  </a:cubicBezTo>
                  <a:cubicBezTo>
                    <a:pt x="8058" y="2201"/>
                    <a:pt x="8072" y="2208"/>
                    <a:pt x="8069" y="2213"/>
                  </a:cubicBezTo>
                  <a:cubicBezTo>
                    <a:pt x="7990" y="2232"/>
                    <a:pt x="7924" y="2285"/>
                    <a:pt x="7863" y="2327"/>
                  </a:cubicBezTo>
                  <a:cubicBezTo>
                    <a:pt x="7871" y="2258"/>
                    <a:pt x="7940" y="2192"/>
                    <a:pt x="7927" y="2129"/>
                  </a:cubicBezTo>
                  <a:cubicBezTo>
                    <a:pt x="7977" y="2069"/>
                    <a:pt x="7977" y="1979"/>
                    <a:pt x="8009" y="1908"/>
                  </a:cubicBezTo>
                  <a:cubicBezTo>
                    <a:pt x="8009" y="1886"/>
                    <a:pt x="8019" y="1881"/>
                    <a:pt x="8017" y="1860"/>
                  </a:cubicBezTo>
                  <a:lnTo>
                    <a:pt x="8027" y="1860"/>
                  </a:lnTo>
                  <a:cubicBezTo>
                    <a:pt x="8043" y="1759"/>
                    <a:pt x="8077" y="1664"/>
                    <a:pt x="8080" y="1558"/>
                  </a:cubicBezTo>
                  <a:cubicBezTo>
                    <a:pt x="8120" y="1500"/>
                    <a:pt x="8143" y="1434"/>
                    <a:pt x="8175" y="1392"/>
                  </a:cubicBezTo>
                  <a:cubicBezTo>
                    <a:pt x="8206" y="1349"/>
                    <a:pt x="8161" y="1381"/>
                    <a:pt x="8170" y="1371"/>
                  </a:cubicBezTo>
                  <a:cubicBezTo>
                    <a:pt x="8178" y="1360"/>
                    <a:pt x="8183" y="1371"/>
                    <a:pt x="8186" y="1376"/>
                  </a:cubicBezTo>
                  <a:cubicBezTo>
                    <a:pt x="8188" y="1381"/>
                    <a:pt x="8196" y="1357"/>
                    <a:pt x="8186" y="1344"/>
                  </a:cubicBezTo>
                  <a:cubicBezTo>
                    <a:pt x="8175" y="1331"/>
                    <a:pt x="8201" y="1342"/>
                    <a:pt x="8209" y="1339"/>
                  </a:cubicBezTo>
                  <a:cubicBezTo>
                    <a:pt x="8367" y="1122"/>
                    <a:pt x="8524" y="908"/>
                    <a:pt x="8762" y="775"/>
                  </a:cubicBezTo>
                  <a:cubicBezTo>
                    <a:pt x="8775" y="778"/>
                    <a:pt x="8780" y="765"/>
                    <a:pt x="8785" y="775"/>
                  </a:cubicBezTo>
                  <a:lnTo>
                    <a:pt x="8785" y="775"/>
                  </a:lnTo>
                  <a:cubicBezTo>
                    <a:pt x="8787" y="774"/>
                    <a:pt x="8789" y="773"/>
                    <a:pt x="8790" y="772"/>
                  </a:cubicBezTo>
                  <a:cubicBezTo>
                    <a:pt x="8799" y="767"/>
                    <a:pt x="8808" y="765"/>
                    <a:pt x="8818" y="765"/>
                  </a:cubicBezTo>
                  <a:cubicBezTo>
                    <a:pt x="8820" y="765"/>
                    <a:pt x="8821" y="765"/>
                    <a:pt x="8822" y="765"/>
                  </a:cubicBezTo>
                  <a:cubicBezTo>
                    <a:pt x="8822" y="770"/>
                    <a:pt x="8828" y="770"/>
                    <a:pt x="8836" y="768"/>
                  </a:cubicBezTo>
                  <a:cubicBezTo>
                    <a:pt x="8886" y="831"/>
                    <a:pt x="8899" y="910"/>
                    <a:pt x="8902" y="998"/>
                  </a:cubicBezTo>
                  <a:cubicBezTo>
                    <a:pt x="8873" y="1228"/>
                    <a:pt x="8756" y="1437"/>
                    <a:pt x="8624" y="1603"/>
                  </a:cubicBezTo>
                  <a:cubicBezTo>
                    <a:pt x="8500" y="1722"/>
                    <a:pt x="8365" y="1849"/>
                    <a:pt x="8189" y="1902"/>
                  </a:cubicBezTo>
                  <a:lnTo>
                    <a:pt x="8189" y="1902"/>
                  </a:lnTo>
                  <a:cubicBezTo>
                    <a:pt x="8184" y="1905"/>
                    <a:pt x="8181" y="1907"/>
                    <a:pt x="8177" y="1910"/>
                  </a:cubicBezTo>
                  <a:cubicBezTo>
                    <a:pt x="8150" y="1925"/>
                    <a:pt x="8125" y="1932"/>
                    <a:pt x="8095" y="1932"/>
                  </a:cubicBezTo>
                  <a:cubicBezTo>
                    <a:pt x="8090" y="1932"/>
                    <a:pt x="8087" y="1932"/>
                    <a:pt x="8083" y="1931"/>
                  </a:cubicBezTo>
                  <a:cubicBezTo>
                    <a:pt x="8043" y="1992"/>
                    <a:pt x="8125" y="2029"/>
                    <a:pt x="8144" y="2061"/>
                  </a:cubicBezTo>
                  <a:lnTo>
                    <a:pt x="8170" y="2061"/>
                  </a:lnTo>
                  <a:cubicBezTo>
                    <a:pt x="8183" y="2080"/>
                    <a:pt x="8201" y="2082"/>
                    <a:pt x="8214" y="2094"/>
                  </a:cubicBezTo>
                  <a:lnTo>
                    <a:pt x="8214" y="2094"/>
                  </a:lnTo>
                  <a:cubicBezTo>
                    <a:pt x="8315" y="2117"/>
                    <a:pt x="8397" y="2149"/>
                    <a:pt x="8486" y="2200"/>
                  </a:cubicBezTo>
                  <a:cubicBezTo>
                    <a:pt x="8703" y="2425"/>
                    <a:pt x="8698" y="2893"/>
                    <a:pt x="8500" y="3134"/>
                  </a:cubicBezTo>
                  <a:cubicBezTo>
                    <a:pt x="8497" y="3147"/>
                    <a:pt x="8508" y="3142"/>
                    <a:pt x="8502" y="3153"/>
                  </a:cubicBezTo>
                  <a:lnTo>
                    <a:pt x="8494" y="3153"/>
                  </a:lnTo>
                  <a:cubicBezTo>
                    <a:pt x="8397" y="3269"/>
                    <a:pt x="8291" y="3372"/>
                    <a:pt x="8136" y="3425"/>
                  </a:cubicBezTo>
                  <a:cubicBezTo>
                    <a:pt x="8117" y="3443"/>
                    <a:pt x="8080" y="3443"/>
                    <a:pt x="8046" y="3451"/>
                  </a:cubicBezTo>
                  <a:cubicBezTo>
                    <a:pt x="8011" y="3459"/>
                    <a:pt x="8043" y="3465"/>
                    <a:pt x="8038" y="3465"/>
                  </a:cubicBezTo>
                  <a:cubicBezTo>
                    <a:pt x="7990" y="3465"/>
                    <a:pt x="7974" y="3475"/>
                    <a:pt x="7929" y="3478"/>
                  </a:cubicBezTo>
                  <a:cubicBezTo>
                    <a:pt x="7884" y="3481"/>
                    <a:pt x="7935" y="3470"/>
                    <a:pt x="7924" y="3470"/>
                  </a:cubicBezTo>
                  <a:lnTo>
                    <a:pt x="7924" y="3470"/>
                  </a:lnTo>
                  <a:cubicBezTo>
                    <a:pt x="7922" y="3471"/>
                    <a:pt x="7921" y="3472"/>
                    <a:pt x="7919" y="3473"/>
                  </a:cubicBezTo>
                  <a:cubicBezTo>
                    <a:pt x="7912" y="3477"/>
                    <a:pt x="7904" y="3479"/>
                    <a:pt x="7896" y="3479"/>
                  </a:cubicBezTo>
                  <a:cubicBezTo>
                    <a:pt x="7892" y="3479"/>
                    <a:pt x="7888" y="3479"/>
                    <a:pt x="7884" y="3478"/>
                  </a:cubicBezTo>
                  <a:cubicBezTo>
                    <a:pt x="7882" y="3467"/>
                    <a:pt x="7903" y="3481"/>
                    <a:pt x="7900" y="3470"/>
                  </a:cubicBezTo>
                  <a:cubicBezTo>
                    <a:pt x="7897" y="3459"/>
                    <a:pt x="7884" y="3475"/>
                    <a:pt x="7868" y="3467"/>
                  </a:cubicBezTo>
                  <a:cubicBezTo>
                    <a:pt x="7852" y="3459"/>
                    <a:pt x="7876" y="3470"/>
                    <a:pt x="7882" y="3475"/>
                  </a:cubicBezTo>
                  <a:cubicBezTo>
                    <a:pt x="7834" y="3483"/>
                    <a:pt x="7781" y="3465"/>
                    <a:pt x="7728" y="3451"/>
                  </a:cubicBezTo>
                  <a:cubicBezTo>
                    <a:pt x="7728" y="3443"/>
                    <a:pt x="7725" y="3444"/>
                    <a:pt x="7725" y="3436"/>
                  </a:cubicBezTo>
                  <a:cubicBezTo>
                    <a:pt x="7725" y="3429"/>
                    <a:pt x="7681" y="3388"/>
                    <a:pt x="7643" y="3377"/>
                  </a:cubicBezTo>
                  <a:cubicBezTo>
                    <a:pt x="7583" y="3242"/>
                    <a:pt x="7577" y="3118"/>
                    <a:pt x="7601" y="2975"/>
                  </a:cubicBezTo>
                  <a:cubicBezTo>
                    <a:pt x="7604" y="2975"/>
                    <a:pt x="7612" y="2973"/>
                    <a:pt x="7612" y="2970"/>
                  </a:cubicBezTo>
                  <a:lnTo>
                    <a:pt x="7612" y="2970"/>
                  </a:lnTo>
                  <a:cubicBezTo>
                    <a:pt x="7622" y="2922"/>
                    <a:pt x="7636" y="2882"/>
                    <a:pt x="7659" y="2838"/>
                  </a:cubicBezTo>
                  <a:cubicBezTo>
                    <a:pt x="7659" y="2825"/>
                    <a:pt x="7637" y="2830"/>
                    <a:pt x="7643" y="2814"/>
                  </a:cubicBezTo>
                  <a:cubicBezTo>
                    <a:pt x="7648" y="2798"/>
                    <a:pt x="7659" y="2801"/>
                    <a:pt x="7665" y="2814"/>
                  </a:cubicBezTo>
                  <a:lnTo>
                    <a:pt x="7665" y="2814"/>
                  </a:lnTo>
                  <a:cubicBezTo>
                    <a:pt x="7671" y="2795"/>
                    <a:pt x="7675" y="2778"/>
                    <a:pt x="7678" y="2758"/>
                  </a:cubicBezTo>
                  <a:lnTo>
                    <a:pt x="7688" y="2766"/>
                  </a:lnTo>
                  <a:cubicBezTo>
                    <a:pt x="7681" y="2721"/>
                    <a:pt x="7720" y="2719"/>
                    <a:pt x="7725" y="2668"/>
                  </a:cubicBezTo>
                  <a:cubicBezTo>
                    <a:pt x="7731" y="2668"/>
                    <a:pt x="7733" y="2668"/>
                    <a:pt x="7731" y="2674"/>
                  </a:cubicBezTo>
                  <a:lnTo>
                    <a:pt x="7731" y="2674"/>
                  </a:lnTo>
                  <a:cubicBezTo>
                    <a:pt x="7738" y="2653"/>
                    <a:pt x="7745" y="2636"/>
                    <a:pt x="7757" y="2617"/>
                  </a:cubicBezTo>
                  <a:cubicBezTo>
                    <a:pt x="7764" y="2604"/>
                    <a:pt x="7772" y="2593"/>
                    <a:pt x="7781" y="2581"/>
                  </a:cubicBezTo>
                  <a:cubicBezTo>
                    <a:pt x="7778" y="2571"/>
                    <a:pt x="7770" y="2589"/>
                    <a:pt x="7765" y="2581"/>
                  </a:cubicBezTo>
                  <a:cubicBezTo>
                    <a:pt x="7760" y="2573"/>
                    <a:pt x="7770" y="2557"/>
                    <a:pt x="7781" y="2571"/>
                  </a:cubicBezTo>
                  <a:cubicBezTo>
                    <a:pt x="7808" y="2531"/>
                    <a:pt x="7854" y="2495"/>
                    <a:pt x="7860" y="2452"/>
                  </a:cubicBezTo>
                  <a:cubicBezTo>
                    <a:pt x="7865" y="2410"/>
                    <a:pt x="7884" y="2441"/>
                    <a:pt x="7887" y="2428"/>
                  </a:cubicBezTo>
                  <a:cubicBezTo>
                    <a:pt x="7890" y="2415"/>
                    <a:pt x="7908" y="2401"/>
                    <a:pt x="7908" y="2388"/>
                  </a:cubicBezTo>
                  <a:cubicBezTo>
                    <a:pt x="7908" y="2375"/>
                    <a:pt x="7886" y="2413"/>
                    <a:pt x="7868" y="2415"/>
                  </a:cubicBezTo>
                  <a:cubicBezTo>
                    <a:pt x="7849" y="2418"/>
                    <a:pt x="7863" y="2420"/>
                    <a:pt x="7868" y="2415"/>
                  </a:cubicBezTo>
                  <a:lnTo>
                    <a:pt x="7868" y="2409"/>
                  </a:lnTo>
                  <a:moveTo>
                    <a:pt x="8735" y="2920"/>
                  </a:moveTo>
                  <a:cubicBezTo>
                    <a:pt x="8746" y="2867"/>
                    <a:pt x="8725" y="2787"/>
                    <a:pt x="8775" y="2758"/>
                  </a:cubicBezTo>
                  <a:cubicBezTo>
                    <a:pt x="8772" y="2745"/>
                    <a:pt x="8780" y="2721"/>
                    <a:pt x="8759" y="2713"/>
                  </a:cubicBezTo>
                  <a:cubicBezTo>
                    <a:pt x="8738" y="2705"/>
                    <a:pt x="8767" y="2688"/>
                    <a:pt x="8756" y="2661"/>
                  </a:cubicBezTo>
                  <a:cubicBezTo>
                    <a:pt x="8746" y="2635"/>
                    <a:pt x="8748" y="2618"/>
                    <a:pt x="8759" y="2581"/>
                  </a:cubicBezTo>
                  <a:cubicBezTo>
                    <a:pt x="8770" y="2544"/>
                    <a:pt x="8754" y="2594"/>
                    <a:pt x="8740" y="2592"/>
                  </a:cubicBezTo>
                  <a:lnTo>
                    <a:pt x="8740" y="2592"/>
                  </a:lnTo>
                  <a:cubicBezTo>
                    <a:pt x="8738" y="2545"/>
                    <a:pt x="8732" y="2507"/>
                    <a:pt x="8719" y="2462"/>
                  </a:cubicBezTo>
                  <a:cubicBezTo>
                    <a:pt x="8709" y="2462"/>
                    <a:pt x="8703" y="2466"/>
                    <a:pt x="8695" y="2452"/>
                  </a:cubicBezTo>
                  <a:cubicBezTo>
                    <a:pt x="8688" y="2439"/>
                    <a:pt x="8711" y="2454"/>
                    <a:pt x="8706" y="2438"/>
                  </a:cubicBezTo>
                  <a:cubicBezTo>
                    <a:pt x="8701" y="2422"/>
                    <a:pt x="8698" y="2428"/>
                    <a:pt x="8695" y="2422"/>
                  </a:cubicBezTo>
                  <a:cubicBezTo>
                    <a:pt x="8698" y="2372"/>
                    <a:pt x="8666" y="2354"/>
                    <a:pt x="8653" y="2298"/>
                  </a:cubicBezTo>
                  <a:cubicBezTo>
                    <a:pt x="8640" y="2243"/>
                    <a:pt x="8600" y="2258"/>
                    <a:pt x="8600" y="2232"/>
                  </a:cubicBezTo>
                  <a:cubicBezTo>
                    <a:pt x="8600" y="2206"/>
                    <a:pt x="8534" y="2153"/>
                    <a:pt x="8486" y="2142"/>
                  </a:cubicBezTo>
                  <a:lnTo>
                    <a:pt x="8486" y="2134"/>
                  </a:lnTo>
                  <a:lnTo>
                    <a:pt x="8473" y="2134"/>
                  </a:lnTo>
                  <a:cubicBezTo>
                    <a:pt x="8415" y="2087"/>
                    <a:pt x="8338" y="2061"/>
                    <a:pt x="8275" y="2029"/>
                  </a:cubicBezTo>
                  <a:cubicBezTo>
                    <a:pt x="8510" y="1939"/>
                    <a:pt x="8672" y="1770"/>
                    <a:pt x="8820" y="1601"/>
                  </a:cubicBezTo>
                  <a:lnTo>
                    <a:pt x="8820" y="1601"/>
                  </a:lnTo>
                  <a:lnTo>
                    <a:pt x="8820" y="1601"/>
                  </a:lnTo>
                  <a:cubicBezTo>
                    <a:pt x="8818" y="1601"/>
                    <a:pt x="8818" y="1600"/>
                    <a:pt x="8816" y="1600"/>
                  </a:cubicBezTo>
                  <a:cubicBezTo>
                    <a:pt x="8815" y="1599"/>
                    <a:pt x="8814" y="1598"/>
                    <a:pt x="8813" y="1597"/>
                  </a:cubicBezTo>
                  <a:cubicBezTo>
                    <a:pt x="8812" y="1596"/>
                    <a:pt x="8812" y="1594"/>
                    <a:pt x="8812" y="1593"/>
                  </a:cubicBezTo>
                  <a:cubicBezTo>
                    <a:pt x="8838" y="1574"/>
                    <a:pt x="8849" y="1526"/>
                    <a:pt x="8873" y="1513"/>
                  </a:cubicBezTo>
                  <a:cubicBezTo>
                    <a:pt x="8897" y="1499"/>
                    <a:pt x="8889" y="1500"/>
                    <a:pt x="8875" y="1484"/>
                  </a:cubicBezTo>
                  <a:lnTo>
                    <a:pt x="8875" y="1484"/>
                  </a:lnTo>
                  <a:cubicBezTo>
                    <a:pt x="8876" y="1484"/>
                    <a:pt x="8876" y="1484"/>
                    <a:pt x="8876" y="1484"/>
                  </a:cubicBezTo>
                  <a:cubicBezTo>
                    <a:pt x="8880" y="1484"/>
                    <a:pt x="8884" y="1483"/>
                    <a:pt x="8888" y="1481"/>
                  </a:cubicBezTo>
                  <a:cubicBezTo>
                    <a:pt x="8892" y="1479"/>
                    <a:pt x="8895" y="1476"/>
                    <a:pt x="8897" y="1472"/>
                  </a:cubicBezTo>
                  <a:cubicBezTo>
                    <a:pt x="8899" y="1470"/>
                    <a:pt x="8899" y="1468"/>
                    <a:pt x="8899" y="1466"/>
                  </a:cubicBezTo>
                  <a:cubicBezTo>
                    <a:pt x="8891" y="1469"/>
                    <a:pt x="8889" y="1469"/>
                    <a:pt x="8886" y="1461"/>
                  </a:cubicBezTo>
                  <a:cubicBezTo>
                    <a:pt x="8883" y="1453"/>
                    <a:pt x="8902" y="1441"/>
                    <a:pt x="8912" y="1431"/>
                  </a:cubicBezTo>
                  <a:cubicBezTo>
                    <a:pt x="8923" y="1420"/>
                    <a:pt x="8902" y="1423"/>
                    <a:pt x="8902" y="1418"/>
                  </a:cubicBezTo>
                  <a:cubicBezTo>
                    <a:pt x="8902" y="1412"/>
                    <a:pt x="8915" y="1405"/>
                    <a:pt x="8931" y="1405"/>
                  </a:cubicBezTo>
                  <a:cubicBezTo>
                    <a:pt x="8947" y="1405"/>
                    <a:pt x="8936" y="1394"/>
                    <a:pt x="8931" y="1381"/>
                  </a:cubicBezTo>
                  <a:cubicBezTo>
                    <a:pt x="8926" y="1368"/>
                    <a:pt x="8942" y="1376"/>
                    <a:pt x="8952" y="1376"/>
                  </a:cubicBezTo>
                  <a:cubicBezTo>
                    <a:pt x="8963" y="1376"/>
                    <a:pt x="8979" y="1344"/>
                    <a:pt x="8957" y="1312"/>
                  </a:cubicBezTo>
                  <a:cubicBezTo>
                    <a:pt x="8984" y="1302"/>
                    <a:pt x="8984" y="1269"/>
                    <a:pt x="8994" y="1246"/>
                  </a:cubicBezTo>
                  <a:cubicBezTo>
                    <a:pt x="9005" y="1222"/>
                    <a:pt x="8984" y="1246"/>
                    <a:pt x="8981" y="1238"/>
                  </a:cubicBezTo>
                  <a:lnTo>
                    <a:pt x="8981" y="1238"/>
                  </a:lnTo>
                  <a:cubicBezTo>
                    <a:pt x="8987" y="1235"/>
                    <a:pt x="8990" y="1230"/>
                    <a:pt x="8993" y="1226"/>
                  </a:cubicBezTo>
                  <a:cubicBezTo>
                    <a:pt x="8997" y="1220"/>
                    <a:pt x="8998" y="1215"/>
                    <a:pt x="8998" y="1209"/>
                  </a:cubicBezTo>
                  <a:cubicBezTo>
                    <a:pt x="8998" y="1203"/>
                    <a:pt x="8997" y="1198"/>
                    <a:pt x="8994" y="1193"/>
                  </a:cubicBezTo>
                  <a:lnTo>
                    <a:pt x="9005" y="1193"/>
                  </a:lnTo>
                  <a:cubicBezTo>
                    <a:pt x="9031" y="1066"/>
                    <a:pt x="9037" y="947"/>
                    <a:pt x="8971" y="828"/>
                  </a:cubicBezTo>
                  <a:lnTo>
                    <a:pt x="8971" y="828"/>
                  </a:lnTo>
                  <a:cubicBezTo>
                    <a:pt x="8970" y="819"/>
                    <a:pt x="8969" y="811"/>
                    <a:pt x="8965" y="802"/>
                  </a:cubicBezTo>
                  <a:lnTo>
                    <a:pt x="8965" y="802"/>
                  </a:lnTo>
                  <a:cubicBezTo>
                    <a:pt x="8960" y="796"/>
                    <a:pt x="8955" y="792"/>
                    <a:pt x="8948" y="788"/>
                  </a:cubicBezTo>
                  <a:cubicBezTo>
                    <a:pt x="8945" y="786"/>
                    <a:pt x="8942" y="785"/>
                    <a:pt x="8939" y="783"/>
                  </a:cubicBezTo>
                  <a:lnTo>
                    <a:pt x="8939" y="783"/>
                  </a:lnTo>
                  <a:cubicBezTo>
                    <a:pt x="8921" y="756"/>
                    <a:pt x="8901" y="736"/>
                    <a:pt x="8872" y="720"/>
                  </a:cubicBezTo>
                  <a:cubicBezTo>
                    <a:pt x="8841" y="702"/>
                    <a:pt x="8809" y="693"/>
                    <a:pt x="8773" y="693"/>
                  </a:cubicBezTo>
                  <a:cubicBezTo>
                    <a:pt x="8753" y="693"/>
                    <a:pt x="8736" y="696"/>
                    <a:pt x="8717" y="701"/>
                  </a:cubicBezTo>
                  <a:cubicBezTo>
                    <a:pt x="8695" y="699"/>
                    <a:pt x="8685" y="712"/>
                    <a:pt x="8677" y="699"/>
                  </a:cubicBezTo>
                  <a:cubicBezTo>
                    <a:pt x="8669" y="686"/>
                    <a:pt x="8669" y="712"/>
                    <a:pt x="8658" y="707"/>
                  </a:cubicBezTo>
                  <a:cubicBezTo>
                    <a:pt x="8648" y="701"/>
                    <a:pt x="8643" y="717"/>
                    <a:pt x="8619" y="715"/>
                  </a:cubicBezTo>
                  <a:cubicBezTo>
                    <a:pt x="8418" y="836"/>
                    <a:pt x="8272" y="1024"/>
                    <a:pt x="8125" y="1207"/>
                  </a:cubicBezTo>
                  <a:lnTo>
                    <a:pt x="8125" y="1207"/>
                  </a:lnTo>
                  <a:cubicBezTo>
                    <a:pt x="8119" y="1220"/>
                    <a:pt x="8113" y="1231"/>
                    <a:pt x="8106" y="1244"/>
                  </a:cubicBezTo>
                  <a:cubicBezTo>
                    <a:pt x="8090" y="1271"/>
                    <a:pt x="8074" y="1293"/>
                    <a:pt x="8051" y="1315"/>
                  </a:cubicBezTo>
                  <a:lnTo>
                    <a:pt x="8051" y="1315"/>
                  </a:lnTo>
                  <a:cubicBezTo>
                    <a:pt x="8049" y="1310"/>
                    <a:pt x="8047" y="1305"/>
                    <a:pt x="8044" y="1300"/>
                  </a:cubicBezTo>
                  <a:cubicBezTo>
                    <a:pt x="8036" y="1287"/>
                    <a:pt x="8026" y="1277"/>
                    <a:pt x="8013" y="1269"/>
                  </a:cubicBezTo>
                  <a:cubicBezTo>
                    <a:pt x="8004" y="1264"/>
                    <a:pt x="7997" y="1261"/>
                    <a:pt x="7987" y="1260"/>
                  </a:cubicBezTo>
                  <a:cubicBezTo>
                    <a:pt x="7927" y="1252"/>
                    <a:pt x="7921" y="1299"/>
                    <a:pt x="7942" y="1344"/>
                  </a:cubicBezTo>
                  <a:lnTo>
                    <a:pt x="7942" y="1344"/>
                  </a:lnTo>
                  <a:cubicBezTo>
                    <a:pt x="7946" y="1371"/>
                    <a:pt x="7947" y="1394"/>
                    <a:pt x="7947" y="1422"/>
                  </a:cubicBezTo>
                  <a:cubicBezTo>
                    <a:pt x="7947" y="1449"/>
                    <a:pt x="7946" y="1473"/>
                    <a:pt x="7942" y="1500"/>
                  </a:cubicBezTo>
                  <a:cubicBezTo>
                    <a:pt x="7755" y="1834"/>
                    <a:pt x="7588" y="2224"/>
                    <a:pt x="7509" y="2629"/>
                  </a:cubicBezTo>
                  <a:lnTo>
                    <a:pt x="7509" y="2629"/>
                  </a:lnTo>
                  <a:cubicBezTo>
                    <a:pt x="7520" y="2651"/>
                    <a:pt x="7527" y="2671"/>
                    <a:pt x="7532" y="2695"/>
                  </a:cubicBezTo>
                  <a:lnTo>
                    <a:pt x="7548" y="2695"/>
                  </a:lnTo>
                  <a:cubicBezTo>
                    <a:pt x="7543" y="2705"/>
                    <a:pt x="7556" y="2713"/>
                    <a:pt x="7559" y="2727"/>
                  </a:cubicBezTo>
                  <a:cubicBezTo>
                    <a:pt x="7495" y="2854"/>
                    <a:pt x="7434" y="3041"/>
                    <a:pt x="7466" y="3211"/>
                  </a:cubicBezTo>
                  <a:cubicBezTo>
                    <a:pt x="7482" y="3224"/>
                    <a:pt x="7485" y="3250"/>
                    <a:pt x="7503" y="3264"/>
                  </a:cubicBezTo>
                  <a:cubicBezTo>
                    <a:pt x="7546" y="3375"/>
                    <a:pt x="7641" y="3438"/>
                    <a:pt x="7728" y="3510"/>
                  </a:cubicBezTo>
                  <a:lnTo>
                    <a:pt x="7728" y="3510"/>
                  </a:lnTo>
                  <a:cubicBezTo>
                    <a:pt x="7757" y="3521"/>
                    <a:pt x="7781" y="3533"/>
                    <a:pt x="7808" y="3549"/>
                  </a:cubicBezTo>
                  <a:cubicBezTo>
                    <a:pt x="7817" y="3553"/>
                    <a:pt x="7823" y="3557"/>
                    <a:pt x="7831" y="3563"/>
                  </a:cubicBezTo>
                  <a:cubicBezTo>
                    <a:pt x="7842" y="3563"/>
                    <a:pt x="7842" y="3555"/>
                    <a:pt x="7850" y="3557"/>
                  </a:cubicBezTo>
                  <a:cubicBezTo>
                    <a:pt x="7977" y="3615"/>
                    <a:pt x="8151" y="3568"/>
                    <a:pt x="8280" y="3512"/>
                  </a:cubicBezTo>
                  <a:lnTo>
                    <a:pt x="8301" y="3491"/>
                  </a:lnTo>
                  <a:cubicBezTo>
                    <a:pt x="8346" y="3491"/>
                    <a:pt x="8365" y="3446"/>
                    <a:pt x="8415" y="3438"/>
                  </a:cubicBezTo>
                  <a:lnTo>
                    <a:pt x="8415" y="3438"/>
                  </a:lnTo>
                  <a:cubicBezTo>
                    <a:pt x="8425" y="3422"/>
                    <a:pt x="8438" y="3410"/>
                    <a:pt x="8454" y="3400"/>
                  </a:cubicBezTo>
                  <a:cubicBezTo>
                    <a:pt x="8460" y="3397"/>
                    <a:pt x="8463" y="3395"/>
                    <a:pt x="8468" y="3393"/>
                  </a:cubicBezTo>
                  <a:cubicBezTo>
                    <a:pt x="8468" y="3372"/>
                    <a:pt x="8509" y="3336"/>
                    <a:pt x="8524" y="3346"/>
                  </a:cubicBezTo>
                  <a:cubicBezTo>
                    <a:pt x="8540" y="3357"/>
                    <a:pt x="8516" y="3335"/>
                    <a:pt x="8521" y="3322"/>
                  </a:cubicBezTo>
                  <a:cubicBezTo>
                    <a:pt x="8526" y="3309"/>
                    <a:pt x="8543" y="3322"/>
                    <a:pt x="8553" y="3319"/>
                  </a:cubicBezTo>
                  <a:cubicBezTo>
                    <a:pt x="8564" y="3317"/>
                    <a:pt x="8542" y="3293"/>
                    <a:pt x="8558" y="3287"/>
                  </a:cubicBezTo>
                  <a:cubicBezTo>
                    <a:pt x="8574" y="3282"/>
                    <a:pt x="8558" y="3303"/>
                    <a:pt x="8566" y="3303"/>
                  </a:cubicBezTo>
                  <a:cubicBezTo>
                    <a:pt x="8574" y="3303"/>
                    <a:pt x="8603" y="3256"/>
                    <a:pt x="8603" y="3240"/>
                  </a:cubicBezTo>
                  <a:cubicBezTo>
                    <a:pt x="8603" y="3224"/>
                    <a:pt x="8587" y="3248"/>
                    <a:pt x="8587" y="3240"/>
                  </a:cubicBezTo>
                  <a:lnTo>
                    <a:pt x="8587" y="3240"/>
                  </a:lnTo>
                  <a:cubicBezTo>
                    <a:pt x="8590" y="3237"/>
                    <a:pt x="8594" y="3234"/>
                    <a:pt x="8597" y="3232"/>
                  </a:cubicBezTo>
                  <a:cubicBezTo>
                    <a:pt x="8603" y="3229"/>
                    <a:pt x="8607" y="3227"/>
                    <a:pt x="8613" y="3227"/>
                  </a:cubicBezTo>
                  <a:cubicBezTo>
                    <a:pt x="8613" y="3219"/>
                    <a:pt x="8606" y="3219"/>
                    <a:pt x="8606" y="3211"/>
                  </a:cubicBezTo>
                  <a:cubicBezTo>
                    <a:pt x="8606" y="3203"/>
                    <a:pt x="8672" y="3174"/>
                    <a:pt x="8666" y="3134"/>
                  </a:cubicBezTo>
                  <a:lnTo>
                    <a:pt x="8680" y="3134"/>
                  </a:lnTo>
                  <a:cubicBezTo>
                    <a:pt x="8672" y="3121"/>
                    <a:pt x="8682" y="3122"/>
                    <a:pt x="8682" y="3108"/>
                  </a:cubicBezTo>
                  <a:cubicBezTo>
                    <a:pt x="8682" y="3095"/>
                    <a:pt x="8672" y="3108"/>
                    <a:pt x="8672" y="3097"/>
                  </a:cubicBezTo>
                  <a:cubicBezTo>
                    <a:pt x="8672" y="3086"/>
                    <a:pt x="8677" y="3089"/>
                    <a:pt x="8685" y="3094"/>
                  </a:cubicBezTo>
                  <a:cubicBezTo>
                    <a:pt x="8693" y="3100"/>
                    <a:pt x="8706" y="3084"/>
                    <a:pt x="8706" y="3073"/>
                  </a:cubicBezTo>
                  <a:lnTo>
                    <a:pt x="8706" y="3073"/>
                  </a:lnTo>
                  <a:cubicBezTo>
                    <a:pt x="8704" y="3073"/>
                    <a:pt x="8703" y="3072"/>
                    <a:pt x="8701" y="3071"/>
                  </a:cubicBezTo>
                  <a:cubicBezTo>
                    <a:pt x="8698" y="3069"/>
                    <a:pt x="8695" y="3067"/>
                    <a:pt x="8693" y="3063"/>
                  </a:cubicBezTo>
                  <a:cubicBezTo>
                    <a:pt x="8691" y="3060"/>
                    <a:pt x="8690" y="3057"/>
                    <a:pt x="8690" y="3053"/>
                  </a:cubicBezTo>
                  <a:cubicBezTo>
                    <a:pt x="8690" y="3049"/>
                    <a:pt x="8692" y="3045"/>
                    <a:pt x="8693" y="3042"/>
                  </a:cubicBezTo>
                  <a:cubicBezTo>
                    <a:pt x="8695" y="3040"/>
                    <a:pt x="8696" y="3038"/>
                    <a:pt x="8698" y="3036"/>
                  </a:cubicBezTo>
                  <a:cubicBezTo>
                    <a:pt x="8709" y="3036"/>
                    <a:pt x="8717" y="3039"/>
                    <a:pt x="8717" y="3047"/>
                  </a:cubicBezTo>
                  <a:cubicBezTo>
                    <a:pt x="8717" y="3055"/>
                    <a:pt x="8717" y="3010"/>
                    <a:pt x="8719" y="2991"/>
                  </a:cubicBezTo>
                  <a:cubicBezTo>
                    <a:pt x="8722" y="2973"/>
                    <a:pt x="8711" y="2999"/>
                    <a:pt x="8711" y="2994"/>
                  </a:cubicBezTo>
                  <a:cubicBezTo>
                    <a:pt x="8711" y="2989"/>
                    <a:pt x="8712" y="2939"/>
                    <a:pt x="8746" y="2944"/>
                  </a:cubicBezTo>
                  <a:cubicBezTo>
                    <a:pt x="8781" y="2950"/>
                    <a:pt x="8770" y="2913"/>
                    <a:pt x="8759" y="2891"/>
                  </a:cubicBezTo>
                  <a:cubicBezTo>
                    <a:pt x="8748" y="2870"/>
                    <a:pt x="8748" y="2914"/>
                    <a:pt x="8735" y="2917"/>
                  </a:cubicBezTo>
                  <a:cubicBezTo>
                    <a:pt x="8722" y="2920"/>
                    <a:pt x="8744" y="2944"/>
                    <a:pt x="8725" y="2938"/>
                  </a:cubicBezTo>
                  <a:cubicBezTo>
                    <a:pt x="8707" y="2933"/>
                    <a:pt x="8725" y="2920"/>
                    <a:pt x="8735" y="2917"/>
                  </a:cubicBezTo>
                  <a:lnTo>
                    <a:pt x="8735" y="2920"/>
                  </a:lnTo>
                  <a:moveTo>
                    <a:pt x="6318" y="2356"/>
                  </a:moveTo>
                  <a:cubicBezTo>
                    <a:pt x="6310" y="2356"/>
                    <a:pt x="6309" y="2365"/>
                    <a:pt x="6307" y="2370"/>
                  </a:cubicBezTo>
                  <a:cubicBezTo>
                    <a:pt x="6304" y="2376"/>
                    <a:pt x="6313" y="2364"/>
                    <a:pt x="6318" y="2356"/>
                  </a:cubicBezTo>
                  <a:moveTo>
                    <a:pt x="6318" y="2356"/>
                  </a:moveTo>
                  <a:cubicBezTo>
                    <a:pt x="6326" y="2356"/>
                    <a:pt x="6331" y="2343"/>
                    <a:pt x="6321" y="2343"/>
                  </a:cubicBezTo>
                  <a:lnTo>
                    <a:pt x="6321" y="2343"/>
                  </a:lnTo>
                  <a:cubicBezTo>
                    <a:pt x="6320" y="2343"/>
                    <a:pt x="6320" y="2344"/>
                    <a:pt x="6320" y="2344"/>
                  </a:cubicBezTo>
                  <a:cubicBezTo>
                    <a:pt x="6318" y="2347"/>
                    <a:pt x="6318" y="2350"/>
                    <a:pt x="6318" y="2353"/>
                  </a:cubicBezTo>
                  <a:cubicBezTo>
                    <a:pt x="6318" y="2354"/>
                    <a:pt x="6318" y="2355"/>
                    <a:pt x="6318" y="2356"/>
                  </a:cubicBezTo>
                  <a:moveTo>
                    <a:pt x="6339" y="2309"/>
                  </a:moveTo>
                  <a:lnTo>
                    <a:pt x="6339" y="2309"/>
                  </a:lnTo>
                  <a:cubicBezTo>
                    <a:pt x="6337" y="2317"/>
                    <a:pt x="6333" y="2323"/>
                    <a:pt x="6330" y="2330"/>
                  </a:cubicBezTo>
                  <a:cubicBezTo>
                    <a:pt x="6327" y="2334"/>
                    <a:pt x="6326" y="2337"/>
                    <a:pt x="6323" y="2340"/>
                  </a:cubicBezTo>
                  <a:cubicBezTo>
                    <a:pt x="6336" y="2340"/>
                    <a:pt x="6350" y="2319"/>
                    <a:pt x="6339" y="2309"/>
                  </a:cubicBezTo>
                  <a:moveTo>
                    <a:pt x="6352" y="2301"/>
                  </a:moveTo>
                  <a:cubicBezTo>
                    <a:pt x="6352" y="2301"/>
                    <a:pt x="6352" y="2317"/>
                    <a:pt x="6352" y="2301"/>
                  </a:cubicBezTo>
                  <a:moveTo>
                    <a:pt x="6352" y="2282"/>
                  </a:moveTo>
                  <a:lnTo>
                    <a:pt x="6352" y="2301"/>
                  </a:lnTo>
                  <a:cubicBezTo>
                    <a:pt x="6363" y="2301"/>
                    <a:pt x="6366" y="2280"/>
                    <a:pt x="6352" y="2282"/>
                  </a:cubicBezTo>
                  <a:moveTo>
                    <a:pt x="6374" y="2269"/>
                  </a:moveTo>
                  <a:cubicBezTo>
                    <a:pt x="6374" y="2277"/>
                    <a:pt x="6366" y="2282"/>
                    <a:pt x="6363" y="2277"/>
                  </a:cubicBezTo>
                  <a:cubicBezTo>
                    <a:pt x="6360" y="2272"/>
                    <a:pt x="6366" y="2269"/>
                    <a:pt x="6374" y="2269"/>
                  </a:cubicBezTo>
                  <a:moveTo>
                    <a:pt x="6352" y="2282"/>
                  </a:moveTo>
                  <a:cubicBezTo>
                    <a:pt x="6352" y="2274"/>
                    <a:pt x="6365" y="2261"/>
                    <a:pt x="6352" y="2261"/>
                  </a:cubicBezTo>
                  <a:cubicBezTo>
                    <a:pt x="6338" y="2261"/>
                    <a:pt x="6318" y="2294"/>
                    <a:pt x="6326" y="2317"/>
                  </a:cubicBezTo>
                  <a:cubicBezTo>
                    <a:pt x="6334" y="2341"/>
                    <a:pt x="6339" y="2290"/>
                    <a:pt x="6352" y="2282"/>
                  </a:cubicBezTo>
                  <a:moveTo>
                    <a:pt x="6344" y="2261"/>
                  </a:moveTo>
                  <a:lnTo>
                    <a:pt x="6352" y="2251"/>
                  </a:lnTo>
                  <a:cubicBezTo>
                    <a:pt x="6347" y="2251"/>
                    <a:pt x="6344" y="2253"/>
                    <a:pt x="6344" y="2261"/>
                  </a:cubicBezTo>
                  <a:moveTo>
                    <a:pt x="6260" y="2483"/>
                  </a:moveTo>
                  <a:cubicBezTo>
                    <a:pt x="6260" y="2478"/>
                    <a:pt x="6265" y="2478"/>
                    <a:pt x="6265" y="2475"/>
                  </a:cubicBezTo>
                  <a:lnTo>
                    <a:pt x="6273" y="2475"/>
                  </a:lnTo>
                  <a:lnTo>
                    <a:pt x="6268" y="2483"/>
                  </a:lnTo>
                  <a:lnTo>
                    <a:pt x="6260" y="2483"/>
                  </a:lnTo>
                  <a:moveTo>
                    <a:pt x="6278" y="2457"/>
                  </a:moveTo>
                  <a:cubicBezTo>
                    <a:pt x="6278" y="2433"/>
                    <a:pt x="6294" y="2430"/>
                    <a:pt x="6297" y="2409"/>
                  </a:cubicBezTo>
                  <a:cubicBezTo>
                    <a:pt x="6299" y="2388"/>
                    <a:pt x="6297" y="2422"/>
                    <a:pt x="6305" y="2422"/>
                  </a:cubicBezTo>
                  <a:cubicBezTo>
                    <a:pt x="6313" y="2422"/>
                    <a:pt x="6294" y="2449"/>
                    <a:pt x="6278" y="2457"/>
                  </a:cubicBezTo>
                  <a:moveTo>
                    <a:pt x="6281" y="2430"/>
                  </a:moveTo>
                  <a:cubicBezTo>
                    <a:pt x="6265" y="2425"/>
                    <a:pt x="6281" y="2421"/>
                    <a:pt x="6281" y="2407"/>
                  </a:cubicBezTo>
                  <a:cubicBezTo>
                    <a:pt x="6281" y="2394"/>
                    <a:pt x="6278" y="2420"/>
                    <a:pt x="6281" y="2430"/>
                  </a:cubicBezTo>
                  <a:moveTo>
                    <a:pt x="6286" y="2370"/>
                  </a:moveTo>
                  <a:cubicBezTo>
                    <a:pt x="6281" y="2370"/>
                    <a:pt x="6286" y="2354"/>
                    <a:pt x="6297" y="2356"/>
                  </a:cubicBezTo>
                  <a:cubicBezTo>
                    <a:pt x="6307" y="2359"/>
                    <a:pt x="6292" y="2367"/>
                    <a:pt x="6286" y="2370"/>
                  </a:cubicBezTo>
                  <a:moveTo>
                    <a:pt x="6374" y="2224"/>
                  </a:moveTo>
                  <a:cubicBezTo>
                    <a:pt x="6384" y="2216"/>
                    <a:pt x="6389" y="2214"/>
                    <a:pt x="6384" y="2198"/>
                  </a:cubicBezTo>
                  <a:cubicBezTo>
                    <a:pt x="6379" y="2183"/>
                    <a:pt x="6386" y="2208"/>
                    <a:pt x="6397" y="2208"/>
                  </a:cubicBezTo>
                  <a:cubicBezTo>
                    <a:pt x="6407" y="2208"/>
                    <a:pt x="6381" y="2235"/>
                    <a:pt x="6374" y="2224"/>
                  </a:cubicBezTo>
                  <a:moveTo>
                    <a:pt x="6434" y="2190"/>
                  </a:moveTo>
                  <a:lnTo>
                    <a:pt x="6440" y="2190"/>
                  </a:lnTo>
                  <a:lnTo>
                    <a:pt x="6440" y="2200"/>
                  </a:lnTo>
                  <a:lnTo>
                    <a:pt x="6434" y="2200"/>
                  </a:lnTo>
                  <a:lnTo>
                    <a:pt x="6434" y="2190"/>
                  </a:lnTo>
                  <a:moveTo>
                    <a:pt x="6344" y="2261"/>
                  </a:moveTo>
                  <a:cubicBezTo>
                    <a:pt x="6344" y="2237"/>
                    <a:pt x="6411" y="2224"/>
                    <a:pt x="6426" y="2187"/>
                  </a:cubicBezTo>
                  <a:cubicBezTo>
                    <a:pt x="6424" y="2195"/>
                    <a:pt x="6424" y="2203"/>
                    <a:pt x="6421" y="2208"/>
                  </a:cubicBezTo>
                  <a:lnTo>
                    <a:pt x="6426" y="2208"/>
                  </a:lnTo>
                  <a:cubicBezTo>
                    <a:pt x="6426" y="2203"/>
                    <a:pt x="6433" y="2203"/>
                    <a:pt x="6426" y="2208"/>
                  </a:cubicBezTo>
                  <a:cubicBezTo>
                    <a:pt x="6418" y="2213"/>
                    <a:pt x="6421" y="2227"/>
                    <a:pt x="6421" y="2240"/>
                  </a:cubicBezTo>
                  <a:cubicBezTo>
                    <a:pt x="6421" y="2253"/>
                    <a:pt x="6408" y="2238"/>
                    <a:pt x="6403" y="2243"/>
                  </a:cubicBezTo>
                  <a:cubicBezTo>
                    <a:pt x="6397" y="2249"/>
                    <a:pt x="6421" y="2235"/>
                    <a:pt x="6416" y="2221"/>
                  </a:cubicBezTo>
                  <a:cubicBezTo>
                    <a:pt x="6411" y="2208"/>
                    <a:pt x="6381" y="2251"/>
                    <a:pt x="6374" y="2269"/>
                  </a:cubicBezTo>
                  <a:lnTo>
                    <a:pt x="6381" y="2269"/>
                  </a:lnTo>
                  <a:cubicBezTo>
                    <a:pt x="6381" y="2256"/>
                    <a:pt x="6395" y="2257"/>
                    <a:pt x="6395" y="2243"/>
                  </a:cubicBezTo>
                  <a:cubicBezTo>
                    <a:pt x="6395" y="2230"/>
                    <a:pt x="6389" y="2266"/>
                    <a:pt x="6381" y="2269"/>
                  </a:cubicBezTo>
                  <a:cubicBezTo>
                    <a:pt x="6360" y="2317"/>
                    <a:pt x="6331" y="2356"/>
                    <a:pt x="6307" y="2399"/>
                  </a:cubicBezTo>
                  <a:cubicBezTo>
                    <a:pt x="6305" y="2396"/>
                    <a:pt x="6305" y="2391"/>
                    <a:pt x="6305" y="2383"/>
                  </a:cubicBezTo>
                  <a:cubicBezTo>
                    <a:pt x="6305" y="2375"/>
                    <a:pt x="6296" y="2399"/>
                    <a:pt x="6286" y="2399"/>
                  </a:cubicBezTo>
                  <a:cubicBezTo>
                    <a:pt x="6275" y="2399"/>
                    <a:pt x="6283" y="2399"/>
                    <a:pt x="6286" y="2399"/>
                  </a:cubicBezTo>
                  <a:cubicBezTo>
                    <a:pt x="6288" y="2399"/>
                    <a:pt x="6313" y="2356"/>
                    <a:pt x="6318" y="2327"/>
                  </a:cubicBezTo>
                  <a:cubicBezTo>
                    <a:pt x="6323" y="2298"/>
                    <a:pt x="6310" y="2352"/>
                    <a:pt x="6297" y="2346"/>
                  </a:cubicBezTo>
                  <a:cubicBezTo>
                    <a:pt x="6284" y="2341"/>
                    <a:pt x="6326" y="2307"/>
                    <a:pt x="6321" y="2288"/>
                  </a:cubicBezTo>
                  <a:cubicBezTo>
                    <a:pt x="6315" y="2270"/>
                    <a:pt x="6344" y="2274"/>
                    <a:pt x="6344" y="2261"/>
                  </a:cubicBezTo>
                  <a:moveTo>
                    <a:pt x="6397" y="2200"/>
                  </a:moveTo>
                  <a:lnTo>
                    <a:pt x="6397" y="2200"/>
                  </a:lnTo>
                  <a:cubicBezTo>
                    <a:pt x="6399" y="2196"/>
                    <a:pt x="6400" y="2192"/>
                    <a:pt x="6400" y="2187"/>
                  </a:cubicBezTo>
                  <a:cubicBezTo>
                    <a:pt x="6411" y="2187"/>
                    <a:pt x="6408" y="2195"/>
                    <a:pt x="6408" y="2200"/>
                  </a:cubicBezTo>
                  <a:lnTo>
                    <a:pt x="6397" y="2200"/>
                  </a:lnTo>
                  <a:moveTo>
                    <a:pt x="6442" y="2187"/>
                  </a:moveTo>
                  <a:cubicBezTo>
                    <a:pt x="6442" y="2184"/>
                    <a:pt x="6448" y="2184"/>
                    <a:pt x="6448" y="2182"/>
                  </a:cubicBezTo>
                  <a:lnTo>
                    <a:pt x="6456" y="2182"/>
                  </a:lnTo>
                  <a:cubicBezTo>
                    <a:pt x="6456" y="2187"/>
                    <a:pt x="6450" y="2187"/>
                    <a:pt x="6442" y="2187"/>
                  </a:cubicBezTo>
                  <a:moveTo>
                    <a:pt x="6421" y="2182"/>
                  </a:moveTo>
                  <a:cubicBezTo>
                    <a:pt x="6413" y="2153"/>
                    <a:pt x="6453" y="2171"/>
                    <a:pt x="6456" y="2158"/>
                  </a:cubicBezTo>
                  <a:cubicBezTo>
                    <a:pt x="6458" y="2145"/>
                    <a:pt x="6461" y="2164"/>
                    <a:pt x="6461" y="2169"/>
                  </a:cubicBezTo>
                  <a:cubicBezTo>
                    <a:pt x="6461" y="2175"/>
                    <a:pt x="6448" y="2176"/>
                    <a:pt x="6440" y="2184"/>
                  </a:cubicBezTo>
                  <a:cubicBezTo>
                    <a:pt x="6432" y="2192"/>
                    <a:pt x="6434" y="2174"/>
                    <a:pt x="6421" y="2182"/>
                  </a:cubicBezTo>
                  <a:moveTo>
                    <a:pt x="6442" y="2150"/>
                  </a:moveTo>
                  <a:cubicBezTo>
                    <a:pt x="6442" y="2150"/>
                    <a:pt x="6434" y="2163"/>
                    <a:pt x="6442" y="2150"/>
                  </a:cubicBezTo>
                  <a:moveTo>
                    <a:pt x="6482" y="2158"/>
                  </a:moveTo>
                  <a:cubicBezTo>
                    <a:pt x="6487" y="2150"/>
                    <a:pt x="6490" y="2145"/>
                    <a:pt x="6501" y="2145"/>
                  </a:cubicBezTo>
                  <a:cubicBezTo>
                    <a:pt x="6511" y="2145"/>
                    <a:pt x="6490" y="2153"/>
                    <a:pt x="6482" y="2158"/>
                  </a:cubicBezTo>
                  <a:moveTo>
                    <a:pt x="6456" y="2145"/>
                  </a:moveTo>
                  <a:cubicBezTo>
                    <a:pt x="6456" y="2145"/>
                    <a:pt x="6461" y="2147"/>
                    <a:pt x="6456" y="2145"/>
                  </a:cubicBezTo>
                  <a:moveTo>
                    <a:pt x="6466" y="2139"/>
                  </a:moveTo>
                  <a:lnTo>
                    <a:pt x="6466" y="2139"/>
                  </a:lnTo>
                  <a:moveTo>
                    <a:pt x="7151" y="2126"/>
                  </a:moveTo>
                  <a:cubicBezTo>
                    <a:pt x="7009" y="2174"/>
                    <a:pt x="6855" y="2213"/>
                    <a:pt x="6731" y="2124"/>
                  </a:cubicBezTo>
                  <a:cubicBezTo>
                    <a:pt x="6622" y="2094"/>
                    <a:pt x="6495" y="2069"/>
                    <a:pt x="6413" y="2137"/>
                  </a:cubicBezTo>
                  <a:cubicBezTo>
                    <a:pt x="6371" y="2176"/>
                    <a:pt x="6336" y="2224"/>
                    <a:pt x="6294" y="2264"/>
                  </a:cubicBezTo>
                  <a:lnTo>
                    <a:pt x="6294" y="2264"/>
                  </a:lnTo>
                  <a:cubicBezTo>
                    <a:pt x="6294" y="2259"/>
                    <a:pt x="6294" y="2255"/>
                    <a:pt x="6294" y="2251"/>
                  </a:cubicBezTo>
                  <a:cubicBezTo>
                    <a:pt x="6294" y="2214"/>
                    <a:pt x="6301" y="2183"/>
                    <a:pt x="6318" y="2150"/>
                  </a:cubicBezTo>
                  <a:cubicBezTo>
                    <a:pt x="6284" y="2121"/>
                    <a:pt x="6239" y="2113"/>
                    <a:pt x="6180" y="2108"/>
                  </a:cubicBezTo>
                  <a:cubicBezTo>
                    <a:pt x="6122" y="2356"/>
                    <a:pt x="6083" y="2602"/>
                    <a:pt x="6035" y="2854"/>
                  </a:cubicBezTo>
                  <a:cubicBezTo>
                    <a:pt x="6069" y="2891"/>
                    <a:pt x="6098" y="2928"/>
                    <a:pt x="6138" y="2933"/>
                  </a:cubicBezTo>
                  <a:cubicBezTo>
                    <a:pt x="6194" y="2888"/>
                    <a:pt x="6217" y="2811"/>
                    <a:pt x="6225" y="2745"/>
                  </a:cubicBezTo>
                  <a:cubicBezTo>
                    <a:pt x="6334" y="2528"/>
                    <a:pt x="6376" y="2251"/>
                    <a:pt x="6617" y="2163"/>
                  </a:cubicBezTo>
                  <a:cubicBezTo>
                    <a:pt x="6765" y="2213"/>
                    <a:pt x="6950" y="2317"/>
                    <a:pt x="7133" y="2221"/>
                  </a:cubicBezTo>
                  <a:lnTo>
                    <a:pt x="7133" y="2221"/>
                  </a:lnTo>
                  <a:cubicBezTo>
                    <a:pt x="7135" y="2187"/>
                    <a:pt x="7140" y="2159"/>
                    <a:pt x="7151" y="2126"/>
                  </a:cubicBezTo>
                  <a:moveTo>
                    <a:pt x="5805" y="2335"/>
                  </a:moveTo>
                  <a:cubicBezTo>
                    <a:pt x="5791" y="2333"/>
                    <a:pt x="5810" y="2322"/>
                    <a:pt x="5805" y="2314"/>
                  </a:cubicBezTo>
                  <a:cubicBezTo>
                    <a:pt x="5799" y="2306"/>
                    <a:pt x="5805" y="2330"/>
                    <a:pt x="5805" y="2335"/>
                  </a:cubicBezTo>
                  <a:moveTo>
                    <a:pt x="5815" y="2269"/>
                  </a:moveTo>
                  <a:cubicBezTo>
                    <a:pt x="5815" y="2269"/>
                    <a:pt x="5818" y="2269"/>
                    <a:pt x="5815" y="2269"/>
                  </a:cubicBezTo>
                  <a:moveTo>
                    <a:pt x="5826" y="2237"/>
                  </a:moveTo>
                  <a:cubicBezTo>
                    <a:pt x="5826" y="2237"/>
                    <a:pt x="5829" y="2253"/>
                    <a:pt x="5826" y="2237"/>
                  </a:cubicBezTo>
                  <a:moveTo>
                    <a:pt x="5747" y="2229"/>
                  </a:moveTo>
                  <a:cubicBezTo>
                    <a:pt x="5760" y="2213"/>
                    <a:pt x="5760" y="2184"/>
                    <a:pt x="5791" y="2190"/>
                  </a:cubicBezTo>
                  <a:lnTo>
                    <a:pt x="5791" y="2190"/>
                  </a:lnTo>
                  <a:cubicBezTo>
                    <a:pt x="5801" y="2206"/>
                    <a:pt x="5807" y="2220"/>
                    <a:pt x="5813" y="2237"/>
                  </a:cubicBezTo>
                  <a:lnTo>
                    <a:pt x="5813" y="2237"/>
                  </a:lnTo>
                  <a:cubicBezTo>
                    <a:pt x="5802" y="2315"/>
                    <a:pt x="5780" y="2380"/>
                    <a:pt x="5741" y="2447"/>
                  </a:cubicBezTo>
                  <a:cubicBezTo>
                    <a:pt x="5697" y="2523"/>
                    <a:pt x="5646" y="2579"/>
                    <a:pt x="5575" y="2629"/>
                  </a:cubicBezTo>
                  <a:lnTo>
                    <a:pt x="5575" y="2629"/>
                  </a:lnTo>
                  <a:cubicBezTo>
                    <a:pt x="5556" y="2631"/>
                    <a:pt x="5541" y="2632"/>
                    <a:pt x="5522" y="2632"/>
                  </a:cubicBezTo>
                  <a:cubicBezTo>
                    <a:pt x="5518" y="2632"/>
                    <a:pt x="5515" y="2632"/>
                    <a:pt x="5511" y="2631"/>
                  </a:cubicBezTo>
                  <a:cubicBezTo>
                    <a:pt x="5514" y="2446"/>
                    <a:pt x="5596" y="2282"/>
                    <a:pt x="5747" y="2229"/>
                  </a:cubicBezTo>
                  <a:moveTo>
                    <a:pt x="5490" y="2264"/>
                  </a:moveTo>
                  <a:cubicBezTo>
                    <a:pt x="5413" y="2407"/>
                    <a:pt x="5358" y="2613"/>
                    <a:pt x="5490" y="2750"/>
                  </a:cubicBezTo>
                  <a:cubicBezTo>
                    <a:pt x="5577" y="2787"/>
                    <a:pt x="5657" y="2737"/>
                    <a:pt x="5744" y="2711"/>
                  </a:cubicBezTo>
                  <a:cubicBezTo>
                    <a:pt x="5836" y="2576"/>
                    <a:pt x="6000" y="2404"/>
                    <a:pt x="5921" y="2198"/>
                  </a:cubicBezTo>
                  <a:cubicBezTo>
                    <a:pt x="5860" y="2163"/>
                    <a:pt x="5815" y="2113"/>
                    <a:pt x="5733" y="2100"/>
                  </a:cubicBezTo>
                  <a:lnTo>
                    <a:pt x="5733" y="2100"/>
                  </a:lnTo>
                  <a:cubicBezTo>
                    <a:pt x="5727" y="2091"/>
                    <a:pt x="5719" y="2086"/>
                    <a:pt x="5710" y="2081"/>
                  </a:cubicBezTo>
                  <a:cubicBezTo>
                    <a:pt x="5705" y="2078"/>
                    <a:pt x="5701" y="2076"/>
                    <a:pt x="5696" y="2074"/>
                  </a:cubicBezTo>
                  <a:cubicBezTo>
                    <a:pt x="5593" y="2097"/>
                    <a:pt x="5530" y="2161"/>
                    <a:pt x="5474" y="2229"/>
                  </a:cubicBezTo>
                  <a:cubicBezTo>
                    <a:pt x="5482" y="2240"/>
                    <a:pt x="5477" y="2261"/>
                    <a:pt x="5490" y="2264"/>
                  </a:cubicBezTo>
                  <a:moveTo>
                    <a:pt x="4572" y="4081"/>
                  </a:moveTo>
                  <a:cubicBezTo>
                    <a:pt x="4572" y="4081"/>
                    <a:pt x="4577" y="4068"/>
                    <a:pt x="4572" y="4081"/>
                  </a:cubicBezTo>
                  <a:moveTo>
                    <a:pt x="4929" y="3668"/>
                  </a:moveTo>
                  <a:cubicBezTo>
                    <a:pt x="4929" y="3668"/>
                    <a:pt x="4947" y="3682"/>
                    <a:pt x="4929" y="3668"/>
                  </a:cubicBezTo>
                  <a:moveTo>
                    <a:pt x="4940" y="3645"/>
                  </a:moveTo>
                  <a:lnTo>
                    <a:pt x="4934" y="3655"/>
                  </a:lnTo>
                  <a:cubicBezTo>
                    <a:pt x="4942" y="3658"/>
                    <a:pt x="4947" y="3650"/>
                    <a:pt x="4950" y="3645"/>
                  </a:cubicBezTo>
                  <a:lnTo>
                    <a:pt x="4940" y="3645"/>
                  </a:lnTo>
                  <a:moveTo>
                    <a:pt x="4950" y="3615"/>
                  </a:moveTo>
                  <a:cubicBezTo>
                    <a:pt x="4953" y="3623"/>
                    <a:pt x="4937" y="3634"/>
                    <a:pt x="4950" y="3642"/>
                  </a:cubicBezTo>
                  <a:cubicBezTo>
                    <a:pt x="4963" y="3650"/>
                    <a:pt x="4961" y="3618"/>
                    <a:pt x="4950" y="3615"/>
                  </a:cubicBezTo>
                  <a:moveTo>
                    <a:pt x="4974" y="3581"/>
                  </a:moveTo>
                  <a:cubicBezTo>
                    <a:pt x="4953" y="3573"/>
                    <a:pt x="4963" y="3601"/>
                    <a:pt x="4953" y="3608"/>
                  </a:cubicBezTo>
                  <a:cubicBezTo>
                    <a:pt x="4942" y="3616"/>
                    <a:pt x="4966" y="3586"/>
                    <a:pt x="4974" y="3581"/>
                  </a:cubicBezTo>
                  <a:moveTo>
                    <a:pt x="4974" y="3560"/>
                  </a:moveTo>
                  <a:cubicBezTo>
                    <a:pt x="4974" y="3565"/>
                    <a:pt x="4974" y="3570"/>
                    <a:pt x="4979" y="3570"/>
                  </a:cubicBezTo>
                  <a:lnTo>
                    <a:pt x="4982" y="3570"/>
                  </a:lnTo>
                  <a:cubicBezTo>
                    <a:pt x="4982" y="3568"/>
                    <a:pt x="4979" y="3560"/>
                    <a:pt x="4974" y="3563"/>
                  </a:cubicBezTo>
                  <a:lnTo>
                    <a:pt x="4974" y="3560"/>
                  </a:lnTo>
                  <a:moveTo>
                    <a:pt x="4992" y="3528"/>
                  </a:moveTo>
                  <a:lnTo>
                    <a:pt x="4992" y="3528"/>
                  </a:lnTo>
                  <a:lnTo>
                    <a:pt x="4993" y="3529"/>
                  </a:lnTo>
                  <a:cubicBezTo>
                    <a:pt x="4993" y="3531"/>
                    <a:pt x="4991" y="3533"/>
                    <a:pt x="4991" y="3534"/>
                  </a:cubicBezTo>
                  <a:cubicBezTo>
                    <a:pt x="4990" y="3535"/>
                    <a:pt x="4990" y="3536"/>
                    <a:pt x="4990" y="3536"/>
                  </a:cubicBezTo>
                  <a:lnTo>
                    <a:pt x="5003" y="3536"/>
                  </a:lnTo>
                  <a:cubicBezTo>
                    <a:pt x="5003" y="3533"/>
                    <a:pt x="5003" y="3523"/>
                    <a:pt x="4992" y="3528"/>
                  </a:cubicBezTo>
                  <a:moveTo>
                    <a:pt x="5082" y="3488"/>
                  </a:moveTo>
                  <a:cubicBezTo>
                    <a:pt x="5080" y="3483"/>
                    <a:pt x="5082" y="3491"/>
                    <a:pt x="5082" y="3488"/>
                  </a:cubicBezTo>
                  <a:moveTo>
                    <a:pt x="5088" y="3470"/>
                  </a:moveTo>
                  <a:cubicBezTo>
                    <a:pt x="5088" y="3475"/>
                    <a:pt x="5088" y="3481"/>
                    <a:pt x="5093" y="3483"/>
                  </a:cubicBezTo>
                  <a:cubicBezTo>
                    <a:pt x="5098" y="3486"/>
                    <a:pt x="5092" y="3478"/>
                    <a:pt x="5098" y="3478"/>
                  </a:cubicBezTo>
                  <a:cubicBezTo>
                    <a:pt x="5103" y="3478"/>
                    <a:pt x="5096" y="3470"/>
                    <a:pt x="5088" y="3470"/>
                  </a:cubicBezTo>
                  <a:moveTo>
                    <a:pt x="4614" y="3454"/>
                  </a:moveTo>
                  <a:lnTo>
                    <a:pt x="4614" y="3454"/>
                  </a:lnTo>
                  <a:moveTo>
                    <a:pt x="5080" y="3430"/>
                  </a:moveTo>
                  <a:cubicBezTo>
                    <a:pt x="5085" y="3428"/>
                    <a:pt x="5088" y="3417"/>
                    <a:pt x="5093" y="3430"/>
                  </a:cubicBezTo>
                  <a:cubicBezTo>
                    <a:pt x="5098" y="3443"/>
                    <a:pt x="5080" y="3443"/>
                    <a:pt x="5080" y="3430"/>
                  </a:cubicBezTo>
                  <a:moveTo>
                    <a:pt x="5109" y="3391"/>
                  </a:moveTo>
                  <a:lnTo>
                    <a:pt x="5119" y="3391"/>
                  </a:lnTo>
                  <a:lnTo>
                    <a:pt x="5119" y="3385"/>
                  </a:lnTo>
                  <a:lnTo>
                    <a:pt x="5109" y="3385"/>
                  </a:lnTo>
                  <a:lnTo>
                    <a:pt x="5109" y="3391"/>
                  </a:lnTo>
                  <a:moveTo>
                    <a:pt x="5130" y="3367"/>
                  </a:moveTo>
                  <a:cubicBezTo>
                    <a:pt x="5130" y="3367"/>
                    <a:pt x="5130" y="3377"/>
                    <a:pt x="5130" y="3367"/>
                  </a:cubicBezTo>
                  <a:moveTo>
                    <a:pt x="5122" y="3346"/>
                  </a:moveTo>
                  <a:cubicBezTo>
                    <a:pt x="5122" y="3346"/>
                    <a:pt x="5138" y="3346"/>
                    <a:pt x="5122" y="3346"/>
                  </a:cubicBezTo>
                  <a:moveTo>
                    <a:pt x="4704" y="3338"/>
                  </a:moveTo>
                  <a:cubicBezTo>
                    <a:pt x="4704" y="3338"/>
                    <a:pt x="4715" y="3327"/>
                    <a:pt x="4704" y="3338"/>
                  </a:cubicBezTo>
                  <a:moveTo>
                    <a:pt x="4709" y="3314"/>
                  </a:moveTo>
                  <a:cubicBezTo>
                    <a:pt x="4709" y="3319"/>
                    <a:pt x="4701" y="3332"/>
                    <a:pt x="4709" y="3332"/>
                  </a:cubicBezTo>
                  <a:cubicBezTo>
                    <a:pt x="4717" y="3332"/>
                    <a:pt x="4720" y="3314"/>
                    <a:pt x="4709" y="3314"/>
                  </a:cubicBezTo>
                  <a:moveTo>
                    <a:pt x="5143" y="3272"/>
                  </a:moveTo>
                  <a:cubicBezTo>
                    <a:pt x="5143" y="3272"/>
                    <a:pt x="5143" y="3258"/>
                    <a:pt x="5143" y="3272"/>
                  </a:cubicBezTo>
                  <a:moveTo>
                    <a:pt x="5106" y="3195"/>
                  </a:moveTo>
                  <a:cubicBezTo>
                    <a:pt x="5104" y="3195"/>
                    <a:pt x="5109" y="3197"/>
                    <a:pt x="5106" y="3195"/>
                  </a:cubicBezTo>
                  <a:moveTo>
                    <a:pt x="5159" y="3192"/>
                  </a:moveTo>
                  <a:cubicBezTo>
                    <a:pt x="5162" y="3176"/>
                    <a:pt x="5162" y="3208"/>
                    <a:pt x="5159" y="3192"/>
                  </a:cubicBezTo>
                  <a:moveTo>
                    <a:pt x="5112" y="3168"/>
                  </a:moveTo>
                  <a:cubicBezTo>
                    <a:pt x="5112" y="3168"/>
                    <a:pt x="5119" y="3153"/>
                    <a:pt x="5112" y="3168"/>
                  </a:cubicBezTo>
                  <a:moveTo>
                    <a:pt x="5170" y="3153"/>
                  </a:moveTo>
                  <a:cubicBezTo>
                    <a:pt x="5170" y="3153"/>
                    <a:pt x="5186" y="3150"/>
                    <a:pt x="5170" y="3153"/>
                  </a:cubicBezTo>
                  <a:moveTo>
                    <a:pt x="5170" y="3153"/>
                  </a:moveTo>
                  <a:cubicBezTo>
                    <a:pt x="5162" y="3153"/>
                    <a:pt x="5159" y="3150"/>
                    <a:pt x="5162" y="3139"/>
                  </a:cubicBezTo>
                  <a:lnTo>
                    <a:pt x="5162" y="3139"/>
                  </a:lnTo>
                  <a:lnTo>
                    <a:pt x="5162" y="3139"/>
                  </a:lnTo>
                  <a:cubicBezTo>
                    <a:pt x="5164" y="3141"/>
                    <a:pt x="5166" y="3143"/>
                    <a:pt x="5168" y="3145"/>
                  </a:cubicBezTo>
                  <a:cubicBezTo>
                    <a:pt x="5169" y="3147"/>
                    <a:pt x="5170" y="3150"/>
                    <a:pt x="5170" y="3153"/>
                  </a:cubicBezTo>
                  <a:moveTo>
                    <a:pt x="5199" y="3105"/>
                  </a:moveTo>
                  <a:lnTo>
                    <a:pt x="5199" y="3097"/>
                  </a:lnTo>
                  <a:cubicBezTo>
                    <a:pt x="5191" y="3097"/>
                    <a:pt x="5191" y="3105"/>
                    <a:pt x="5199" y="3105"/>
                  </a:cubicBezTo>
                  <a:moveTo>
                    <a:pt x="5172" y="3092"/>
                  </a:moveTo>
                  <a:cubicBezTo>
                    <a:pt x="5172" y="3092"/>
                    <a:pt x="5175" y="3078"/>
                    <a:pt x="5172" y="3092"/>
                  </a:cubicBezTo>
                  <a:moveTo>
                    <a:pt x="4704" y="3047"/>
                  </a:moveTo>
                  <a:cubicBezTo>
                    <a:pt x="4704" y="3047"/>
                    <a:pt x="4715" y="3028"/>
                    <a:pt x="4704" y="3047"/>
                  </a:cubicBezTo>
                  <a:moveTo>
                    <a:pt x="5183" y="3010"/>
                  </a:moveTo>
                  <a:cubicBezTo>
                    <a:pt x="5178" y="3007"/>
                    <a:pt x="5183" y="3012"/>
                    <a:pt x="5183" y="3010"/>
                  </a:cubicBezTo>
                  <a:moveTo>
                    <a:pt x="5183" y="2989"/>
                  </a:moveTo>
                  <a:cubicBezTo>
                    <a:pt x="5183" y="2989"/>
                    <a:pt x="5186" y="2973"/>
                    <a:pt x="5183" y="2989"/>
                  </a:cubicBezTo>
                  <a:moveTo>
                    <a:pt x="5162" y="2838"/>
                  </a:moveTo>
                  <a:cubicBezTo>
                    <a:pt x="5164" y="2838"/>
                    <a:pt x="5162" y="2843"/>
                    <a:pt x="5162" y="2838"/>
                  </a:cubicBezTo>
                  <a:moveTo>
                    <a:pt x="4786" y="3965"/>
                  </a:moveTo>
                  <a:lnTo>
                    <a:pt x="4786" y="3965"/>
                  </a:lnTo>
                  <a:cubicBezTo>
                    <a:pt x="4793" y="3959"/>
                    <a:pt x="4800" y="3955"/>
                    <a:pt x="4808" y="3950"/>
                  </a:cubicBezTo>
                  <a:cubicBezTo>
                    <a:pt x="4818" y="3944"/>
                    <a:pt x="4828" y="3940"/>
                    <a:pt x="4839" y="3936"/>
                  </a:cubicBezTo>
                  <a:cubicBezTo>
                    <a:pt x="4826" y="3951"/>
                    <a:pt x="4807" y="3960"/>
                    <a:pt x="4807" y="3986"/>
                  </a:cubicBezTo>
                  <a:cubicBezTo>
                    <a:pt x="4807" y="4013"/>
                    <a:pt x="4794" y="3973"/>
                    <a:pt x="4786" y="3965"/>
                  </a:cubicBezTo>
                  <a:moveTo>
                    <a:pt x="4596" y="3922"/>
                  </a:moveTo>
                  <a:cubicBezTo>
                    <a:pt x="4596" y="3922"/>
                    <a:pt x="4601" y="3936"/>
                    <a:pt x="4596" y="3922"/>
                  </a:cubicBezTo>
                  <a:moveTo>
                    <a:pt x="4551" y="3925"/>
                  </a:moveTo>
                  <a:cubicBezTo>
                    <a:pt x="4535" y="3922"/>
                    <a:pt x="4545" y="3889"/>
                    <a:pt x="4535" y="3875"/>
                  </a:cubicBezTo>
                  <a:cubicBezTo>
                    <a:pt x="4524" y="3862"/>
                    <a:pt x="4545" y="3914"/>
                    <a:pt x="4551" y="3925"/>
                  </a:cubicBezTo>
                  <a:moveTo>
                    <a:pt x="4596" y="3875"/>
                  </a:moveTo>
                  <a:lnTo>
                    <a:pt x="4596" y="3875"/>
                  </a:lnTo>
                  <a:moveTo>
                    <a:pt x="4588" y="3832"/>
                  </a:moveTo>
                  <a:cubicBezTo>
                    <a:pt x="4588" y="3832"/>
                    <a:pt x="4585" y="3840"/>
                    <a:pt x="4588" y="3832"/>
                  </a:cubicBezTo>
                  <a:moveTo>
                    <a:pt x="4596" y="3806"/>
                  </a:moveTo>
                  <a:lnTo>
                    <a:pt x="4604" y="3806"/>
                  </a:lnTo>
                  <a:lnTo>
                    <a:pt x="4604" y="3814"/>
                  </a:lnTo>
                  <a:lnTo>
                    <a:pt x="4596" y="3814"/>
                  </a:lnTo>
                  <a:lnTo>
                    <a:pt x="4596" y="3806"/>
                  </a:lnTo>
                  <a:moveTo>
                    <a:pt x="4604" y="3777"/>
                  </a:moveTo>
                  <a:cubicBezTo>
                    <a:pt x="4604" y="3777"/>
                    <a:pt x="4609" y="3790"/>
                    <a:pt x="4604" y="3777"/>
                  </a:cubicBezTo>
                  <a:moveTo>
                    <a:pt x="4535" y="3803"/>
                  </a:moveTo>
                  <a:cubicBezTo>
                    <a:pt x="4540" y="3803"/>
                    <a:pt x="4539" y="3801"/>
                    <a:pt x="4545" y="3795"/>
                  </a:cubicBezTo>
                  <a:cubicBezTo>
                    <a:pt x="4550" y="3790"/>
                    <a:pt x="4532" y="3780"/>
                    <a:pt x="4540" y="3769"/>
                  </a:cubicBezTo>
                  <a:cubicBezTo>
                    <a:pt x="4548" y="3759"/>
                    <a:pt x="4535" y="3835"/>
                    <a:pt x="4548" y="3869"/>
                  </a:cubicBezTo>
                  <a:cubicBezTo>
                    <a:pt x="4527" y="3856"/>
                    <a:pt x="4535" y="3827"/>
                    <a:pt x="4535" y="3803"/>
                  </a:cubicBezTo>
                  <a:moveTo>
                    <a:pt x="4982" y="3745"/>
                  </a:moveTo>
                  <a:cubicBezTo>
                    <a:pt x="4982" y="3745"/>
                    <a:pt x="4987" y="3764"/>
                    <a:pt x="4982" y="3745"/>
                  </a:cubicBezTo>
                  <a:moveTo>
                    <a:pt x="4604" y="3740"/>
                  </a:moveTo>
                  <a:lnTo>
                    <a:pt x="4611" y="3740"/>
                  </a:lnTo>
                  <a:lnTo>
                    <a:pt x="4611" y="3748"/>
                  </a:lnTo>
                  <a:lnTo>
                    <a:pt x="4604" y="3748"/>
                  </a:lnTo>
                  <a:lnTo>
                    <a:pt x="4604" y="3740"/>
                  </a:lnTo>
                  <a:moveTo>
                    <a:pt x="4540" y="3764"/>
                  </a:moveTo>
                  <a:cubicBezTo>
                    <a:pt x="4537" y="3753"/>
                    <a:pt x="4547" y="3751"/>
                    <a:pt x="4545" y="3740"/>
                  </a:cubicBezTo>
                  <a:cubicBezTo>
                    <a:pt x="4542" y="3730"/>
                    <a:pt x="4551" y="3742"/>
                    <a:pt x="4556" y="3742"/>
                  </a:cubicBezTo>
                  <a:cubicBezTo>
                    <a:pt x="4561" y="3742"/>
                    <a:pt x="4556" y="3766"/>
                    <a:pt x="4540" y="3764"/>
                  </a:cubicBezTo>
                  <a:moveTo>
                    <a:pt x="4974" y="3742"/>
                  </a:moveTo>
                  <a:cubicBezTo>
                    <a:pt x="4966" y="3742"/>
                    <a:pt x="4966" y="3737"/>
                    <a:pt x="4966" y="3729"/>
                  </a:cubicBezTo>
                  <a:cubicBezTo>
                    <a:pt x="4966" y="3721"/>
                    <a:pt x="4974" y="3737"/>
                    <a:pt x="4974" y="3742"/>
                  </a:cubicBezTo>
                  <a:moveTo>
                    <a:pt x="4910" y="3727"/>
                  </a:moveTo>
                  <a:cubicBezTo>
                    <a:pt x="4910" y="3727"/>
                    <a:pt x="4913" y="3742"/>
                    <a:pt x="4910" y="3727"/>
                  </a:cubicBezTo>
                  <a:moveTo>
                    <a:pt x="4611" y="3727"/>
                  </a:moveTo>
                  <a:cubicBezTo>
                    <a:pt x="4611" y="3724"/>
                    <a:pt x="4611" y="3716"/>
                    <a:pt x="4622" y="3721"/>
                  </a:cubicBezTo>
                  <a:lnTo>
                    <a:pt x="4622" y="3727"/>
                  </a:lnTo>
                  <a:lnTo>
                    <a:pt x="4611" y="3727"/>
                  </a:lnTo>
                  <a:moveTo>
                    <a:pt x="4974" y="3721"/>
                  </a:moveTo>
                  <a:cubicBezTo>
                    <a:pt x="4974" y="3721"/>
                    <a:pt x="4977" y="3721"/>
                    <a:pt x="4974" y="3721"/>
                  </a:cubicBezTo>
                  <a:moveTo>
                    <a:pt x="4609" y="3713"/>
                  </a:moveTo>
                  <a:cubicBezTo>
                    <a:pt x="4609" y="3713"/>
                    <a:pt x="4611" y="3716"/>
                    <a:pt x="4609" y="3713"/>
                  </a:cubicBezTo>
                  <a:moveTo>
                    <a:pt x="4641" y="3703"/>
                  </a:moveTo>
                  <a:cubicBezTo>
                    <a:pt x="4641" y="3703"/>
                    <a:pt x="4649" y="3716"/>
                    <a:pt x="4641" y="3703"/>
                  </a:cubicBezTo>
                  <a:moveTo>
                    <a:pt x="4900" y="3721"/>
                  </a:moveTo>
                  <a:cubicBezTo>
                    <a:pt x="4897" y="3700"/>
                    <a:pt x="4913" y="3698"/>
                    <a:pt x="4929" y="3695"/>
                  </a:cubicBezTo>
                  <a:cubicBezTo>
                    <a:pt x="4945" y="3693"/>
                    <a:pt x="4905" y="3711"/>
                    <a:pt x="4900" y="3721"/>
                  </a:cubicBezTo>
                  <a:cubicBezTo>
                    <a:pt x="4895" y="3732"/>
                    <a:pt x="4899" y="3737"/>
                    <a:pt x="4889" y="3734"/>
                  </a:cubicBezTo>
                  <a:cubicBezTo>
                    <a:pt x="4878" y="3732"/>
                    <a:pt x="4892" y="3721"/>
                    <a:pt x="4900" y="3721"/>
                  </a:cubicBezTo>
                  <a:moveTo>
                    <a:pt x="5045" y="3690"/>
                  </a:moveTo>
                  <a:cubicBezTo>
                    <a:pt x="5045" y="3690"/>
                    <a:pt x="5032" y="3682"/>
                    <a:pt x="5045" y="3690"/>
                  </a:cubicBezTo>
                  <a:moveTo>
                    <a:pt x="4987" y="3684"/>
                  </a:moveTo>
                  <a:cubicBezTo>
                    <a:pt x="4987" y="3684"/>
                    <a:pt x="4995" y="3697"/>
                    <a:pt x="4987" y="3684"/>
                  </a:cubicBezTo>
                  <a:moveTo>
                    <a:pt x="5022" y="3650"/>
                  </a:moveTo>
                  <a:cubicBezTo>
                    <a:pt x="5022" y="3650"/>
                    <a:pt x="5022" y="3655"/>
                    <a:pt x="5022" y="3650"/>
                  </a:cubicBezTo>
                  <a:moveTo>
                    <a:pt x="4979" y="3650"/>
                  </a:moveTo>
                  <a:cubicBezTo>
                    <a:pt x="4979" y="3650"/>
                    <a:pt x="4982" y="3663"/>
                    <a:pt x="4979" y="3650"/>
                  </a:cubicBezTo>
                  <a:moveTo>
                    <a:pt x="4611" y="3647"/>
                  </a:moveTo>
                  <a:cubicBezTo>
                    <a:pt x="4611" y="3642"/>
                    <a:pt x="4617" y="3637"/>
                    <a:pt x="4614" y="3631"/>
                  </a:cubicBezTo>
                  <a:lnTo>
                    <a:pt x="4627" y="3631"/>
                  </a:lnTo>
                  <a:cubicBezTo>
                    <a:pt x="4625" y="3642"/>
                    <a:pt x="4622" y="3645"/>
                    <a:pt x="4611" y="3647"/>
                  </a:cubicBezTo>
                  <a:moveTo>
                    <a:pt x="4649" y="3629"/>
                  </a:moveTo>
                  <a:cubicBezTo>
                    <a:pt x="4649" y="3629"/>
                    <a:pt x="4651" y="3645"/>
                    <a:pt x="4649" y="3629"/>
                  </a:cubicBezTo>
                  <a:moveTo>
                    <a:pt x="5008" y="3621"/>
                  </a:moveTo>
                  <a:cubicBezTo>
                    <a:pt x="5008" y="3621"/>
                    <a:pt x="5019" y="3634"/>
                    <a:pt x="5008" y="3621"/>
                  </a:cubicBezTo>
                  <a:moveTo>
                    <a:pt x="4651" y="3621"/>
                  </a:moveTo>
                  <a:lnTo>
                    <a:pt x="4651" y="3621"/>
                  </a:lnTo>
                  <a:moveTo>
                    <a:pt x="4627" y="3629"/>
                  </a:moveTo>
                  <a:cubicBezTo>
                    <a:pt x="4625" y="3618"/>
                    <a:pt x="4630" y="3618"/>
                    <a:pt x="4630" y="3610"/>
                  </a:cubicBezTo>
                  <a:cubicBezTo>
                    <a:pt x="4630" y="3602"/>
                    <a:pt x="4638" y="3634"/>
                    <a:pt x="4627" y="3629"/>
                  </a:cubicBezTo>
                  <a:moveTo>
                    <a:pt x="4614" y="3615"/>
                  </a:moveTo>
                  <a:lnTo>
                    <a:pt x="4614" y="3615"/>
                  </a:lnTo>
                  <a:moveTo>
                    <a:pt x="4545" y="3674"/>
                  </a:moveTo>
                  <a:cubicBezTo>
                    <a:pt x="4561" y="3663"/>
                    <a:pt x="4548" y="3634"/>
                    <a:pt x="4561" y="3610"/>
                  </a:cubicBezTo>
                  <a:cubicBezTo>
                    <a:pt x="4577" y="3647"/>
                    <a:pt x="4545" y="3684"/>
                    <a:pt x="4561" y="3727"/>
                  </a:cubicBezTo>
                  <a:lnTo>
                    <a:pt x="4561" y="3727"/>
                  </a:lnTo>
                  <a:cubicBezTo>
                    <a:pt x="4558" y="3728"/>
                    <a:pt x="4554" y="3729"/>
                    <a:pt x="4551" y="3729"/>
                  </a:cubicBezTo>
                  <a:cubicBezTo>
                    <a:pt x="4545" y="3729"/>
                    <a:pt x="4541" y="3727"/>
                    <a:pt x="4536" y="3725"/>
                  </a:cubicBezTo>
                  <a:cubicBezTo>
                    <a:pt x="4536" y="3724"/>
                    <a:pt x="4535" y="3724"/>
                    <a:pt x="4535" y="3724"/>
                  </a:cubicBezTo>
                  <a:cubicBezTo>
                    <a:pt x="4537" y="3716"/>
                    <a:pt x="4545" y="3721"/>
                    <a:pt x="4551" y="3721"/>
                  </a:cubicBezTo>
                  <a:cubicBezTo>
                    <a:pt x="4556" y="3721"/>
                    <a:pt x="4561" y="3682"/>
                    <a:pt x="4545" y="3674"/>
                  </a:cubicBezTo>
                  <a:moveTo>
                    <a:pt x="4556" y="3615"/>
                  </a:moveTo>
                  <a:cubicBezTo>
                    <a:pt x="4545" y="3621"/>
                    <a:pt x="4548" y="3608"/>
                    <a:pt x="4548" y="3600"/>
                  </a:cubicBezTo>
                  <a:cubicBezTo>
                    <a:pt x="4548" y="3592"/>
                    <a:pt x="4559" y="3608"/>
                    <a:pt x="4556" y="3615"/>
                  </a:cubicBezTo>
                  <a:moveTo>
                    <a:pt x="4630" y="3600"/>
                  </a:moveTo>
                  <a:lnTo>
                    <a:pt x="4630" y="3600"/>
                  </a:lnTo>
                  <a:moveTo>
                    <a:pt x="4569" y="3970"/>
                  </a:moveTo>
                  <a:cubicBezTo>
                    <a:pt x="4564" y="3843"/>
                    <a:pt x="4561" y="3708"/>
                    <a:pt x="4604" y="3592"/>
                  </a:cubicBezTo>
                  <a:cubicBezTo>
                    <a:pt x="4582" y="3700"/>
                    <a:pt x="4582" y="3840"/>
                    <a:pt x="4569" y="3970"/>
                  </a:cubicBezTo>
                  <a:moveTo>
                    <a:pt x="5014" y="3586"/>
                  </a:moveTo>
                  <a:cubicBezTo>
                    <a:pt x="5008" y="3570"/>
                    <a:pt x="5027" y="3586"/>
                    <a:pt x="5014" y="3586"/>
                  </a:cubicBezTo>
                  <a:lnTo>
                    <a:pt x="5014" y="3586"/>
                  </a:lnTo>
                  <a:cubicBezTo>
                    <a:pt x="5014" y="3588"/>
                    <a:pt x="5014" y="3589"/>
                    <a:pt x="5014" y="3590"/>
                  </a:cubicBezTo>
                  <a:cubicBezTo>
                    <a:pt x="5014" y="3597"/>
                    <a:pt x="5012" y="3602"/>
                    <a:pt x="5009" y="3608"/>
                  </a:cubicBezTo>
                  <a:cubicBezTo>
                    <a:pt x="5005" y="3614"/>
                    <a:pt x="5001" y="3619"/>
                    <a:pt x="4995" y="3622"/>
                  </a:cubicBezTo>
                  <a:cubicBezTo>
                    <a:pt x="4994" y="3623"/>
                    <a:pt x="4993" y="3623"/>
                    <a:pt x="4992" y="3623"/>
                  </a:cubicBezTo>
                  <a:lnTo>
                    <a:pt x="4992" y="3623"/>
                  </a:lnTo>
                  <a:cubicBezTo>
                    <a:pt x="4994" y="3616"/>
                    <a:pt x="4996" y="3609"/>
                    <a:pt x="5000" y="3603"/>
                  </a:cubicBezTo>
                  <a:cubicBezTo>
                    <a:pt x="5003" y="3596"/>
                    <a:pt x="5008" y="3591"/>
                    <a:pt x="5014" y="3586"/>
                  </a:cubicBezTo>
                  <a:moveTo>
                    <a:pt x="5048" y="3573"/>
                  </a:moveTo>
                  <a:cubicBezTo>
                    <a:pt x="5035" y="3578"/>
                    <a:pt x="5045" y="3605"/>
                    <a:pt x="5027" y="3605"/>
                  </a:cubicBezTo>
                  <a:cubicBezTo>
                    <a:pt x="5008" y="3605"/>
                    <a:pt x="5032" y="3560"/>
                    <a:pt x="5048" y="3573"/>
                  </a:cubicBezTo>
                  <a:cubicBezTo>
                    <a:pt x="5064" y="3586"/>
                    <a:pt x="5055" y="3582"/>
                    <a:pt x="5061" y="3584"/>
                  </a:cubicBezTo>
                  <a:cubicBezTo>
                    <a:pt x="5066" y="3587"/>
                    <a:pt x="5048" y="3597"/>
                    <a:pt x="5067" y="3594"/>
                  </a:cubicBezTo>
                  <a:lnTo>
                    <a:pt x="5067" y="3594"/>
                  </a:lnTo>
                  <a:cubicBezTo>
                    <a:pt x="5060" y="3600"/>
                    <a:pt x="5056" y="3606"/>
                    <a:pt x="5052" y="3614"/>
                  </a:cubicBezTo>
                  <a:cubicBezTo>
                    <a:pt x="5050" y="3617"/>
                    <a:pt x="5049" y="3618"/>
                    <a:pt x="5048" y="3621"/>
                  </a:cubicBezTo>
                  <a:lnTo>
                    <a:pt x="5040" y="3615"/>
                  </a:lnTo>
                  <a:cubicBezTo>
                    <a:pt x="5035" y="3597"/>
                    <a:pt x="5053" y="3594"/>
                    <a:pt x="5048" y="3573"/>
                  </a:cubicBezTo>
                  <a:moveTo>
                    <a:pt x="4561" y="3586"/>
                  </a:moveTo>
                  <a:cubicBezTo>
                    <a:pt x="4548" y="3581"/>
                    <a:pt x="4561" y="3565"/>
                    <a:pt x="4572" y="3568"/>
                  </a:cubicBezTo>
                  <a:lnTo>
                    <a:pt x="4572" y="3568"/>
                  </a:lnTo>
                  <a:cubicBezTo>
                    <a:pt x="4574" y="3572"/>
                    <a:pt x="4574" y="3577"/>
                    <a:pt x="4574" y="3582"/>
                  </a:cubicBezTo>
                  <a:cubicBezTo>
                    <a:pt x="4574" y="3588"/>
                    <a:pt x="4572" y="3594"/>
                    <a:pt x="4569" y="3600"/>
                  </a:cubicBezTo>
                  <a:cubicBezTo>
                    <a:pt x="4567" y="3603"/>
                    <a:pt x="4566" y="3605"/>
                    <a:pt x="4564" y="3608"/>
                  </a:cubicBezTo>
                  <a:cubicBezTo>
                    <a:pt x="4556" y="3608"/>
                    <a:pt x="4572" y="3568"/>
                    <a:pt x="4561" y="3586"/>
                  </a:cubicBezTo>
                  <a:moveTo>
                    <a:pt x="4556" y="3555"/>
                  </a:moveTo>
                  <a:lnTo>
                    <a:pt x="4556" y="3547"/>
                  </a:lnTo>
                  <a:cubicBezTo>
                    <a:pt x="4564" y="3544"/>
                    <a:pt x="4564" y="3555"/>
                    <a:pt x="4564" y="3560"/>
                  </a:cubicBezTo>
                  <a:cubicBezTo>
                    <a:pt x="4564" y="3565"/>
                    <a:pt x="4561" y="3555"/>
                    <a:pt x="4556" y="3555"/>
                  </a:cubicBezTo>
                  <a:moveTo>
                    <a:pt x="4630" y="3544"/>
                  </a:moveTo>
                  <a:lnTo>
                    <a:pt x="4641" y="3544"/>
                  </a:lnTo>
                  <a:lnTo>
                    <a:pt x="4641" y="3552"/>
                  </a:lnTo>
                  <a:lnTo>
                    <a:pt x="4630" y="3552"/>
                  </a:lnTo>
                  <a:lnTo>
                    <a:pt x="4630" y="3544"/>
                  </a:lnTo>
                  <a:moveTo>
                    <a:pt x="5014" y="3573"/>
                  </a:moveTo>
                  <a:cubicBezTo>
                    <a:pt x="5019" y="3568"/>
                    <a:pt x="5019" y="3552"/>
                    <a:pt x="5027" y="3541"/>
                  </a:cubicBezTo>
                  <a:cubicBezTo>
                    <a:pt x="5035" y="3531"/>
                    <a:pt x="5022" y="3573"/>
                    <a:pt x="5014" y="3573"/>
                  </a:cubicBezTo>
                  <a:moveTo>
                    <a:pt x="5048" y="3528"/>
                  </a:moveTo>
                  <a:lnTo>
                    <a:pt x="5048" y="3528"/>
                  </a:lnTo>
                  <a:moveTo>
                    <a:pt x="5040" y="3526"/>
                  </a:moveTo>
                  <a:cubicBezTo>
                    <a:pt x="5035" y="3518"/>
                    <a:pt x="5040" y="3512"/>
                    <a:pt x="5043" y="3507"/>
                  </a:cubicBezTo>
                  <a:cubicBezTo>
                    <a:pt x="5045" y="3502"/>
                    <a:pt x="5048" y="3532"/>
                    <a:pt x="5040" y="3526"/>
                  </a:cubicBezTo>
                  <a:moveTo>
                    <a:pt x="4643" y="3520"/>
                  </a:moveTo>
                  <a:lnTo>
                    <a:pt x="4643" y="3507"/>
                  </a:lnTo>
                  <a:cubicBezTo>
                    <a:pt x="4654" y="3502"/>
                    <a:pt x="4654" y="3526"/>
                    <a:pt x="4643" y="3520"/>
                  </a:cubicBezTo>
                  <a:moveTo>
                    <a:pt x="5061" y="3528"/>
                  </a:moveTo>
                  <a:cubicBezTo>
                    <a:pt x="5067" y="3515"/>
                    <a:pt x="5061" y="3518"/>
                    <a:pt x="5061" y="3504"/>
                  </a:cubicBezTo>
                  <a:lnTo>
                    <a:pt x="5061" y="3504"/>
                  </a:lnTo>
                  <a:cubicBezTo>
                    <a:pt x="5064" y="3504"/>
                    <a:pt x="5066" y="3503"/>
                    <a:pt x="5068" y="3503"/>
                  </a:cubicBezTo>
                  <a:cubicBezTo>
                    <a:pt x="5074" y="3503"/>
                    <a:pt x="5078" y="3505"/>
                    <a:pt x="5082" y="3507"/>
                  </a:cubicBezTo>
                  <a:cubicBezTo>
                    <a:pt x="5074" y="3515"/>
                    <a:pt x="5061" y="3515"/>
                    <a:pt x="5080" y="3520"/>
                  </a:cubicBezTo>
                  <a:cubicBezTo>
                    <a:pt x="5098" y="3526"/>
                    <a:pt x="5069" y="3528"/>
                    <a:pt x="5061" y="3528"/>
                  </a:cubicBezTo>
                  <a:moveTo>
                    <a:pt x="4564" y="3544"/>
                  </a:moveTo>
                  <a:cubicBezTo>
                    <a:pt x="4559" y="3539"/>
                    <a:pt x="4569" y="3518"/>
                    <a:pt x="4564" y="3504"/>
                  </a:cubicBezTo>
                  <a:cubicBezTo>
                    <a:pt x="4559" y="3491"/>
                    <a:pt x="4572" y="3531"/>
                    <a:pt x="4564" y="3544"/>
                  </a:cubicBezTo>
                  <a:moveTo>
                    <a:pt x="4569" y="3491"/>
                  </a:moveTo>
                  <a:cubicBezTo>
                    <a:pt x="4569" y="3491"/>
                    <a:pt x="4572" y="3507"/>
                    <a:pt x="4569" y="3491"/>
                  </a:cubicBezTo>
                  <a:moveTo>
                    <a:pt x="4641" y="3486"/>
                  </a:moveTo>
                  <a:cubicBezTo>
                    <a:pt x="4641" y="3486"/>
                    <a:pt x="4654" y="3488"/>
                    <a:pt x="4641" y="3486"/>
                  </a:cubicBezTo>
                  <a:moveTo>
                    <a:pt x="4574" y="3465"/>
                  </a:moveTo>
                  <a:cubicBezTo>
                    <a:pt x="4569" y="3465"/>
                    <a:pt x="4574" y="3449"/>
                    <a:pt x="4572" y="3441"/>
                  </a:cubicBezTo>
                  <a:cubicBezTo>
                    <a:pt x="4569" y="3433"/>
                    <a:pt x="4577" y="3462"/>
                    <a:pt x="4574" y="3465"/>
                  </a:cubicBezTo>
                  <a:moveTo>
                    <a:pt x="4574" y="3560"/>
                  </a:moveTo>
                  <a:cubicBezTo>
                    <a:pt x="4569" y="3528"/>
                    <a:pt x="4585" y="3475"/>
                    <a:pt x="4590" y="3433"/>
                  </a:cubicBezTo>
                  <a:cubicBezTo>
                    <a:pt x="4609" y="3441"/>
                    <a:pt x="4582" y="3475"/>
                    <a:pt x="4604" y="3486"/>
                  </a:cubicBezTo>
                  <a:cubicBezTo>
                    <a:pt x="4572" y="3478"/>
                    <a:pt x="4590" y="3541"/>
                    <a:pt x="4574" y="3560"/>
                  </a:cubicBezTo>
                  <a:moveTo>
                    <a:pt x="4596" y="3422"/>
                  </a:moveTo>
                  <a:cubicBezTo>
                    <a:pt x="4596" y="3422"/>
                    <a:pt x="4601" y="3436"/>
                    <a:pt x="4596" y="3422"/>
                  </a:cubicBezTo>
                  <a:moveTo>
                    <a:pt x="4649" y="3422"/>
                  </a:moveTo>
                  <a:cubicBezTo>
                    <a:pt x="4643" y="3409"/>
                    <a:pt x="4661" y="3414"/>
                    <a:pt x="4664" y="3409"/>
                  </a:cubicBezTo>
                  <a:cubicBezTo>
                    <a:pt x="4666" y="3404"/>
                    <a:pt x="4667" y="3414"/>
                    <a:pt x="4667" y="3422"/>
                  </a:cubicBezTo>
                  <a:lnTo>
                    <a:pt x="4649" y="3422"/>
                  </a:lnTo>
                  <a:moveTo>
                    <a:pt x="5143" y="3404"/>
                  </a:moveTo>
                  <a:cubicBezTo>
                    <a:pt x="5143" y="3404"/>
                    <a:pt x="5151" y="3417"/>
                    <a:pt x="5143" y="3404"/>
                  </a:cubicBezTo>
                  <a:moveTo>
                    <a:pt x="4582" y="3396"/>
                  </a:moveTo>
                  <a:cubicBezTo>
                    <a:pt x="4574" y="3422"/>
                    <a:pt x="4582" y="3383"/>
                    <a:pt x="4582" y="3396"/>
                  </a:cubicBezTo>
                  <a:moveTo>
                    <a:pt x="4590" y="3404"/>
                  </a:moveTo>
                  <a:lnTo>
                    <a:pt x="4590" y="3404"/>
                  </a:lnTo>
                  <a:cubicBezTo>
                    <a:pt x="4592" y="3402"/>
                    <a:pt x="4593" y="3401"/>
                    <a:pt x="4595" y="3399"/>
                  </a:cubicBezTo>
                  <a:cubicBezTo>
                    <a:pt x="4596" y="3397"/>
                    <a:pt x="4597" y="3394"/>
                    <a:pt x="4597" y="3391"/>
                  </a:cubicBezTo>
                  <a:cubicBezTo>
                    <a:pt x="4597" y="3389"/>
                    <a:pt x="4596" y="3387"/>
                    <a:pt x="4596" y="3385"/>
                  </a:cubicBezTo>
                  <a:cubicBezTo>
                    <a:pt x="4604" y="3383"/>
                    <a:pt x="4603" y="3388"/>
                    <a:pt x="4611" y="3388"/>
                  </a:cubicBezTo>
                  <a:cubicBezTo>
                    <a:pt x="4618" y="3388"/>
                    <a:pt x="4604" y="3404"/>
                    <a:pt x="4590" y="3404"/>
                  </a:cubicBezTo>
                  <a:moveTo>
                    <a:pt x="4651" y="3391"/>
                  </a:moveTo>
                  <a:cubicBezTo>
                    <a:pt x="4643" y="3396"/>
                    <a:pt x="4643" y="3385"/>
                    <a:pt x="4643" y="3383"/>
                  </a:cubicBezTo>
                  <a:lnTo>
                    <a:pt x="4643" y="3383"/>
                  </a:lnTo>
                  <a:lnTo>
                    <a:pt x="4643" y="3383"/>
                  </a:lnTo>
                  <a:cubicBezTo>
                    <a:pt x="4645" y="3383"/>
                    <a:pt x="4646" y="3384"/>
                    <a:pt x="4647" y="3384"/>
                  </a:cubicBezTo>
                  <a:cubicBezTo>
                    <a:pt x="4648" y="3385"/>
                    <a:pt x="4649" y="3386"/>
                    <a:pt x="4650" y="3387"/>
                  </a:cubicBezTo>
                  <a:cubicBezTo>
                    <a:pt x="4651" y="3389"/>
                    <a:pt x="4651" y="3389"/>
                    <a:pt x="4651" y="3391"/>
                  </a:cubicBezTo>
                  <a:moveTo>
                    <a:pt x="4585" y="3383"/>
                  </a:moveTo>
                  <a:cubicBezTo>
                    <a:pt x="4585" y="3383"/>
                    <a:pt x="4588" y="3396"/>
                    <a:pt x="4585" y="3383"/>
                  </a:cubicBezTo>
                  <a:moveTo>
                    <a:pt x="4670" y="3391"/>
                  </a:moveTo>
                  <a:lnTo>
                    <a:pt x="4670" y="3391"/>
                  </a:lnTo>
                  <a:cubicBezTo>
                    <a:pt x="4669" y="3390"/>
                    <a:pt x="4669" y="3390"/>
                    <a:pt x="4669" y="3389"/>
                  </a:cubicBezTo>
                  <a:cubicBezTo>
                    <a:pt x="4666" y="3384"/>
                    <a:pt x="4665" y="3379"/>
                    <a:pt x="4665" y="3373"/>
                  </a:cubicBezTo>
                  <a:cubicBezTo>
                    <a:pt x="4665" y="3368"/>
                    <a:pt x="4666" y="3363"/>
                    <a:pt x="4669" y="3358"/>
                  </a:cubicBezTo>
                  <a:cubicBezTo>
                    <a:pt x="4669" y="3357"/>
                    <a:pt x="4669" y="3357"/>
                    <a:pt x="4670" y="3356"/>
                  </a:cubicBezTo>
                  <a:cubicBezTo>
                    <a:pt x="4680" y="3369"/>
                    <a:pt x="4670" y="3383"/>
                    <a:pt x="4670" y="3391"/>
                  </a:cubicBezTo>
                  <a:moveTo>
                    <a:pt x="4588" y="3361"/>
                  </a:moveTo>
                  <a:cubicBezTo>
                    <a:pt x="4577" y="3377"/>
                    <a:pt x="4598" y="3343"/>
                    <a:pt x="4588" y="3361"/>
                  </a:cubicBezTo>
                  <a:moveTo>
                    <a:pt x="5170" y="3369"/>
                  </a:moveTo>
                  <a:cubicBezTo>
                    <a:pt x="5159" y="3364"/>
                    <a:pt x="5172" y="3356"/>
                    <a:pt x="5172" y="3348"/>
                  </a:cubicBezTo>
                  <a:cubicBezTo>
                    <a:pt x="5172" y="3340"/>
                    <a:pt x="5170" y="3364"/>
                    <a:pt x="5170" y="3369"/>
                  </a:cubicBezTo>
                  <a:moveTo>
                    <a:pt x="4590" y="3348"/>
                  </a:moveTo>
                  <a:cubicBezTo>
                    <a:pt x="4590" y="3348"/>
                    <a:pt x="4596" y="3364"/>
                    <a:pt x="4590" y="3348"/>
                  </a:cubicBezTo>
                  <a:moveTo>
                    <a:pt x="5149" y="3343"/>
                  </a:moveTo>
                  <a:cubicBezTo>
                    <a:pt x="5149" y="3343"/>
                    <a:pt x="5159" y="3356"/>
                    <a:pt x="5149" y="3343"/>
                  </a:cubicBezTo>
                  <a:moveTo>
                    <a:pt x="4627" y="3343"/>
                  </a:moveTo>
                  <a:cubicBezTo>
                    <a:pt x="4627" y="3343"/>
                    <a:pt x="4630" y="3356"/>
                    <a:pt x="4627" y="3343"/>
                  </a:cubicBezTo>
                  <a:moveTo>
                    <a:pt x="4670" y="3348"/>
                  </a:moveTo>
                  <a:cubicBezTo>
                    <a:pt x="4670" y="3338"/>
                    <a:pt x="4670" y="3333"/>
                    <a:pt x="4675" y="3330"/>
                  </a:cubicBezTo>
                  <a:cubicBezTo>
                    <a:pt x="4680" y="3328"/>
                    <a:pt x="4683" y="3356"/>
                    <a:pt x="4670" y="3348"/>
                  </a:cubicBezTo>
                  <a:moveTo>
                    <a:pt x="4675" y="3303"/>
                  </a:moveTo>
                  <a:cubicBezTo>
                    <a:pt x="4678" y="3303"/>
                    <a:pt x="4678" y="3298"/>
                    <a:pt x="4680" y="3295"/>
                  </a:cubicBezTo>
                  <a:lnTo>
                    <a:pt x="4688" y="3295"/>
                  </a:lnTo>
                  <a:lnTo>
                    <a:pt x="4688" y="3309"/>
                  </a:lnTo>
                  <a:lnTo>
                    <a:pt x="4675" y="3309"/>
                  </a:lnTo>
                  <a:lnTo>
                    <a:pt x="4675" y="3303"/>
                  </a:lnTo>
                  <a:moveTo>
                    <a:pt x="4688" y="3264"/>
                  </a:moveTo>
                  <a:cubicBezTo>
                    <a:pt x="4688" y="3264"/>
                    <a:pt x="4691" y="3277"/>
                    <a:pt x="4688" y="3264"/>
                  </a:cubicBezTo>
                  <a:moveTo>
                    <a:pt x="4601" y="3324"/>
                  </a:moveTo>
                  <a:cubicBezTo>
                    <a:pt x="4588" y="3303"/>
                    <a:pt x="4611" y="3282"/>
                    <a:pt x="4604" y="3253"/>
                  </a:cubicBezTo>
                  <a:cubicBezTo>
                    <a:pt x="4617" y="3266"/>
                    <a:pt x="4604" y="3298"/>
                    <a:pt x="4601" y="3324"/>
                  </a:cubicBezTo>
                  <a:moveTo>
                    <a:pt x="4683" y="3250"/>
                  </a:moveTo>
                  <a:cubicBezTo>
                    <a:pt x="4683" y="3245"/>
                    <a:pt x="4688" y="3242"/>
                    <a:pt x="4694" y="3242"/>
                  </a:cubicBezTo>
                  <a:cubicBezTo>
                    <a:pt x="4699" y="3242"/>
                    <a:pt x="4691" y="3250"/>
                    <a:pt x="4683" y="3250"/>
                  </a:cubicBezTo>
                  <a:moveTo>
                    <a:pt x="5170" y="3227"/>
                  </a:moveTo>
                  <a:cubicBezTo>
                    <a:pt x="5170" y="3227"/>
                    <a:pt x="5183" y="3240"/>
                    <a:pt x="5170" y="3227"/>
                  </a:cubicBezTo>
                  <a:moveTo>
                    <a:pt x="4694" y="3227"/>
                  </a:moveTo>
                  <a:cubicBezTo>
                    <a:pt x="4694" y="3208"/>
                    <a:pt x="4701" y="3206"/>
                    <a:pt x="4694" y="3203"/>
                  </a:cubicBezTo>
                  <a:cubicBezTo>
                    <a:pt x="4686" y="3201"/>
                    <a:pt x="4701" y="3201"/>
                    <a:pt x="4707" y="3203"/>
                  </a:cubicBezTo>
                  <a:cubicBezTo>
                    <a:pt x="4712" y="3206"/>
                    <a:pt x="4717" y="3227"/>
                    <a:pt x="4694" y="3227"/>
                  </a:cubicBezTo>
                  <a:moveTo>
                    <a:pt x="4611" y="3213"/>
                  </a:moveTo>
                  <a:lnTo>
                    <a:pt x="4611" y="3213"/>
                  </a:lnTo>
                  <a:cubicBezTo>
                    <a:pt x="4613" y="3208"/>
                    <a:pt x="4614" y="3204"/>
                    <a:pt x="4614" y="3199"/>
                  </a:cubicBezTo>
                  <a:cubicBezTo>
                    <a:pt x="4614" y="3197"/>
                    <a:pt x="4614" y="3196"/>
                    <a:pt x="4614" y="3195"/>
                  </a:cubicBezTo>
                  <a:cubicBezTo>
                    <a:pt x="4622" y="3195"/>
                    <a:pt x="4622" y="3219"/>
                    <a:pt x="4611" y="3213"/>
                  </a:cubicBezTo>
                  <a:moveTo>
                    <a:pt x="4601" y="3375"/>
                  </a:moveTo>
                  <a:cubicBezTo>
                    <a:pt x="4614" y="3324"/>
                    <a:pt x="4617" y="3242"/>
                    <a:pt x="4643" y="3190"/>
                  </a:cubicBezTo>
                  <a:cubicBezTo>
                    <a:pt x="4662" y="3187"/>
                    <a:pt x="4627" y="3213"/>
                    <a:pt x="4651" y="3216"/>
                  </a:cubicBezTo>
                  <a:cubicBezTo>
                    <a:pt x="4617" y="3245"/>
                    <a:pt x="4630" y="3346"/>
                    <a:pt x="4601" y="3375"/>
                  </a:cubicBezTo>
                  <a:moveTo>
                    <a:pt x="5186" y="3168"/>
                  </a:moveTo>
                  <a:lnTo>
                    <a:pt x="5186" y="3163"/>
                  </a:lnTo>
                  <a:cubicBezTo>
                    <a:pt x="5191" y="3160"/>
                    <a:pt x="5199" y="3163"/>
                    <a:pt x="5199" y="3168"/>
                  </a:cubicBezTo>
                  <a:lnTo>
                    <a:pt x="5186" y="3168"/>
                  </a:lnTo>
                  <a:moveTo>
                    <a:pt x="4704" y="3187"/>
                  </a:moveTo>
                  <a:cubicBezTo>
                    <a:pt x="4694" y="3182"/>
                    <a:pt x="4707" y="3168"/>
                    <a:pt x="4704" y="3155"/>
                  </a:cubicBezTo>
                  <a:cubicBezTo>
                    <a:pt x="4701" y="3142"/>
                    <a:pt x="4707" y="3179"/>
                    <a:pt x="4704" y="3187"/>
                  </a:cubicBezTo>
                  <a:moveTo>
                    <a:pt x="4720" y="3155"/>
                  </a:moveTo>
                  <a:cubicBezTo>
                    <a:pt x="4720" y="3155"/>
                    <a:pt x="4728" y="3174"/>
                    <a:pt x="4720" y="3155"/>
                  </a:cubicBezTo>
                  <a:moveTo>
                    <a:pt x="4627" y="3168"/>
                  </a:moveTo>
                  <a:cubicBezTo>
                    <a:pt x="4622" y="3153"/>
                    <a:pt x="4629" y="3139"/>
                    <a:pt x="4635" y="3123"/>
                  </a:cubicBezTo>
                  <a:cubicBezTo>
                    <a:pt x="4640" y="3108"/>
                    <a:pt x="4635" y="3166"/>
                    <a:pt x="4627" y="3168"/>
                  </a:cubicBezTo>
                  <a:moveTo>
                    <a:pt x="4720" y="3134"/>
                  </a:moveTo>
                  <a:lnTo>
                    <a:pt x="4720" y="3134"/>
                  </a:lnTo>
                  <a:lnTo>
                    <a:pt x="4719" y="3133"/>
                  </a:lnTo>
                  <a:cubicBezTo>
                    <a:pt x="4717" y="3129"/>
                    <a:pt x="4716" y="3126"/>
                    <a:pt x="4716" y="3122"/>
                  </a:cubicBezTo>
                  <a:cubicBezTo>
                    <a:pt x="4716" y="3118"/>
                    <a:pt x="4717" y="3116"/>
                    <a:pt x="4719" y="3112"/>
                  </a:cubicBezTo>
                  <a:cubicBezTo>
                    <a:pt x="4721" y="3109"/>
                    <a:pt x="4724" y="3106"/>
                    <a:pt x="4727" y="3104"/>
                  </a:cubicBezTo>
                  <a:cubicBezTo>
                    <a:pt x="4728" y="3103"/>
                    <a:pt x="4729" y="3103"/>
                    <a:pt x="4731" y="3102"/>
                  </a:cubicBezTo>
                  <a:cubicBezTo>
                    <a:pt x="4728" y="3113"/>
                    <a:pt x="4731" y="3129"/>
                    <a:pt x="4720" y="3134"/>
                  </a:cubicBezTo>
                  <a:cubicBezTo>
                    <a:pt x="4709" y="3139"/>
                    <a:pt x="4720" y="3156"/>
                    <a:pt x="4707" y="3153"/>
                  </a:cubicBezTo>
                  <a:cubicBezTo>
                    <a:pt x="4694" y="3151"/>
                    <a:pt x="4709" y="3137"/>
                    <a:pt x="4720" y="3134"/>
                  </a:cubicBezTo>
                  <a:moveTo>
                    <a:pt x="4715" y="3097"/>
                  </a:moveTo>
                  <a:cubicBezTo>
                    <a:pt x="4715" y="3097"/>
                    <a:pt x="4731" y="3102"/>
                    <a:pt x="4715" y="3097"/>
                  </a:cubicBezTo>
                  <a:moveTo>
                    <a:pt x="4635" y="3113"/>
                  </a:moveTo>
                  <a:lnTo>
                    <a:pt x="4635" y="3113"/>
                  </a:lnTo>
                  <a:cubicBezTo>
                    <a:pt x="4636" y="3112"/>
                    <a:pt x="4637" y="3111"/>
                    <a:pt x="4638" y="3109"/>
                  </a:cubicBezTo>
                  <a:cubicBezTo>
                    <a:pt x="4641" y="3103"/>
                    <a:pt x="4643" y="3097"/>
                    <a:pt x="4643" y="3089"/>
                  </a:cubicBezTo>
                  <a:cubicBezTo>
                    <a:pt x="4656" y="3086"/>
                    <a:pt x="4649" y="3115"/>
                    <a:pt x="4635" y="3113"/>
                  </a:cubicBezTo>
                  <a:moveTo>
                    <a:pt x="4614" y="3451"/>
                  </a:moveTo>
                  <a:lnTo>
                    <a:pt x="4609" y="3451"/>
                  </a:lnTo>
                  <a:cubicBezTo>
                    <a:pt x="4609" y="3441"/>
                    <a:pt x="4614" y="3438"/>
                    <a:pt x="4625" y="3438"/>
                  </a:cubicBezTo>
                  <a:cubicBezTo>
                    <a:pt x="4641" y="3295"/>
                    <a:pt x="4670" y="3219"/>
                    <a:pt x="4691" y="3086"/>
                  </a:cubicBezTo>
                  <a:cubicBezTo>
                    <a:pt x="4709" y="3137"/>
                    <a:pt x="4670" y="3184"/>
                    <a:pt x="4675" y="3253"/>
                  </a:cubicBezTo>
                  <a:lnTo>
                    <a:pt x="4664" y="3253"/>
                  </a:lnTo>
                  <a:lnTo>
                    <a:pt x="4664" y="3253"/>
                  </a:lnTo>
                  <a:cubicBezTo>
                    <a:pt x="4650" y="3372"/>
                    <a:pt x="4631" y="3473"/>
                    <a:pt x="4601" y="3589"/>
                  </a:cubicBezTo>
                  <a:cubicBezTo>
                    <a:pt x="4590" y="3563"/>
                    <a:pt x="4611" y="3536"/>
                    <a:pt x="4590" y="3533"/>
                  </a:cubicBezTo>
                  <a:cubicBezTo>
                    <a:pt x="4569" y="3531"/>
                    <a:pt x="4604" y="3531"/>
                    <a:pt x="4609" y="3523"/>
                  </a:cubicBezTo>
                  <a:cubicBezTo>
                    <a:pt x="4614" y="3515"/>
                    <a:pt x="4617" y="3481"/>
                    <a:pt x="4614" y="3454"/>
                  </a:cubicBezTo>
                  <a:lnTo>
                    <a:pt x="4614" y="3451"/>
                  </a:lnTo>
                  <a:moveTo>
                    <a:pt x="4651" y="3065"/>
                  </a:moveTo>
                  <a:cubicBezTo>
                    <a:pt x="4651" y="3065"/>
                    <a:pt x="4654" y="3078"/>
                    <a:pt x="4651" y="3065"/>
                  </a:cubicBezTo>
                  <a:moveTo>
                    <a:pt x="4733" y="3060"/>
                  </a:moveTo>
                  <a:cubicBezTo>
                    <a:pt x="4733" y="3060"/>
                    <a:pt x="4731" y="3084"/>
                    <a:pt x="4733" y="3060"/>
                  </a:cubicBezTo>
                  <a:moveTo>
                    <a:pt x="4733" y="3047"/>
                  </a:moveTo>
                  <a:cubicBezTo>
                    <a:pt x="4733" y="3047"/>
                    <a:pt x="4752" y="3049"/>
                    <a:pt x="4733" y="3047"/>
                  </a:cubicBezTo>
                  <a:moveTo>
                    <a:pt x="4723" y="3026"/>
                  </a:moveTo>
                  <a:lnTo>
                    <a:pt x="4723" y="3026"/>
                  </a:lnTo>
                  <a:moveTo>
                    <a:pt x="4662" y="3052"/>
                  </a:moveTo>
                  <a:cubicBezTo>
                    <a:pt x="4643" y="3047"/>
                    <a:pt x="4664" y="3020"/>
                    <a:pt x="4664" y="3007"/>
                  </a:cubicBezTo>
                  <a:cubicBezTo>
                    <a:pt x="4664" y="2994"/>
                    <a:pt x="4656" y="3036"/>
                    <a:pt x="4662" y="3052"/>
                  </a:cubicBezTo>
                  <a:moveTo>
                    <a:pt x="4741" y="2994"/>
                  </a:moveTo>
                  <a:cubicBezTo>
                    <a:pt x="4744" y="2996"/>
                    <a:pt x="4756" y="2986"/>
                    <a:pt x="4746" y="2986"/>
                  </a:cubicBezTo>
                  <a:cubicBezTo>
                    <a:pt x="4735" y="2986"/>
                    <a:pt x="4746" y="3010"/>
                    <a:pt x="4744" y="3015"/>
                  </a:cubicBezTo>
                  <a:cubicBezTo>
                    <a:pt x="4741" y="3020"/>
                    <a:pt x="4741" y="2999"/>
                    <a:pt x="4741" y="2994"/>
                  </a:cubicBezTo>
                  <a:moveTo>
                    <a:pt x="4641" y="3190"/>
                  </a:moveTo>
                  <a:cubicBezTo>
                    <a:pt x="4654" y="3126"/>
                    <a:pt x="4667" y="3055"/>
                    <a:pt x="4688" y="2981"/>
                  </a:cubicBezTo>
                  <a:cubicBezTo>
                    <a:pt x="4694" y="3036"/>
                    <a:pt x="4656" y="3110"/>
                    <a:pt x="4667" y="3150"/>
                  </a:cubicBezTo>
                  <a:cubicBezTo>
                    <a:pt x="4678" y="3190"/>
                    <a:pt x="4656" y="3184"/>
                    <a:pt x="4641" y="3190"/>
                  </a:cubicBezTo>
                  <a:moveTo>
                    <a:pt x="4694" y="2970"/>
                  </a:moveTo>
                  <a:cubicBezTo>
                    <a:pt x="4683" y="2970"/>
                    <a:pt x="4687" y="2954"/>
                    <a:pt x="4701" y="2954"/>
                  </a:cubicBezTo>
                  <a:cubicBezTo>
                    <a:pt x="4714" y="2954"/>
                    <a:pt x="4694" y="2962"/>
                    <a:pt x="4694" y="2970"/>
                  </a:cubicBezTo>
                  <a:moveTo>
                    <a:pt x="4754" y="2954"/>
                  </a:moveTo>
                  <a:cubicBezTo>
                    <a:pt x="4754" y="2944"/>
                    <a:pt x="4760" y="2946"/>
                    <a:pt x="4768" y="2946"/>
                  </a:cubicBezTo>
                  <a:lnTo>
                    <a:pt x="4768" y="2946"/>
                  </a:lnTo>
                  <a:cubicBezTo>
                    <a:pt x="4766" y="2948"/>
                    <a:pt x="4763" y="2950"/>
                    <a:pt x="4761" y="2951"/>
                  </a:cubicBezTo>
                  <a:cubicBezTo>
                    <a:pt x="4758" y="2953"/>
                    <a:pt x="4757" y="2954"/>
                    <a:pt x="4754" y="2954"/>
                  </a:cubicBezTo>
                  <a:moveTo>
                    <a:pt x="4709" y="2946"/>
                  </a:moveTo>
                  <a:cubicBezTo>
                    <a:pt x="4709" y="2946"/>
                    <a:pt x="4728" y="2951"/>
                    <a:pt x="4709" y="2946"/>
                  </a:cubicBezTo>
                  <a:moveTo>
                    <a:pt x="4760" y="2933"/>
                  </a:moveTo>
                  <a:lnTo>
                    <a:pt x="4760" y="2928"/>
                  </a:lnTo>
                  <a:cubicBezTo>
                    <a:pt x="4768" y="2925"/>
                    <a:pt x="4768" y="2933"/>
                    <a:pt x="4768" y="2938"/>
                  </a:cubicBezTo>
                  <a:cubicBezTo>
                    <a:pt x="4768" y="2944"/>
                    <a:pt x="4765" y="2933"/>
                    <a:pt x="4760" y="2933"/>
                  </a:cubicBezTo>
                  <a:moveTo>
                    <a:pt x="4701" y="2946"/>
                  </a:moveTo>
                  <a:cubicBezTo>
                    <a:pt x="4683" y="2944"/>
                    <a:pt x="4701" y="2917"/>
                    <a:pt x="4709" y="2914"/>
                  </a:cubicBezTo>
                  <a:lnTo>
                    <a:pt x="4709" y="2914"/>
                  </a:lnTo>
                  <a:cubicBezTo>
                    <a:pt x="4705" y="2925"/>
                    <a:pt x="4703" y="2935"/>
                    <a:pt x="4701" y="2946"/>
                  </a:cubicBezTo>
                  <a:moveTo>
                    <a:pt x="4770" y="2904"/>
                  </a:moveTo>
                  <a:cubicBezTo>
                    <a:pt x="4770" y="2904"/>
                    <a:pt x="4768" y="2928"/>
                    <a:pt x="4770" y="2904"/>
                  </a:cubicBezTo>
                  <a:moveTo>
                    <a:pt x="4770" y="2893"/>
                  </a:moveTo>
                  <a:cubicBezTo>
                    <a:pt x="4770" y="2888"/>
                    <a:pt x="4778" y="2883"/>
                    <a:pt x="4770" y="2883"/>
                  </a:cubicBezTo>
                  <a:cubicBezTo>
                    <a:pt x="4762" y="2883"/>
                    <a:pt x="4777" y="2880"/>
                    <a:pt x="4783" y="2877"/>
                  </a:cubicBezTo>
                  <a:cubicBezTo>
                    <a:pt x="4788" y="2875"/>
                    <a:pt x="4783" y="2899"/>
                    <a:pt x="4770" y="2893"/>
                  </a:cubicBezTo>
                  <a:moveTo>
                    <a:pt x="4691" y="2869"/>
                  </a:moveTo>
                  <a:lnTo>
                    <a:pt x="4691" y="2869"/>
                  </a:lnTo>
                  <a:moveTo>
                    <a:pt x="4783" y="2856"/>
                  </a:moveTo>
                  <a:cubicBezTo>
                    <a:pt x="4783" y="2856"/>
                    <a:pt x="4773" y="2869"/>
                    <a:pt x="4783" y="2856"/>
                  </a:cubicBezTo>
                  <a:moveTo>
                    <a:pt x="4783" y="2848"/>
                  </a:moveTo>
                  <a:cubicBezTo>
                    <a:pt x="4773" y="2843"/>
                    <a:pt x="4783" y="2825"/>
                    <a:pt x="4794" y="2827"/>
                  </a:cubicBezTo>
                  <a:cubicBezTo>
                    <a:pt x="4805" y="2830"/>
                    <a:pt x="4783" y="2838"/>
                    <a:pt x="4783" y="2848"/>
                  </a:cubicBezTo>
                  <a:moveTo>
                    <a:pt x="5053" y="3385"/>
                  </a:moveTo>
                  <a:cubicBezTo>
                    <a:pt x="5080" y="3232"/>
                    <a:pt x="5151" y="3039"/>
                    <a:pt x="5122" y="2814"/>
                  </a:cubicBezTo>
                  <a:cubicBezTo>
                    <a:pt x="5143" y="2840"/>
                    <a:pt x="5122" y="2881"/>
                    <a:pt x="5146" y="2899"/>
                  </a:cubicBezTo>
                  <a:cubicBezTo>
                    <a:pt x="5170" y="2918"/>
                    <a:pt x="5146" y="2973"/>
                    <a:pt x="5149" y="3023"/>
                  </a:cubicBezTo>
                  <a:lnTo>
                    <a:pt x="5149" y="3023"/>
                  </a:lnTo>
                  <a:cubicBezTo>
                    <a:pt x="5147" y="3021"/>
                    <a:pt x="5146" y="3020"/>
                    <a:pt x="5145" y="3019"/>
                  </a:cubicBezTo>
                  <a:cubicBezTo>
                    <a:pt x="5142" y="3018"/>
                    <a:pt x="5140" y="3018"/>
                    <a:pt x="5138" y="3018"/>
                  </a:cubicBezTo>
                  <a:lnTo>
                    <a:pt x="5138" y="3018"/>
                  </a:lnTo>
                  <a:cubicBezTo>
                    <a:pt x="5149" y="3023"/>
                    <a:pt x="5151" y="3036"/>
                    <a:pt x="5149" y="3057"/>
                  </a:cubicBezTo>
                  <a:lnTo>
                    <a:pt x="5133" y="3057"/>
                  </a:lnTo>
                  <a:lnTo>
                    <a:pt x="5133" y="3026"/>
                  </a:lnTo>
                  <a:cubicBezTo>
                    <a:pt x="5125" y="3036"/>
                    <a:pt x="5119" y="3069"/>
                    <a:pt x="5146" y="3063"/>
                  </a:cubicBezTo>
                  <a:cubicBezTo>
                    <a:pt x="5172" y="3058"/>
                    <a:pt x="5119" y="3101"/>
                    <a:pt x="5146" y="3108"/>
                  </a:cubicBezTo>
                  <a:cubicBezTo>
                    <a:pt x="5172" y="3116"/>
                    <a:pt x="5133" y="3115"/>
                    <a:pt x="5130" y="3123"/>
                  </a:cubicBezTo>
                  <a:cubicBezTo>
                    <a:pt x="5127" y="3131"/>
                    <a:pt x="5138" y="3115"/>
                    <a:pt x="5146" y="3126"/>
                  </a:cubicBezTo>
                  <a:cubicBezTo>
                    <a:pt x="5154" y="3137"/>
                    <a:pt x="5143" y="3153"/>
                    <a:pt x="5125" y="3150"/>
                  </a:cubicBezTo>
                  <a:cubicBezTo>
                    <a:pt x="5106" y="3147"/>
                    <a:pt x="5135" y="3168"/>
                    <a:pt x="5133" y="3190"/>
                  </a:cubicBezTo>
                  <a:lnTo>
                    <a:pt x="5119" y="3190"/>
                  </a:lnTo>
                  <a:cubicBezTo>
                    <a:pt x="5109" y="3205"/>
                    <a:pt x="5133" y="3192"/>
                    <a:pt x="5130" y="3208"/>
                  </a:cubicBezTo>
                  <a:cubicBezTo>
                    <a:pt x="5127" y="3224"/>
                    <a:pt x="5096" y="3248"/>
                    <a:pt x="5104" y="3272"/>
                  </a:cubicBezTo>
                  <a:lnTo>
                    <a:pt x="5088" y="3272"/>
                  </a:lnTo>
                  <a:cubicBezTo>
                    <a:pt x="5104" y="3324"/>
                    <a:pt x="5048" y="3367"/>
                    <a:pt x="5059" y="3425"/>
                  </a:cubicBezTo>
                  <a:cubicBezTo>
                    <a:pt x="5048" y="3420"/>
                    <a:pt x="5045" y="3426"/>
                    <a:pt x="5043" y="3428"/>
                  </a:cubicBezTo>
                  <a:cubicBezTo>
                    <a:pt x="5040" y="3431"/>
                    <a:pt x="5035" y="3454"/>
                    <a:pt x="5040" y="3475"/>
                  </a:cubicBezTo>
                  <a:cubicBezTo>
                    <a:pt x="5045" y="3496"/>
                    <a:pt x="5030" y="3470"/>
                    <a:pt x="5027" y="3470"/>
                  </a:cubicBezTo>
                  <a:cubicBezTo>
                    <a:pt x="5024" y="3470"/>
                    <a:pt x="5019" y="3484"/>
                    <a:pt x="5019" y="3494"/>
                  </a:cubicBezTo>
                  <a:cubicBezTo>
                    <a:pt x="5019" y="3505"/>
                    <a:pt x="5019" y="3481"/>
                    <a:pt x="5027" y="3478"/>
                  </a:cubicBezTo>
                  <a:cubicBezTo>
                    <a:pt x="5035" y="3475"/>
                    <a:pt x="5016" y="3494"/>
                    <a:pt x="5030" y="3494"/>
                  </a:cubicBezTo>
                  <a:cubicBezTo>
                    <a:pt x="4987" y="3547"/>
                    <a:pt x="4979" y="3652"/>
                    <a:pt x="4913" y="3692"/>
                  </a:cubicBezTo>
                  <a:lnTo>
                    <a:pt x="4913" y="3692"/>
                  </a:lnTo>
                  <a:cubicBezTo>
                    <a:pt x="4957" y="3583"/>
                    <a:pt x="4999" y="3492"/>
                    <a:pt x="5053" y="3388"/>
                  </a:cubicBezTo>
                  <a:lnTo>
                    <a:pt x="5053" y="3385"/>
                  </a:lnTo>
                  <a:moveTo>
                    <a:pt x="5162" y="2838"/>
                  </a:moveTo>
                  <a:cubicBezTo>
                    <a:pt x="5159" y="2830"/>
                    <a:pt x="5146" y="2825"/>
                    <a:pt x="5151" y="2814"/>
                  </a:cubicBezTo>
                  <a:cubicBezTo>
                    <a:pt x="5204" y="2869"/>
                    <a:pt x="5196" y="2975"/>
                    <a:pt x="5201" y="3033"/>
                  </a:cubicBezTo>
                  <a:lnTo>
                    <a:pt x="5186" y="3033"/>
                  </a:lnTo>
                  <a:lnTo>
                    <a:pt x="5186" y="3033"/>
                  </a:lnTo>
                  <a:cubicBezTo>
                    <a:pt x="5188" y="3036"/>
                    <a:pt x="5189" y="3039"/>
                    <a:pt x="5191" y="3042"/>
                  </a:cubicBezTo>
                  <a:cubicBezTo>
                    <a:pt x="5199" y="3056"/>
                    <a:pt x="5203" y="3070"/>
                    <a:pt x="5203" y="3086"/>
                  </a:cubicBezTo>
                  <a:cubicBezTo>
                    <a:pt x="5203" y="3092"/>
                    <a:pt x="5202" y="3097"/>
                    <a:pt x="5201" y="3102"/>
                  </a:cubicBezTo>
                  <a:lnTo>
                    <a:pt x="5199" y="3102"/>
                  </a:lnTo>
                  <a:cubicBezTo>
                    <a:pt x="5196" y="3121"/>
                    <a:pt x="5178" y="3140"/>
                    <a:pt x="5183" y="3174"/>
                  </a:cubicBezTo>
                  <a:cubicBezTo>
                    <a:pt x="5188" y="3209"/>
                    <a:pt x="5175" y="3174"/>
                    <a:pt x="5164" y="3174"/>
                  </a:cubicBezTo>
                  <a:cubicBezTo>
                    <a:pt x="5159" y="3219"/>
                    <a:pt x="5175" y="3269"/>
                    <a:pt x="5146" y="3295"/>
                  </a:cubicBezTo>
                  <a:cubicBezTo>
                    <a:pt x="5117" y="3322"/>
                    <a:pt x="5151" y="3303"/>
                    <a:pt x="5159" y="3303"/>
                  </a:cubicBezTo>
                  <a:cubicBezTo>
                    <a:pt x="5167" y="3303"/>
                    <a:pt x="5146" y="3332"/>
                    <a:pt x="5130" y="3324"/>
                  </a:cubicBezTo>
                  <a:cubicBezTo>
                    <a:pt x="5114" y="3317"/>
                    <a:pt x="5137" y="3332"/>
                    <a:pt x="5143" y="3335"/>
                  </a:cubicBezTo>
                  <a:cubicBezTo>
                    <a:pt x="5148" y="3338"/>
                    <a:pt x="5133" y="3351"/>
                    <a:pt x="5130" y="3364"/>
                  </a:cubicBezTo>
                  <a:lnTo>
                    <a:pt x="5130" y="3364"/>
                  </a:lnTo>
                  <a:cubicBezTo>
                    <a:pt x="5132" y="3370"/>
                    <a:pt x="5133" y="3374"/>
                    <a:pt x="5133" y="3380"/>
                  </a:cubicBezTo>
                  <a:cubicBezTo>
                    <a:pt x="5133" y="3390"/>
                    <a:pt x="5130" y="3398"/>
                    <a:pt x="5125" y="3407"/>
                  </a:cubicBezTo>
                  <a:cubicBezTo>
                    <a:pt x="5122" y="3413"/>
                    <a:pt x="5117" y="3418"/>
                    <a:pt x="5112" y="3422"/>
                  </a:cubicBezTo>
                  <a:cubicBezTo>
                    <a:pt x="5112" y="3414"/>
                    <a:pt x="5111" y="3404"/>
                    <a:pt x="5106" y="3409"/>
                  </a:cubicBezTo>
                  <a:cubicBezTo>
                    <a:pt x="5100" y="3414"/>
                    <a:pt x="5117" y="3402"/>
                    <a:pt x="5112" y="3391"/>
                  </a:cubicBezTo>
                  <a:cubicBezTo>
                    <a:pt x="5106" y="3381"/>
                    <a:pt x="5116" y="3426"/>
                    <a:pt x="5098" y="3428"/>
                  </a:cubicBezTo>
                  <a:cubicBezTo>
                    <a:pt x="5079" y="3431"/>
                    <a:pt x="5111" y="3433"/>
                    <a:pt x="5119" y="3433"/>
                  </a:cubicBezTo>
                  <a:cubicBezTo>
                    <a:pt x="5126" y="3433"/>
                    <a:pt x="5085" y="3438"/>
                    <a:pt x="5085" y="3454"/>
                  </a:cubicBezTo>
                  <a:cubicBezTo>
                    <a:pt x="5085" y="3470"/>
                    <a:pt x="5106" y="3459"/>
                    <a:pt x="5112" y="3462"/>
                  </a:cubicBezTo>
                  <a:cubicBezTo>
                    <a:pt x="5117" y="3465"/>
                    <a:pt x="5104" y="3468"/>
                    <a:pt x="5112" y="3486"/>
                  </a:cubicBezTo>
                  <a:cubicBezTo>
                    <a:pt x="5119" y="3505"/>
                    <a:pt x="5098" y="3486"/>
                    <a:pt x="5104" y="3494"/>
                  </a:cubicBezTo>
                  <a:cubicBezTo>
                    <a:pt x="5109" y="3502"/>
                    <a:pt x="5059" y="3492"/>
                    <a:pt x="5048" y="3502"/>
                  </a:cubicBezTo>
                  <a:cubicBezTo>
                    <a:pt x="5037" y="3513"/>
                    <a:pt x="5067" y="3486"/>
                    <a:pt x="5080" y="3481"/>
                  </a:cubicBezTo>
                  <a:lnTo>
                    <a:pt x="5080" y="3481"/>
                  </a:lnTo>
                  <a:cubicBezTo>
                    <a:pt x="5079" y="3480"/>
                    <a:pt x="5078" y="3479"/>
                    <a:pt x="5078" y="3478"/>
                  </a:cubicBezTo>
                  <a:cubicBezTo>
                    <a:pt x="5075" y="3474"/>
                    <a:pt x="5075" y="3470"/>
                    <a:pt x="5075" y="3465"/>
                  </a:cubicBezTo>
                  <a:cubicBezTo>
                    <a:pt x="5075" y="3460"/>
                    <a:pt x="5076" y="3456"/>
                    <a:pt x="5078" y="3452"/>
                  </a:cubicBezTo>
                  <a:cubicBezTo>
                    <a:pt x="5079" y="3450"/>
                    <a:pt x="5081" y="3448"/>
                    <a:pt x="5082" y="3446"/>
                  </a:cubicBezTo>
                  <a:cubicBezTo>
                    <a:pt x="5082" y="3433"/>
                    <a:pt x="5069" y="3454"/>
                    <a:pt x="5069" y="3441"/>
                  </a:cubicBezTo>
                  <a:cubicBezTo>
                    <a:pt x="5069" y="3428"/>
                    <a:pt x="5072" y="3434"/>
                    <a:pt x="5080" y="3428"/>
                  </a:cubicBezTo>
                  <a:cubicBezTo>
                    <a:pt x="5088" y="3423"/>
                    <a:pt x="5122" y="3351"/>
                    <a:pt x="5106" y="3324"/>
                  </a:cubicBezTo>
                  <a:cubicBezTo>
                    <a:pt x="5170" y="3203"/>
                    <a:pt x="5191" y="2991"/>
                    <a:pt x="5151" y="2838"/>
                  </a:cubicBezTo>
                  <a:lnTo>
                    <a:pt x="5162" y="2838"/>
                  </a:lnTo>
                  <a:moveTo>
                    <a:pt x="4709" y="2904"/>
                  </a:moveTo>
                  <a:cubicBezTo>
                    <a:pt x="4701" y="2869"/>
                    <a:pt x="4733" y="2825"/>
                    <a:pt x="4733" y="2785"/>
                  </a:cubicBezTo>
                  <a:lnTo>
                    <a:pt x="4733" y="2785"/>
                  </a:lnTo>
                  <a:cubicBezTo>
                    <a:pt x="4735" y="2787"/>
                    <a:pt x="4737" y="2789"/>
                    <a:pt x="4739" y="2792"/>
                  </a:cubicBezTo>
                  <a:cubicBezTo>
                    <a:pt x="4741" y="2796"/>
                    <a:pt x="4743" y="2801"/>
                    <a:pt x="4743" y="2806"/>
                  </a:cubicBezTo>
                  <a:cubicBezTo>
                    <a:pt x="4743" y="2812"/>
                    <a:pt x="4741" y="2816"/>
                    <a:pt x="4739" y="2821"/>
                  </a:cubicBezTo>
                  <a:cubicBezTo>
                    <a:pt x="4737" y="2825"/>
                    <a:pt x="4734" y="2827"/>
                    <a:pt x="4731" y="2830"/>
                  </a:cubicBezTo>
                  <a:cubicBezTo>
                    <a:pt x="4741" y="2838"/>
                    <a:pt x="4744" y="2857"/>
                    <a:pt x="4723" y="2854"/>
                  </a:cubicBezTo>
                  <a:cubicBezTo>
                    <a:pt x="4701" y="2852"/>
                    <a:pt x="4717" y="2888"/>
                    <a:pt x="4709" y="2904"/>
                  </a:cubicBezTo>
                  <a:moveTo>
                    <a:pt x="5112" y="2785"/>
                  </a:moveTo>
                  <a:cubicBezTo>
                    <a:pt x="5112" y="2785"/>
                    <a:pt x="5109" y="2809"/>
                    <a:pt x="5112" y="2785"/>
                  </a:cubicBezTo>
                  <a:moveTo>
                    <a:pt x="5146" y="2790"/>
                  </a:moveTo>
                  <a:cubicBezTo>
                    <a:pt x="5138" y="2787"/>
                    <a:pt x="5138" y="2782"/>
                    <a:pt x="5138" y="2774"/>
                  </a:cubicBezTo>
                  <a:lnTo>
                    <a:pt x="5138" y="2774"/>
                  </a:lnTo>
                  <a:cubicBezTo>
                    <a:pt x="5140" y="2774"/>
                    <a:pt x="5141" y="2776"/>
                    <a:pt x="5142" y="2776"/>
                  </a:cubicBezTo>
                  <a:cubicBezTo>
                    <a:pt x="5144" y="2778"/>
                    <a:pt x="5145" y="2778"/>
                    <a:pt x="5146" y="2779"/>
                  </a:cubicBezTo>
                  <a:cubicBezTo>
                    <a:pt x="5147" y="2781"/>
                    <a:pt x="5147" y="2783"/>
                    <a:pt x="5147" y="2785"/>
                  </a:cubicBezTo>
                  <a:cubicBezTo>
                    <a:pt x="5147" y="2787"/>
                    <a:pt x="5147" y="2788"/>
                    <a:pt x="5146" y="2790"/>
                  </a:cubicBezTo>
                  <a:moveTo>
                    <a:pt x="4741" y="2777"/>
                  </a:moveTo>
                  <a:cubicBezTo>
                    <a:pt x="4741" y="2777"/>
                    <a:pt x="4741" y="2782"/>
                    <a:pt x="4741" y="2777"/>
                  </a:cubicBezTo>
                  <a:moveTo>
                    <a:pt x="4720" y="2790"/>
                  </a:moveTo>
                  <a:cubicBezTo>
                    <a:pt x="4709" y="2787"/>
                    <a:pt x="4707" y="2774"/>
                    <a:pt x="4723" y="2774"/>
                  </a:cubicBezTo>
                  <a:cubicBezTo>
                    <a:pt x="4738" y="2774"/>
                    <a:pt x="4720" y="2785"/>
                    <a:pt x="4720" y="2790"/>
                  </a:cubicBezTo>
                  <a:moveTo>
                    <a:pt x="4799" y="2772"/>
                  </a:moveTo>
                  <a:cubicBezTo>
                    <a:pt x="4799" y="2772"/>
                    <a:pt x="4813" y="2774"/>
                    <a:pt x="4799" y="2772"/>
                  </a:cubicBezTo>
                  <a:moveTo>
                    <a:pt x="4723" y="2769"/>
                  </a:moveTo>
                  <a:cubicBezTo>
                    <a:pt x="4723" y="2769"/>
                    <a:pt x="4723" y="2772"/>
                    <a:pt x="4723" y="2769"/>
                  </a:cubicBezTo>
                  <a:moveTo>
                    <a:pt x="4728" y="2758"/>
                  </a:moveTo>
                  <a:cubicBezTo>
                    <a:pt x="4728" y="2758"/>
                    <a:pt x="4731" y="2761"/>
                    <a:pt x="4728" y="2758"/>
                  </a:cubicBezTo>
                  <a:moveTo>
                    <a:pt x="4813" y="2716"/>
                  </a:moveTo>
                  <a:lnTo>
                    <a:pt x="4823" y="2716"/>
                  </a:lnTo>
                  <a:lnTo>
                    <a:pt x="4823" y="2724"/>
                  </a:lnTo>
                  <a:lnTo>
                    <a:pt x="4813" y="2724"/>
                  </a:lnTo>
                  <a:lnTo>
                    <a:pt x="4813" y="2716"/>
                  </a:lnTo>
                  <a:moveTo>
                    <a:pt x="4768" y="2729"/>
                  </a:moveTo>
                  <a:cubicBezTo>
                    <a:pt x="4754" y="2732"/>
                    <a:pt x="4754" y="2721"/>
                    <a:pt x="4760" y="2716"/>
                  </a:cubicBezTo>
                  <a:lnTo>
                    <a:pt x="4760" y="2716"/>
                  </a:lnTo>
                  <a:cubicBezTo>
                    <a:pt x="4760" y="2716"/>
                    <a:pt x="4760" y="2717"/>
                    <a:pt x="4761" y="2717"/>
                  </a:cubicBezTo>
                  <a:cubicBezTo>
                    <a:pt x="4762" y="2719"/>
                    <a:pt x="4765" y="2720"/>
                    <a:pt x="4766" y="2722"/>
                  </a:cubicBezTo>
                  <a:cubicBezTo>
                    <a:pt x="4767" y="2725"/>
                    <a:pt x="4768" y="2726"/>
                    <a:pt x="4768" y="2728"/>
                  </a:cubicBezTo>
                  <a:cubicBezTo>
                    <a:pt x="4768" y="2729"/>
                    <a:pt x="4768" y="2729"/>
                    <a:pt x="4768" y="2729"/>
                  </a:cubicBezTo>
                  <a:moveTo>
                    <a:pt x="4847" y="2708"/>
                  </a:moveTo>
                  <a:cubicBezTo>
                    <a:pt x="4847" y="2708"/>
                    <a:pt x="4852" y="2721"/>
                    <a:pt x="4847" y="2708"/>
                  </a:cubicBezTo>
                  <a:moveTo>
                    <a:pt x="4820" y="2708"/>
                  </a:moveTo>
                  <a:cubicBezTo>
                    <a:pt x="4820" y="2708"/>
                    <a:pt x="4820" y="2711"/>
                    <a:pt x="4820" y="2708"/>
                  </a:cubicBezTo>
                  <a:moveTo>
                    <a:pt x="4770" y="2708"/>
                  </a:moveTo>
                  <a:cubicBezTo>
                    <a:pt x="4770" y="2708"/>
                    <a:pt x="4778" y="2721"/>
                    <a:pt x="4770" y="2708"/>
                  </a:cubicBezTo>
                  <a:moveTo>
                    <a:pt x="4744" y="2856"/>
                  </a:moveTo>
                  <a:cubicBezTo>
                    <a:pt x="4768" y="2809"/>
                    <a:pt x="4773" y="2748"/>
                    <a:pt x="4794" y="2692"/>
                  </a:cubicBezTo>
                  <a:lnTo>
                    <a:pt x="4794" y="2692"/>
                  </a:lnTo>
                  <a:cubicBezTo>
                    <a:pt x="4794" y="2694"/>
                    <a:pt x="4794" y="2695"/>
                    <a:pt x="4794" y="2697"/>
                  </a:cubicBezTo>
                  <a:cubicBezTo>
                    <a:pt x="4794" y="2754"/>
                    <a:pt x="4781" y="2803"/>
                    <a:pt x="4752" y="2853"/>
                  </a:cubicBezTo>
                  <a:cubicBezTo>
                    <a:pt x="4752" y="2853"/>
                    <a:pt x="4752" y="2853"/>
                    <a:pt x="4752" y="2854"/>
                  </a:cubicBezTo>
                  <a:cubicBezTo>
                    <a:pt x="4757" y="2925"/>
                    <a:pt x="4717" y="3004"/>
                    <a:pt x="4707" y="3073"/>
                  </a:cubicBezTo>
                  <a:cubicBezTo>
                    <a:pt x="4688" y="3018"/>
                    <a:pt x="4744" y="2930"/>
                    <a:pt x="4744" y="2856"/>
                  </a:cubicBezTo>
                  <a:moveTo>
                    <a:pt x="4844" y="3824"/>
                  </a:moveTo>
                  <a:cubicBezTo>
                    <a:pt x="4783" y="3896"/>
                    <a:pt x="4770" y="4012"/>
                    <a:pt x="4662" y="4041"/>
                  </a:cubicBezTo>
                  <a:cubicBezTo>
                    <a:pt x="4635" y="3980"/>
                    <a:pt x="4635" y="3904"/>
                    <a:pt x="4643" y="3830"/>
                  </a:cubicBezTo>
                  <a:cubicBezTo>
                    <a:pt x="4638" y="3819"/>
                    <a:pt x="4627" y="3838"/>
                    <a:pt x="4625" y="3827"/>
                  </a:cubicBezTo>
                  <a:cubicBezTo>
                    <a:pt x="4622" y="3816"/>
                    <a:pt x="4635" y="3814"/>
                    <a:pt x="4643" y="3811"/>
                  </a:cubicBezTo>
                  <a:lnTo>
                    <a:pt x="4643" y="3811"/>
                  </a:lnTo>
                  <a:cubicBezTo>
                    <a:pt x="4652" y="3675"/>
                    <a:pt x="4669" y="3560"/>
                    <a:pt x="4701" y="3428"/>
                  </a:cubicBezTo>
                  <a:cubicBezTo>
                    <a:pt x="4694" y="3425"/>
                    <a:pt x="4696" y="3414"/>
                    <a:pt x="4688" y="3414"/>
                  </a:cubicBezTo>
                  <a:lnTo>
                    <a:pt x="4688" y="3414"/>
                  </a:lnTo>
                  <a:cubicBezTo>
                    <a:pt x="4691" y="3411"/>
                    <a:pt x="4692" y="3409"/>
                    <a:pt x="4695" y="3405"/>
                  </a:cubicBezTo>
                  <a:cubicBezTo>
                    <a:pt x="4700" y="3395"/>
                    <a:pt x="4704" y="3384"/>
                    <a:pt x="4704" y="3372"/>
                  </a:cubicBezTo>
                  <a:cubicBezTo>
                    <a:pt x="4696" y="3372"/>
                    <a:pt x="4701" y="3383"/>
                    <a:pt x="4691" y="3383"/>
                  </a:cubicBezTo>
                  <a:lnTo>
                    <a:pt x="4691" y="3383"/>
                  </a:lnTo>
                  <a:cubicBezTo>
                    <a:pt x="4701" y="3329"/>
                    <a:pt x="4714" y="3285"/>
                    <a:pt x="4733" y="3235"/>
                  </a:cubicBezTo>
                  <a:cubicBezTo>
                    <a:pt x="4733" y="3232"/>
                    <a:pt x="4728" y="3232"/>
                    <a:pt x="4723" y="3232"/>
                  </a:cubicBezTo>
                  <a:cubicBezTo>
                    <a:pt x="4768" y="3129"/>
                    <a:pt x="4765" y="3026"/>
                    <a:pt x="4810" y="2912"/>
                  </a:cubicBezTo>
                  <a:cubicBezTo>
                    <a:pt x="4810" y="2903"/>
                    <a:pt x="4805" y="2900"/>
                    <a:pt x="4794" y="2904"/>
                  </a:cubicBezTo>
                  <a:cubicBezTo>
                    <a:pt x="4834" y="2843"/>
                    <a:pt x="4852" y="2758"/>
                    <a:pt x="4863" y="2684"/>
                  </a:cubicBezTo>
                  <a:cubicBezTo>
                    <a:pt x="4892" y="2674"/>
                    <a:pt x="4963" y="2634"/>
                    <a:pt x="5000" y="2674"/>
                  </a:cubicBezTo>
                  <a:cubicBezTo>
                    <a:pt x="5104" y="2814"/>
                    <a:pt x="5106" y="3047"/>
                    <a:pt x="5067" y="3213"/>
                  </a:cubicBezTo>
                  <a:cubicBezTo>
                    <a:pt x="5027" y="3380"/>
                    <a:pt x="4950" y="3568"/>
                    <a:pt x="4884" y="3734"/>
                  </a:cubicBezTo>
                  <a:cubicBezTo>
                    <a:pt x="4879" y="3753"/>
                    <a:pt x="4897" y="3750"/>
                    <a:pt x="4887" y="3766"/>
                  </a:cubicBezTo>
                  <a:lnTo>
                    <a:pt x="4879" y="3766"/>
                  </a:lnTo>
                  <a:lnTo>
                    <a:pt x="4879" y="3753"/>
                  </a:lnTo>
                  <a:lnTo>
                    <a:pt x="4879" y="3753"/>
                  </a:lnTo>
                  <a:cubicBezTo>
                    <a:pt x="4872" y="3761"/>
                    <a:pt x="4866" y="3768"/>
                    <a:pt x="4862" y="3776"/>
                  </a:cubicBezTo>
                  <a:cubicBezTo>
                    <a:pt x="4852" y="3792"/>
                    <a:pt x="4848" y="3807"/>
                    <a:pt x="4844" y="3824"/>
                  </a:cubicBezTo>
                  <a:moveTo>
                    <a:pt x="4783" y="2552"/>
                  </a:moveTo>
                  <a:cubicBezTo>
                    <a:pt x="4783" y="2552"/>
                    <a:pt x="4799" y="2555"/>
                    <a:pt x="4783" y="2552"/>
                  </a:cubicBezTo>
                  <a:moveTo>
                    <a:pt x="4810" y="2549"/>
                  </a:moveTo>
                  <a:cubicBezTo>
                    <a:pt x="4797" y="2541"/>
                    <a:pt x="4813" y="2537"/>
                    <a:pt x="4810" y="2526"/>
                  </a:cubicBezTo>
                  <a:cubicBezTo>
                    <a:pt x="4807" y="2516"/>
                    <a:pt x="4807" y="2539"/>
                    <a:pt x="4810" y="2549"/>
                  </a:cubicBezTo>
                  <a:moveTo>
                    <a:pt x="4794" y="2515"/>
                  </a:moveTo>
                  <a:lnTo>
                    <a:pt x="4794" y="2515"/>
                  </a:lnTo>
                  <a:moveTo>
                    <a:pt x="4823" y="2497"/>
                  </a:moveTo>
                  <a:cubicBezTo>
                    <a:pt x="4823" y="2497"/>
                    <a:pt x="4813" y="2510"/>
                    <a:pt x="4823" y="2497"/>
                  </a:cubicBezTo>
                  <a:moveTo>
                    <a:pt x="4807" y="2497"/>
                  </a:moveTo>
                  <a:cubicBezTo>
                    <a:pt x="4797" y="2497"/>
                    <a:pt x="4805" y="2483"/>
                    <a:pt x="4805" y="2475"/>
                  </a:cubicBezTo>
                  <a:cubicBezTo>
                    <a:pt x="4805" y="2467"/>
                    <a:pt x="4810" y="2491"/>
                    <a:pt x="4807" y="2497"/>
                  </a:cubicBezTo>
                  <a:moveTo>
                    <a:pt x="5305" y="2449"/>
                  </a:moveTo>
                  <a:cubicBezTo>
                    <a:pt x="5318" y="2433"/>
                    <a:pt x="5318" y="2460"/>
                    <a:pt x="5305" y="2449"/>
                  </a:cubicBezTo>
                  <a:cubicBezTo>
                    <a:pt x="5291" y="2439"/>
                    <a:pt x="5299" y="2452"/>
                    <a:pt x="5299" y="2457"/>
                  </a:cubicBezTo>
                  <a:cubicBezTo>
                    <a:pt x="5299" y="2462"/>
                    <a:pt x="5294" y="2444"/>
                    <a:pt x="5305" y="2449"/>
                  </a:cubicBezTo>
                  <a:moveTo>
                    <a:pt x="4834" y="2465"/>
                  </a:moveTo>
                  <a:cubicBezTo>
                    <a:pt x="4831" y="2452"/>
                    <a:pt x="4839" y="2452"/>
                    <a:pt x="4839" y="2446"/>
                  </a:cubicBezTo>
                  <a:cubicBezTo>
                    <a:pt x="4839" y="2441"/>
                    <a:pt x="4839" y="2462"/>
                    <a:pt x="4839" y="2465"/>
                  </a:cubicBezTo>
                  <a:cubicBezTo>
                    <a:pt x="4839" y="2465"/>
                    <a:pt x="4823" y="2470"/>
                    <a:pt x="4834" y="2465"/>
                  </a:cubicBezTo>
                  <a:moveTo>
                    <a:pt x="4852" y="2436"/>
                  </a:moveTo>
                  <a:cubicBezTo>
                    <a:pt x="4852" y="2436"/>
                    <a:pt x="4860" y="2449"/>
                    <a:pt x="4852" y="2436"/>
                  </a:cubicBezTo>
                  <a:moveTo>
                    <a:pt x="4823" y="2446"/>
                  </a:moveTo>
                  <a:cubicBezTo>
                    <a:pt x="4810" y="2438"/>
                    <a:pt x="4826" y="2433"/>
                    <a:pt x="4823" y="2420"/>
                  </a:cubicBezTo>
                  <a:cubicBezTo>
                    <a:pt x="4820" y="2407"/>
                    <a:pt x="4823" y="2436"/>
                    <a:pt x="4823" y="2446"/>
                  </a:cubicBezTo>
                  <a:moveTo>
                    <a:pt x="4844" y="2417"/>
                  </a:moveTo>
                  <a:cubicBezTo>
                    <a:pt x="4850" y="2417"/>
                    <a:pt x="4849" y="2412"/>
                    <a:pt x="4860" y="2412"/>
                  </a:cubicBezTo>
                  <a:cubicBezTo>
                    <a:pt x="4870" y="2412"/>
                    <a:pt x="4839" y="2433"/>
                    <a:pt x="4844" y="2417"/>
                  </a:cubicBezTo>
                  <a:moveTo>
                    <a:pt x="4924" y="2377"/>
                  </a:moveTo>
                  <a:cubicBezTo>
                    <a:pt x="4924" y="2377"/>
                    <a:pt x="4940" y="2380"/>
                    <a:pt x="4924" y="2377"/>
                  </a:cubicBezTo>
                  <a:moveTo>
                    <a:pt x="4865" y="2377"/>
                  </a:moveTo>
                  <a:lnTo>
                    <a:pt x="4865" y="2356"/>
                  </a:lnTo>
                  <a:cubicBezTo>
                    <a:pt x="4879" y="2351"/>
                    <a:pt x="4879" y="2383"/>
                    <a:pt x="4865" y="2377"/>
                  </a:cubicBezTo>
                  <a:moveTo>
                    <a:pt x="4847" y="2536"/>
                  </a:moveTo>
                  <a:lnTo>
                    <a:pt x="4847" y="2536"/>
                  </a:lnTo>
                  <a:cubicBezTo>
                    <a:pt x="4862" y="2470"/>
                    <a:pt x="4880" y="2414"/>
                    <a:pt x="4905" y="2351"/>
                  </a:cubicBezTo>
                  <a:cubicBezTo>
                    <a:pt x="4903" y="2404"/>
                    <a:pt x="4873" y="2475"/>
                    <a:pt x="4847" y="2536"/>
                  </a:cubicBezTo>
                  <a:moveTo>
                    <a:pt x="4940" y="2354"/>
                  </a:moveTo>
                  <a:cubicBezTo>
                    <a:pt x="4929" y="2354"/>
                    <a:pt x="4936" y="2335"/>
                    <a:pt x="4947" y="2340"/>
                  </a:cubicBezTo>
                  <a:cubicBezTo>
                    <a:pt x="4957" y="2346"/>
                    <a:pt x="4940" y="2346"/>
                    <a:pt x="4940" y="2354"/>
                  </a:cubicBezTo>
                  <a:moveTo>
                    <a:pt x="4873" y="2351"/>
                  </a:moveTo>
                  <a:cubicBezTo>
                    <a:pt x="4871" y="2335"/>
                    <a:pt x="4879" y="2335"/>
                    <a:pt x="4884" y="2330"/>
                  </a:cubicBezTo>
                  <a:cubicBezTo>
                    <a:pt x="4889" y="2325"/>
                    <a:pt x="4887" y="2351"/>
                    <a:pt x="4873" y="2351"/>
                  </a:cubicBezTo>
                  <a:moveTo>
                    <a:pt x="4913" y="2346"/>
                  </a:moveTo>
                  <a:cubicBezTo>
                    <a:pt x="4905" y="2317"/>
                    <a:pt x="4929" y="2295"/>
                    <a:pt x="4929" y="2274"/>
                  </a:cubicBezTo>
                  <a:cubicBezTo>
                    <a:pt x="4929" y="2253"/>
                    <a:pt x="4937" y="2280"/>
                    <a:pt x="4942" y="2280"/>
                  </a:cubicBezTo>
                  <a:lnTo>
                    <a:pt x="4942" y="2280"/>
                  </a:lnTo>
                  <a:cubicBezTo>
                    <a:pt x="4940" y="2283"/>
                    <a:pt x="4938" y="2287"/>
                    <a:pt x="4936" y="2290"/>
                  </a:cubicBezTo>
                  <a:cubicBezTo>
                    <a:pt x="4925" y="2309"/>
                    <a:pt x="4918" y="2325"/>
                    <a:pt x="4913" y="2346"/>
                  </a:cubicBezTo>
                  <a:moveTo>
                    <a:pt x="4879" y="2269"/>
                  </a:moveTo>
                  <a:cubicBezTo>
                    <a:pt x="4879" y="2269"/>
                    <a:pt x="4871" y="2282"/>
                    <a:pt x="4879" y="2269"/>
                  </a:cubicBezTo>
                  <a:moveTo>
                    <a:pt x="4905" y="2269"/>
                  </a:moveTo>
                  <a:cubicBezTo>
                    <a:pt x="4897" y="2264"/>
                    <a:pt x="4900" y="2257"/>
                    <a:pt x="4905" y="2251"/>
                  </a:cubicBezTo>
                  <a:cubicBezTo>
                    <a:pt x="4910" y="2246"/>
                    <a:pt x="4903" y="2264"/>
                    <a:pt x="4905" y="2269"/>
                  </a:cubicBezTo>
                  <a:moveTo>
                    <a:pt x="4979" y="2235"/>
                  </a:moveTo>
                  <a:cubicBezTo>
                    <a:pt x="4979" y="2235"/>
                    <a:pt x="4979" y="2237"/>
                    <a:pt x="4979" y="2235"/>
                  </a:cubicBezTo>
                  <a:moveTo>
                    <a:pt x="4940" y="2269"/>
                  </a:moveTo>
                  <a:cubicBezTo>
                    <a:pt x="4942" y="2248"/>
                    <a:pt x="4947" y="2248"/>
                    <a:pt x="4953" y="2229"/>
                  </a:cubicBezTo>
                  <a:cubicBezTo>
                    <a:pt x="4958" y="2211"/>
                    <a:pt x="4953" y="2269"/>
                    <a:pt x="4940" y="2269"/>
                  </a:cubicBezTo>
                  <a:moveTo>
                    <a:pt x="4974" y="2174"/>
                  </a:moveTo>
                  <a:cubicBezTo>
                    <a:pt x="4974" y="2163"/>
                    <a:pt x="4979" y="2169"/>
                    <a:pt x="4987" y="2169"/>
                  </a:cubicBezTo>
                  <a:lnTo>
                    <a:pt x="4974" y="2174"/>
                  </a:lnTo>
                  <a:moveTo>
                    <a:pt x="5014" y="2150"/>
                  </a:moveTo>
                  <a:cubicBezTo>
                    <a:pt x="5014" y="2150"/>
                    <a:pt x="5016" y="2153"/>
                    <a:pt x="5014" y="2150"/>
                  </a:cubicBezTo>
                  <a:moveTo>
                    <a:pt x="4992" y="2139"/>
                  </a:moveTo>
                  <a:cubicBezTo>
                    <a:pt x="4990" y="2139"/>
                    <a:pt x="4990" y="2134"/>
                    <a:pt x="4990" y="2131"/>
                  </a:cubicBezTo>
                  <a:cubicBezTo>
                    <a:pt x="4990" y="2129"/>
                    <a:pt x="4995" y="2134"/>
                    <a:pt x="5000" y="2137"/>
                  </a:cubicBezTo>
                  <a:lnTo>
                    <a:pt x="4992" y="2137"/>
                  </a:lnTo>
                  <a:lnTo>
                    <a:pt x="4992" y="2139"/>
                  </a:lnTo>
                  <a:moveTo>
                    <a:pt x="5048" y="2118"/>
                  </a:moveTo>
                  <a:lnTo>
                    <a:pt x="5048" y="2118"/>
                  </a:lnTo>
                  <a:moveTo>
                    <a:pt x="4969" y="2108"/>
                  </a:moveTo>
                  <a:cubicBezTo>
                    <a:pt x="4969" y="2108"/>
                    <a:pt x="4977" y="2121"/>
                    <a:pt x="4969" y="2108"/>
                  </a:cubicBezTo>
                  <a:moveTo>
                    <a:pt x="5000" y="2124"/>
                  </a:moveTo>
                  <a:cubicBezTo>
                    <a:pt x="4987" y="2118"/>
                    <a:pt x="5000" y="2105"/>
                    <a:pt x="5003" y="2097"/>
                  </a:cubicBezTo>
                  <a:cubicBezTo>
                    <a:pt x="5006" y="2089"/>
                    <a:pt x="5000" y="2118"/>
                    <a:pt x="5000" y="2124"/>
                  </a:cubicBezTo>
                  <a:moveTo>
                    <a:pt x="5008" y="2089"/>
                  </a:moveTo>
                  <a:cubicBezTo>
                    <a:pt x="5008" y="2089"/>
                    <a:pt x="5000" y="2102"/>
                    <a:pt x="5008" y="2089"/>
                  </a:cubicBezTo>
                  <a:moveTo>
                    <a:pt x="5019" y="2069"/>
                  </a:moveTo>
                  <a:cubicBezTo>
                    <a:pt x="5019" y="2069"/>
                    <a:pt x="5032" y="2072"/>
                    <a:pt x="5019" y="2069"/>
                  </a:cubicBezTo>
                  <a:moveTo>
                    <a:pt x="5027" y="2053"/>
                  </a:moveTo>
                  <a:cubicBezTo>
                    <a:pt x="5027" y="2053"/>
                    <a:pt x="5019" y="2056"/>
                    <a:pt x="5027" y="2053"/>
                  </a:cubicBezTo>
                  <a:moveTo>
                    <a:pt x="5032" y="2040"/>
                  </a:moveTo>
                  <a:lnTo>
                    <a:pt x="5032" y="2040"/>
                  </a:lnTo>
                  <a:moveTo>
                    <a:pt x="5014" y="1998"/>
                  </a:moveTo>
                  <a:cubicBezTo>
                    <a:pt x="5014" y="1998"/>
                    <a:pt x="5030" y="2000"/>
                    <a:pt x="5014" y="1998"/>
                  </a:cubicBezTo>
                  <a:moveTo>
                    <a:pt x="4953" y="2393"/>
                  </a:moveTo>
                  <a:cubicBezTo>
                    <a:pt x="4990" y="2338"/>
                    <a:pt x="4979" y="2288"/>
                    <a:pt x="5022" y="2232"/>
                  </a:cubicBezTo>
                  <a:cubicBezTo>
                    <a:pt x="5022" y="2219"/>
                    <a:pt x="5008" y="2221"/>
                    <a:pt x="5014" y="2208"/>
                  </a:cubicBezTo>
                  <a:cubicBezTo>
                    <a:pt x="5019" y="2195"/>
                    <a:pt x="5045" y="2179"/>
                    <a:pt x="5030" y="2169"/>
                  </a:cubicBezTo>
                  <a:cubicBezTo>
                    <a:pt x="5112" y="2016"/>
                    <a:pt x="5175" y="1863"/>
                    <a:pt x="5241" y="1715"/>
                  </a:cubicBezTo>
                  <a:cubicBezTo>
                    <a:pt x="5281" y="1648"/>
                    <a:pt x="5342" y="1558"/>
                    <a:pt x="5405" y="1463"/>
                  </a:cubicBezTo>
                  <a:cubicBezTo>
                    <a:pt x="5418" y="1442"/>
                    <a:pt x="5424" y="1402"/>
                    <a:pt x="5448" y="1373"/>
                  </a:cubicBezTo>
                  <a:cubicBezTo>
                    <a:pt x="5471" y="1344"/>
                    <a:pt x="5548" y="1310"/>
                    <a:pt x="5498" y="1236"/>
                  </a:cubicBezTo>
                  <a:lnTo>
                    <a:pt x="5498" y="1236"/>
                  </a:lnTo>
                  <a:cubicBezTo>
                    <a:pt x="5492" y="1232"/>
                    <a:pt x="5488" y="1230"/>
                    <a:pt x="5482" y="1227"/>
                  </a:cubicBezTo>
                  <a:cubicBezTo>
                    <a:pt x="5468" y="1218"/>
                    <a:pt x="5455" y="1211"/>
                    <a:pt x="5440" y="1204"/>
                  </a:cubicBezTo>
                  <a:lnTo>
                    <a:pt x="5440" y="1204"/>
                  </a:lnTo>
                  <a:cubicBezTo>
                    <a:pt x="5433" y="1203"/>
                    <a:pt x="5427" y="1202"/>
                    <a:pt x="5421" y="1202"/>
                  </a:cubicBezTo>
                  <a:cubicBezTo>
                    <a:pt x="5406" y="1202"/>
                    <a:pt x="5392" y="1205"/>
                    <a:pt x="5379" y="1212"/>
                  </a:cubicBezTo>
                  <a:lnTo>
                    <a:pt x="5379" y="1212"/>
                  </a:lnTo>
                  <a:cubicBezTo>
                    <a:pt x="5310" y="1309"/>
                    <a:pt x="5256" y="1394"/>
                    <a:pt x="5197" y="1498"/>
                  </a:cubicBezTo>
                  <a:cubicBezTo>
                    <a:pt x="5050" y="1752"/>
                    <a:pt x="4949" y="1980"/>
                    <a:pt x="4860" y="2258"/>
                  </a:cubicBezTo>
                  <a:lnTo>
                    <a:pt x="4860" y="2258"/>
                  </a:lnTo>
                  <a:cubicBezTo>
                    <a:pt x="4811" y="2356"/>
                    <a:pt x="4782" y="2444"/>
                    <a:pt x="4765" y="2552"/>
                  </a:cubicBezTo>
                  <a:cubicBezTo>
                    <a:pt x="4733" y="2576"/>
                    <a:pt x="4696" y="2597"/>
                    <a:pt x="4691" y="2645"/>
                  </a:cubicBezTo>
                  <a:lnTo>
                    <a:pt x="4691" y="2645"/>
                  </a:lnTo>
                  <a:cubicBezTo>
                    <a:pt x="4695" y="2646"/>
                    <a:pt x="4698" y="2648"/>
                    <a:pt x="4702" y="2650"/>
                  </a:cubicBezTo>
                  <a:cubicBezTo>
                    <a:pt x="4709" y="2654"/>
                    <a:pt x="4714" y="2658"/>
                    <a:pt x="4720" y="2663"/>
                  </a:cubicBezTo>
                  <a:cubicBezTo>
                    <a:pt x="4717" y="2671"/>
                    <a:pt x="4723" y="2671"/>
                    <a:pt x="4723" y="2682"/>
                  </a:cubicBezTo>
                  <a:lnTo>
                    <a:pt x="4723" y="2682"/>
                  </a:lnTo>
                  <a:cubicBezTo>
                    <a:pt x="4640" y="2979"/>
                    <a:pt x="4584" y="3234"/>
                    <a:pt x="4535" y="3539"/>
                  </a:cubicBezTo>
                  <a:cubicBezTo>
                    <a:pt x="4514" y="3679"/>
                    <a:pt x="4495" y="3851"/>
                    <a:pt x="4548" y="4007"/>
                  </a:cubicBezTo>
                  <a:cubicBezTo>
                    <a:pt x="4556" y="4018"/>
                    <a:pt x="4561" y="3999"/>
                    <a:pt x="4564" y="4010"/>
                  </a:cubicBezTo>
                  <a:cubicBezTo>
                    <a:pt x="4598" y="4089"/>
                    <a:pt x="4641" y="4176"/>
                    <a:pt x="4754" y="4160"/>
                  </a:cubicBezTo>
                  <a:cubicBezTo>
                    <a:pt x="4992" y="4039"/>
                    <a:pt x="5056" y="3711"/>
                    <a:pt x="5151" y="3486"/>
                  </a:cubicBezTo>
                  <a:lnTo>
                    <a:pt x="5146" y="3486"/>
                  </a:lnTo>
                  <a:cubicBezTo>
                    <a:pt x="5151" y="3475"/>
                    <a:pt x="5157" y="3470"/>
                    <a:pt x="5170" y="3475"/>
                  </a:cubicBezTo>
                  <a:lnTo>
                    <a:pt x="5170" y="3475"/>
                  </a:lnTo>
                  <a:cubicBezTo>
                    <a:pt x="5176" y="3421"/>
                    <a:pt x="5188" y="3375"/>
                    <a:pt x="5209" y="3324"/>
                  </a:cubicBezTo>
                  <a:cubicBezTo>
                    <a:pt x="5257" y="3134"/>
                    <a:pt x="5281" y="2713"/>
                    <a:pt x="5043" y="2621"/>
                  </a:cubicBezTo>
                  <a:lnTo>
                    <a:pt x="5043" y="2621"/>
                  </a:lnTo>
                  <a:cubicBezTo>
                    <a:pt x="5143" y="2606"/>
                    <a:pt x="5225" y="2578"/>
                    <a:pt x="5313" y="2528"/>
                  </a:cubicBezTo>
                  <a:cubicBezTo>
                    <a:pt x="5315" y="2510"/>
                    <a:pt x="5313" y="2497"/>
                    <a:pt x="5305" y="2491"/>
                  </a:cubicBezTo>
                  <a:cubicBezTo>
                    <a:pt x="5297" y="2486"/>
                    <a:pt x="5360" y="2465"/>
                    <a:pt x="5360" y="2441"/>
                  </a:cubicBezTo>
                  <a:cubicBezTo>
                    <a:pt x="5360" y="2417"/>
                    <a:pt x="5328" y="2446"/>
                    <a:pt x="5326" y="2441"/>
                  </a:cubicBezTo>
                  <a:cubicBezTo>
                    <a:pt x="5323" y="2436"/>
                    <a:pt x="5344" y="2441"/>
                    <a:pt x="5344" y="2428"/>
                  </a:cubicBezTo>
                  <a:cubicBezTo>
                    <a:pt x="5209" y="2430"/>
                    <a:pt x="5072" y="2491"/>
                    <a:pt x="4924" y="2491"/>
                  </a:cubicBezTo>
                  <a:cubicBezTo>
                    <a:pt x="4926" y="2446"/>
                    <a:pt x="4963" y="2426"/>
                    <a:pt x="4953" y="2391"/>
                  </a:cubicBezTo>
                  <a:cubicBezTo>
                    <a:pt x="4942" y="2357"/>
                    <a:pt x="4953" y="2380"/>
                    <a:pt x="4953" y="2391"/>
                  </a:cubicBezTo>
                  <a:lnTo>
                    <a:pt x="4953" y="2393"/>
                  </a:lnTo>
                  <a:moveTo>
                    <a:pt x="3424" y="2634"/>
                  </a:moveTo>
                  <a:cubicBezTo>
                    <a:pt x="3424" y="2629"/>
                    <a:pt x="3429" y="2629"/>
                    <a:pt x="3424" y="2634"/>
                  </a:cubicBezTo>
                  <a:moveTo>
                    <a:pt x="3730" y="2581"/>
                  </a:moveTo>
                  <a:lnTo>
                    <a:pt x="3736" y="2581"/>
                  </a:lnTo>
                  <a:lnTo>
                    <a:pt x="3736" y="2573"/>
                  </a:lnTo>
                  <a:lnTo>
                    <a:pt x="3730" y="2573"/>
                  </a:lnTo>
                  <a:lnTo>
                    <a:pt x="3730" y="2581"/>
                  </a:lnTo>
                  <a:moveTo>
                    <a:pt x="3445" y="2560"/>
                  </a:moveTo>
                  <a:cubicBezTo>
                    <a:pt x="3442" y="2581"/>
                    <a:pt x="3424" y="2602"/>
                    <a:pt x="3429" y="2623"/>
                  </a:cubicBezTo>
                  <a:cubicBezTo>
                    <a:pt x="3429" y="2602"/>
                    <a:pt x="3455" y="2573"/>
                    <a:pt x="3445" y="2560"/>
                  </a:cubicBezTo>
                  <a:moveTo>
                    <a:pt x="4021" y="2541"/>
                  </a:moveTo>
                  <a:cubicBezTo>
                    <a:pt x="4024" y="2528"/>
                    <a:pt x="4014" y="2560"/>
                    <a:pt x="4021" y="2541"/>
                  </a:cubicBezTo>
                  <a:moveTo>
                    <a:pt x="3461" y="2528"/>
                  </a:moveTo>
                  <a:cubicBezTo>
                    <a:pt x="3463" y="2534"/>
                    <a:pt x="3444" y="2549"/>
                    <a:pt x="3455" y="2557"/>
                  </a:cubicBezTo>
                  <a:cubicBezTo>
                    <a:pt x="3465" y="2565"/>
                    <a:pt x="3479" y="2534"/>
                    <a:pt x="3461" y="2528"/>
                  </a:cubicBezTo>
                  <a:moveTo>
                    <a:pt x="4021" y="2510"/>
                  </a:moveTo>
                  <a:cubicBezTo>
                    <a:pt x="4021" y="2520"/>
                    <a:pt x="4013" y="2534"/>
                    <a:pt x="4024" y="2534"/>
                  </a:cubicBezTo>
                  <a:cubicBezTo>
                    <a:pt x="4034" y="2534"/>
                    <a:pt x="4027" y="2499"/>
                    <a:pt x="4021" y="2510"/>
                  </a:cubicBezTo>
                  <a:moveTo>
                    <a:pt x="3712" y="2510"/>
                  </a:moveTo>
                  <a:cubicBezTo>
                    <a:pt x="3709" y="2510"/>
                    <a:pt x="3712" y="2518"/>
                    <a:pt x="3712" y="2510"/>
                  </a:cubicBezTo>
                  <a:moveTo>
                    <a:pt x="3469" y="2510"/>
                  </a:moveTo>
                  <a:cubicBezTo>
                    <a:pt x="3469" y="2510"/>
                    <a:pt x="3479" y="2504"/>
                    <a:pt x="3469" y="2510"/>
                  </a:cubicBezTo>
                  <a:moveTo>
                    <a:pt x="4021" y="2507"/>
                  </a:moveTo>
                  <a:cubicBezTo>
                    <a:pt x="4021" y="2507"/>
                    <a:pt x="4021" y="2494"/>
                    <a:pt x="4021" y="2507"/>
                  </a:cubicBezTo>
                  <a:moveTo>
                    <a:pt x="3717" y="2499"/>
                  </a:moveTo>
                  <a:cubicBezTo>
                    <a:pt x="3717" y="2499"/>
                    <a:pt x="3728" y="2486"/>
                    <a:pt x="3717" y="2499"/>
                  </a:cubicBezTo>
                  <a:moveTo>
                    <a:pt x="3490" y="2491"/>
                  </a:moveTo>
                  <a:cubicBezTo>
                    <a:pt x="3479" y="2486"/>
                    <a:pt x="3468" y="2499"/>
                    <a:pt x="3479" y="2504"/>
                  </a:cubicBezTo>
                  <a:cubicBezTo>
                    <a:pt x="3489" y="2510"/>
                    <a:pt x="3487" y="2497"/>
                    <a:pt x="3490" y="2491"/>
                  </a:cubicBezTo>
                  <a:moveTo>
                    <a:pt x="4024" y="2470"/>
                  </a:moveTo>
                  <a:lnTo>
                    <a:pt x="4024" y="2486"/>
                  </a:lnTo>
                  <a:cubicBezTo>
                    <a:pt x="4024" y="2483"/>
                    <a:pt x="4024" y="2481"/>
                    <a:pt x="4027" y="2483"/>
                  </a:cubicBezTo>
                  <a:cubicBezTo>
                    <a:pt x="4029" y="2486"/>
                    <a:pt x="4027" y="2470"/>
                    <a:pt x="4024" y="2470"/>
                  </a:cubicBezTo>
                  <a:moveTo>
                    <a:pt x="3500" y="2454"/>
                  </a:moveTo>
                  <a:cubicBezTo>
                    <a:pt x="3503" y="2465"/>
                    <a:pt x="3489" y="2465"/>
                    <a:pt x="3492" y="2478"/>
                  </a:cubicBezTo>
                  <a:cubicBezTo>
                    <a:pt x="3494" y="2491"/>
                    <a:pt x="3508" y="2457"/>
                    <a:pt x="3500" y="2454"/>
                  </a:cubicBezTo>
                  <a:moveTo>
                    <a:pt x="3736" y="2452"/>
                  </a:moveTo>
                  <a:lnTo>
                    <a:pt x="3717" y="2470"/>
                  </a:lnTo>
                  <a:cubicBezTo>
                    <a:pt x="3728" y="2465"/>
                    <a:pt x="3741" y="2467"/>
                    <a:pt x="3736" y="2452"/>
                  </a:cubicBezTo>
                  <a:moveTo>
                    <a:pt x="3757" y="2452"/>
                  </a:moveTo>
                  <a:cubicBezTo>
                    <a:pt x="3757" y="2452"/>
                    <a:pt x="3762" y="2441"/>
                    <a:pt x="3757" y="2452"/>
                  </a:cubicBezTo>
                  <a:moveTo>
                    <a:pt x="3736" y="2452"/>
                  </a:moveTo>
                  <a:cubicBezTo>
                    <a:pt x="3752" y="2454"/>
                    <a:pt x="3749" y="2444"/>
                    <a:pt x="3752" y="2441"/>
                  </a:cubicBezTo>
                  <a:cubicBezTo>
                    <a:pt x="3754" y="2438"/>
                    <a:pt x="3744" y="2446"/>
                    <a:pt x="3736" y="2452"/>
                  </a:cubicBezTo>
                  <a:moveTo>
                    <a:pt x="3789" y="2428"/>
                  </a:moveTo>
                  <a:lnTo>
                    <a:pt x="3781" y="2428"/>
                  </a:lnTo>
                  <a:lnTo>
                    <a:pt x="3781" y="2433"/>
                  </a:lnTo>
                  <a:cubicBezTo>
                    <a:pt x="3789" y="2441"/>
                    <a:pt x="3789" y="2430"/>
                    <a:pt x="3789" y="2428"/>
                  </a:cubicBezTo>
                  <a:moveTo>
                    <a:pt x="3789" y="2428"/>
                  </a:moveTo>
                  <a:cubicBezTo>
                    <a:pt x="3789" y="2428"/>
                    <a:pt x="3789" y="2415"/>
                    <a:pt x="3789" y="2428"/>
                  </a:cubicBezTo>
                  <a:moveTo>
                    <a:pt x="3712" y="2454"/>
                  </a:moveTo>
                  <a:cubicBezTo>
                    <a:pt x="3725" y="2459"/>
                    <a:pt x="3723" y="2444"/>
                    <a:pt x="3736" y="2446"/>
                  </a:cubicBezTo>
                  <a:cubicBezTo>
                    <a:pt x="3749" y="2449"/>
                    <a:pt x="3728" y="2441"/>
                    <a:pt x="3736" y="2430"/>
                  </a:cubicBezTo>
                  <a:cubicBezTo>
                    <a:pt x="3744" y="2420"/>
                    <a:pt x="3728" y="2420"/>
                    <a:pt x="3723" y="2417"/>
                  </a:cubicBezTo>
                  <a:cubicBezTo>
                    <a:pt x="3717" y="2415"/>
                    <a:pt x="3723" y="2430"/>
                    <a:pt x="3723" y="2441"/>
                  </a:cubicBezTo>
                  <a:lnTo>
                    <a:pt x="3723" y="2441"/>
                  </a:lnTo>
                  <a:cubicBezTo>
                    <a:pt x="3720" y="2441"/>
                    <a:pt x="3719" y="2441"/>
                    <a:pt x="3717" y="2441"/>
                  </a:cubicBezTo>
                  <a:cubicBezTo>
                    <a:pt x="3709" y="2441"/>
                    <a:pt x="3701" y="2442"/>
                    <a:pt x="3695" y="2446"/>
                  </a:cubicBezTo>
                  <a:cubicBezTo>
                    <a:pt x="3692" y="2448"/>
                    <a:pt x="3690" y="2449"/>
                    <a:pt x="3688" y="2452"/>
                  </a:cubicBezTo>
                  <a:cubicBezTo>
                    <a:pt x="3688" y="2459"/>
                    <a:pt x="3712" y="2433"/>
                    <a:pt x="3712" y="2454"/>
                  </a:cubicBezTo>
                  <a:moveTo>
                    <a:pt x="3744" y="2404"/>
                  </a:moveTo>
                  <a:cubicBezTo>
                    <a:pt x="3744" y="2404"/>
                    <a:pt x="3757" y="2393"/>
                    <a:pt x="3744" y="2404"/>
                  </a:cubicBezTo>
                  <a:moveTo>
                    <a:pt x="3791" y="2393"/>
                  </a:moveTo>
                  <a:lnTo>
                    <a:pt x="3791" y="2393"/>
                  </a:lnTo>
                  <a:lnTo>
                    <a:pt x="3791" y="2393"/>
                  </a:lnTo>
                  <a:cubicBezTo>
                    <a:pt x="3789" y="2393"/>
                    <a:pt x="3788" y="2394"/>
                    <a:pt x="3786" y="2395"/>
                  </a:cubicBezTo>
                  <a:cubicBezTo>
                    <a:pt x="3784" y="2396"/>
                    <a:pt x="3783" y="2398"/>
                    <a:pt x="3782" y="2399"/>
                  </a:cubicBezTo>
                  <a:cubicBezTo>
                    <a:pt x="3781" y="2401"/>
                    <a:pt x="3781" y="2402"/>
                    <a:pt x="3781" y="2404"/>
                  </a:cubicBezTo>
                  <a:lnTo>
                    <a:pt x="3781" y="2404"/>
                  </a:lnTo>
                  <a:cubicBezTo>
                    <a:pt x="3789" y="2407"/>
                    <a:pt x="3791" y="2404"/>
                    <a:pt x="3791" y="2393"/>
                  </a:cubicBezTo>
                  <a:moveTo>
                    <a:pt x="3839" y="2393"/>
                  </a:moveTo>
                  <a:lnTo>
                    <a:pt x="3839" y="2393"/>
                  </a:lnTo>
                  <a:cubicBezTo>
                    <a:pt x="3831" y="2393"/>
                    <a:pt x="3834" y="2396"/>
                    <a:pt x="3839" y="2396"/>
                  </a:cubicBezTo>
                  <a:lnTo>
                    <a:pt x="3839" y="2393"/>
                  </a:lnTo>
                  <a:moveTo>
                    <a:pt x="3791" y="2396"/>
                  </a:moveTo>
                  <a:cubicBezTo>
                    <a:pt x="3791" y="2396"/>
                    <a:pt x="3791" y="2383"/>
                    <a:pt x="3791" y="2396"/>
                  </a:cubicBezTo>
                  <a:moveTo>
                    <a:pt x="3812" y="2377"/>
                  </a:moveTo>
                  <a:cubicBezTo>
                    <a:pt x="3805" y="2377"/>
                    <a:pt x="3805" y="2381"/>
                    <a:pt x="3805" y="2383"/>
                  </a:cubicBezTo>
                  <a:cubicBezTo>
                    <a:pt x="3805" y="2386"/>
                    <a:pt x="3812" y="2380"/>
                    <a:pt x="3812" y="2377"/>
                  </a:cubicBezTo>
                  <a:moveTo>
                    <a:pt x="3807" y="2351"/>
                  </a:moveTo>
                  <a:lnTo>
                    <a:pt x="3807" y="2351"/>
                  </a:lnTo>
                  <a:moveTo>
                    <a:pt x="3855" y="2348"/>
                  </a:moveTo>
                  <a:cubicBezTo>
                    <a:pt x="3839" y="2348"/>
                    <a:pt x="3830" y="2351"/>
                    <a:pt x="3828" y="2367"/>
                  </a:cubicBezTo>
                  <a:cubicBezTo>
                    <a:pt x="3825" y="2383"/>
                    <a:pt x="3844" y="2351"/>
                    <a:pt x="3855" y="2348"/>
                  </a:cubicBezTo>
                  <a:moveTo>
                    <a:pt x="3842" y="2340"/>
                  </a:moveTo>
                  <a:lnTo>
                    <a:pt x="3847" y="2340"/>
                  </a:lnTo>
                  <a:lnTo>
                    <a:pt x="3847" y="2330"/>
                  </a:lnTo>
                  <a:lnTo>
                    <a:pt x="3842" y="2330"/>
                  </a:lnTo>
                  <a:lnTo>
                    <a:pt x="3842" y="2340"/>
                  </a:lnTo>
                  <a:moveTo>
                    <a:pt x="3860" y="2330"/>
                  </a:moveTo>
                  <a:cubicBezTo>
                    <a:pt x="3860" y="2330"/>
                    <a:pt x="3865" y="2343"/>
                    <a:pt x="3860" y="2330"/>
                  </a:cubicBezTo>
                  <a:moveTo>
                    <a:pt x="3881" y="2319"/>
                  </a:moveTo>
                  <a:lnTo>
                    <a:pt x="3894" y="2319"/>
                  </a:lnTo>
                  <a:lnTo>
                    <a:pt x="3894" y="2330"/>
                  </a:lnTo>
                  <a:lnTo>
                    <a:pt x="3881" y="2330"/>
                  </a:lnTo>
                  <a:lnTo>
                    <a:pt x="3881" y="2319"/>
                  </a:lnTo>
                  <a:moveTo>
                    <a:pt x="3860" y="2330"/>
                  </a:moveTo>
                  <a:cubicBezTo>
                    <a:pt x="3873" y="2330"/>
                    <a:pt x="3865" y="2311"/>
                    <a:pt x="3855" y="2314"/>
                  </a:cubicBezTo>
                  <a:cubicBezTo>
                    <a:pt x="3844" y="2317"/>
                    <a:pt x="3860" y="2319"/>
                    <a:pt x="3860" y="2330"/>
                  </a:cubicBezTo>
                  <a:moveTo>
                    <a:pt x="3894" y="2311"/>
                  </a:moveTo>
                  <a:cubicBezTo>
                    <a:pt x="3894" y="2311"/>
                    <a:pt x="3897" y="2301"/>
                    <a:pt x="3894" y="2311"/>
                  </a:cubicBezTo>
                  <a:moveTo>
                    <a:pt x="3873" y="2306"/>
                  </a:moveTo>
                  <a:lnTo>
                    <a:pt x="3873" y="2306"/>
                  </a:lnTo>
                  <a:moveTo>
                    <a:pt x="3987" y="2195"/>
                  </a:moveTo>
                  <a:lnTo>
                    <a:pt x="3987" y="2195"/>
                  </a:lnTo>
                  <a:moveTo>
                    <a:pt x="3987" y="2195"/>
                  </a:moveTo>
                  <a:cubicBezTo>
                    <a:pt x="3987" y="2195"/>
                    <a:pt x="3979" y="2195"/>
                    <a:pt x="3987" y="2195"/>
                  </a:cubicBezTo>
                  <a:moveTo>
                    <a:pt x="3966" y="2862"/>
                  </a:moveTo>
                  <a:cubicBezTo>
                    <a:pt x="3966" y="2862"/>
                    <a:pt x="3966" y="2864"/>
                    <a:pt x="3966" y="2862"/>
                  </a:cubicBezTo>
                  <a:moveTo>
                    <a:pt x="3601" y="2605"/>
                  </a:moveTo>
                  <a:cubicBezTo>
                    <a:pt x="3601" y="2605"/>
                    <a:pt x="3606" y="2623"/>
                    <a:pt x="3601" y="2605"/>
                  </a:cubicBezTo>
                  <a:moveTo>
                    <a:pt x="3609" y="2597"/>
                  </a:moveTo>
                  <a:cubicBezTo>
                    <a:pt x="3609" y="2597"/>
                    <a:pt x="3622" y="2600"/>
                    <a:pt x="3609" y="2597"/>
                  </a:cubicBezTo>
                  <a:moveTo>
                    <a:pt x="3643" y="2584"/>
                  </a:moveTo>
                  <a:lnTo>
                    <a:pt x="3651" y="2584"/>
                  </a:lnTo>
                  <a:lnTo>
                    <a:pt x="3651" y="2597"/>
                  </a:lnTo>
                  <a:lnTo>
                    <a:pt x="3643" y="2597"/>
                  </a:lnTo>
                  <a:lnTo>
                    <a:pt x="3643" y="2584"/>
                  </a:lnTo>
                  <a:moveTo>
                    <a:pt x="3638" y="2597"/>
                  </a:moveTo>
                  <a:cubicBezTo>
                    <a:pt x="3635" y="2584"/>
                    <a:pt x="3619" y="2587"/>
                    <a:pt x="3619" y="2576"/>
                  </a:cubicBezTo>
                  <a:cubicBezTo>
                    <a:pt x="3619" y="2566"/>
                    <a:pt x="3643" y="2584"/>
                    <a:pt x="3638" y="2597"/>
                  </a:cubicBezTo>
                  <a:moveTo>
                    <a:pt x="3638" y="2563"/>
                  </a:moveTo>
                  <a:lnTo>
                    <a:pt x="3643" y="2563"/>
                  </a:lnTo>
                  <a:lnTo>
                    <a:pt x="3643" y="2571"/>
                  </a:lnTo>
                  <a:lnTo>
                    <a:pt x="3638" y="2571"/>
                  </a:lnTo>
                  <a:lnTo>
                    <a:pt x="3638" y="2563"/>
                  </a:lnTo>
                  <a:moveTo>
                    <a:pt x="3643" y="2534"/>
                  </a:moveTo>
                  <a:lnTo>
                    <a:pt x="3643" y="2534"/>
                  </a:lnTo>
                  <a:moveTo>
                    <a:pt x="3360" y="2515"/>
                  </a:moveTo>
                  <a:lnTo>
                    <a:pt x="3365" y="2515"/>
                  </a:lnTo>
                  <a:lnTo>
                    <a:pt x="3365" y="2526"/>
                  </a:lnTo>
                  <a:lnTo>
                    <a:pt x="3360" y="2526"/>
                  </a:lnTo>
                  <a:lnTo>
                    <a:pt x="3360" y="2515"/>
                  </a:lnTo>
                  <a:moveTo>
                    <a:pt x="3619" y="2515"/>
                  </a:moveTo>
                  <a:lnTo>
                    <a:pt x="3638" y="2515"/>
                  </a:lnTo>
                  <a:cubicBezTo>
                    <a:pt x="3643" y="2528"/>
                    <a:pt x="3625" y="2518"/>
                    <a:pt x="3619" y="2518"/>
                  </a:cubicBezTo>
                  <a:lnTo>
                    <a:pt x="3619" y="2515"/>
                  </a:lnTo>
                  <a:moveTo>
                    <a:pt x="3659" y="2507"/>
                  </a:moveTo>
                  <a:lnTo>
                    <a:pt x="3659" y="2507"/>
                  </a:lnTo>
                  <a:moveTo>
                    <a:pt x="3672" y="2507"/>
                  </a:moveTo>
                  <a:cubicBezTo>
                    <a:pt x="3672" y="2499"/>
                    <a:pt x="3683" y="2499"/>
                    <a:pt x="3688" y="2499"/>
                  </a:cubicBezTo>
                  <a:cubicBezTo>
                    <a:pt x="3693" y="2499"/>
                    <a:pt x="3683" y="2507"/>
                    <a:pt x="3672" y="2507"/>
                  </a:cubicBezTo>
                  <a:moveTo>
                    <a:pt x="3664" y="2494"/>
                  </a:moveTo>
                  <a:cubicBezTo>
                    <a:pt x="3664" y="2494"/>
                    <a:pt x="3656" y="2504"/>
                    <a:pt x="3664" y="2494"/>
                  </a:cubicBezTo>
                  <a:moveTo>
                    <a:pt x="3638" y="2502"/>
                  </a:moveTo>
                  <a:cubicBezTo>
                    <a:pt x="3648" y="2518"/>
                    <a:pt x="3643" y="2486"/>
                    <a:pt x="3651" y="2475"/>
                  </a:cubicBezTo>
                  <a:cubicBezTo>
                    <a:pt x="3659" y="2465"/>
                    <a:pt x="3645" y="2502"/>
                    <a:pt x="3643" y="2515"/>
                  </a:cubicBezTo>
                  <a:cubicBezTo>
                    <a:pt x="3640" y="2528"/>
                    <a:pt x="3635" y="2515"/>
                    <a:pt x="3638" y="2502"/>
                  </a:cubicBezTo>
                  <a:moveTo>
                    <a:pt x="4024" y="2452"/>
                  </a:moveTo>
                  <a:lnTo>
                    <a:pt x="4024" y="2452"/>
                  </a:lnTo>
                  <a:moveTo>
                    <a:pt x="3712" y="2462"/>
                  </a:moveTo>
                  <a:cubicBezTo>
                    <a:pt x="3704" y="2459"/>
                    <a:pt x="3696" y="2473"/>
                    <a:pt x="3704" y="2473"/>
                  </a:cubicBezTo>
                  <a:cubicBezTo>
                    <a:pt x="3712" y="2473"/>
                    <a:pt x="3691" y="2460"/>
                    <a:pt x="3678" y="2465"/>
                  </a:cubicBezTo>
                  <a:cubicBezTo>
                    <a:pt x="3664" y="2471"/>
                    <a:pt x="3687" y="2467"/>
                    <a:pt x="3685" y="2478"/>
                  </a:cubicBezTo>
                  <a:cubicBezTo>
                    <a:pt x="3682" y="2489"/>
                    <a:pt x="3675" y="2475"/>
                    <a:pt x="3664" y="2475"/>
                  </a:cubicBezTo>
                  <a:lnTo>
                    <a:pt x="3664" y="2475"/>
                  </a:lnTo>
                  <a:cubicBezTo>
                    <a:pt x="3701" y="2429"/>
                    <a:pt x="3739" y="2394"/>
                    <a:pt x="3789" y="2362"/>
                  </a:cubicBezTo>
                  <a:cubicBezTo>
                    <a:pt x="3802" y="2375"/>
                    <a:pt x="3778" y="2375"/>
                    <a:pt x="3778" y="2383"/>
                  </a:cubicBezTo>
                  <a:cubicBezTo>
                    <a:pt x="3778" y="2391"/>
                    <a:pt x="3780" y="2388"/>
                    <a:pt x="3783" y="2388"/>
                  </a:cubicBezTo>
                  <a:cubicBezTo>
                    <a:pt x="3785" y="2388"/>
                    <a:pt x="3794" y="2359"/>
                    <a:pt x="3805" y="2346"/>
                  </a:cubicBezTo>
                  <a:cubicBezTo>
                    <a:pt x="3815" y="2333"/>
                    <a:pt x="3847" y="2330"/>
                    <a:pt x="3842" y="2309"/>
                  </a:cubicBezTo>
                  <a:cubicBezTo>
                    <a:pt x="3836" y="2288"/>
                    <a:pt x="3868" y="2277"/>
                    <a:pt x="3881" y="2277"/>
                  </a:cubicBezTo>
                  <a:cubicBezTo>
                    <a:pt x="3894" y="2277"/>
                    <a:pt x="3873" y="2272"/>
                    <a:pt x="3873" y="2264"/>
                  </a:cubicBezTo>
                  <a:cubicBezTo>
                    <a:pt x="3873" y="2256"/>
                    <a:pt x="3894" y="2272"/>
                    <a:pt x="3897" y="2264"/>
                  </a:cubicBezTo>
                  <a:cubicBezTo>
                    <a:pt x="3924" y="2322"/>
                    <a:pt x="3860" y="2362"/>
                    <a:pt x="3844" y="2399"/>
                  </a:cubicBezTo>
                  <a:lnTo>
                    <a:pt x="3839" y="2399"/>
                  </a:lnTo>
                  <a:lnTo>
                    <a:pt x="3839" y="2399"/>
                  </a:lnTo>
                  <a:cubicBezTo>
                    <a:pt x="3806" y="2421"/>
                    <a:pt x="3782" y="2447"/>
                    <a:pt x="3762" y="2482"/>
                  </a:cubicBezTo>
                  <a:cubicBezTo>
                    <a:pt x="3760" y="2485"/>
                    <a:pt x="3759" y="2488"/>
                    <a:pt x="3757" y="2491"/>
                  </a:cubicBezTo>
                  <a:cubicBezTo>
                    <a:pt x="3744" y="2491"/>
                    <a:pt x="3735" y="2486"/>
                    <a:pt x="3730" y="2491"/>
                  </a:cubicBezTo>
                  <a:cubicBezTo>
                    <a:pt x="3724" y="2497"/>
                    <a:pt x="3712" y="2534"/>
                    <a:pt x="3696" y="2539"/>
                  </a:cubicBezTo>
                  <a:cubicBezTo>
                    <a:pt x="3680" y="2544"/>
                    <a:pt x="3709" y="2542"/>
                    <a:pt x="3696" y="2555"/>
                  </a:cubicBezTo>
                  <a:cubicBezTo>
                    <a:pt x="3683" y="2569"/>
                    <a:pt x="3688" y="2541"/>
                    <a:pt x="3683" y="2541"/>
                  </a:cubicBezTo>
                  <a:cubicBezTo>
                    <a:pt x="3678" y="2541"/>
                    <a:pt x="3659" y="2547"/>
                    <a:pt x="3659" y="2563"/>
                  </a:cubicBezTo>
                  <a:lnTo>
                    <a:pt x="3675" y="2563"/>
                  </a:lnTo>
                  <a:lnTo>
                    <a:pt x="3675" y="2563"/>
                  </a:lnTo>
                  <a:cubicBezTo>
                    <a:pt x="3675" y="2564"/>
                    <a:pt x="3675" y="2565"/>
                    <a:pt x="3675" y="2566"/>
                  </a:cubicBezTo>
                  <a:cubicBezTo>
                    <a:pt x="3675" y="2568"/>
                    <a:pt x="3674" y="2570"/>
                    <a:pt x="3673" y="2572"/>
                  </a:cubicBezTo>
                  <a:cubicBezTo>
                    <a:pt x="3671" y="2574"/>
                    <a:pt x="3671" y="2576"/>
                    <a:pt x="3669" y="2577"/>
                  </a:cubicBezTo>
                  <a:cubicBezTo>
                    <a:pt x="3667" y="2578"/>
                    <a:pt x="3664" y="2579"/>
                    <a:pt x="3662" y="2579"/>
                  </a:cubicBezTo>
                  <a:cubicBezTo>
                    <a:pt x="3661" y="2579"/>
                    <a:pt x="3660" y="2579"/>
                    <a:pt x="3659" y="2579"/>
                  </a:cubicBezTo>
                  <a:cubicBezTo>
                    <a:pt x="3664" y="2565"/>
                    <a:pt x="3648" y="2573"/>
                    <a:pt x="3643" y="2568"/>
                  </a:cubicBezTo>
                  <a:lnTo>
                    <a:pt x="3643" y="2568"/>
                  </a:lnTo>
                  <a:cubicBezTo>
                    <a:pt x="3643" y="2567"/>
                    <a:pt x="3644" y="2567"/>
                    <a:pt x="3644" y="2566"/>
                  </a:cubicBezTo>
                  <a:cubicBezTo>
                    <a:pt x="3661" y="2536"/>
                    <a:pt x="3683" y="2515"/>
                    <a:pt x="3712" y="2497"/>
                  </a:cubicBezTo>
                  <a:lnTo>
                    <a:pt x="3712" y="2497"/>
                  </a:lnTo>
                  <a:cubicBezTo>
                    <a:pt x="3704" y="2493"/>
                    <a:pt x="3696" y="2491"/>
                    <a:pt x="3688" y="2491"/>
                  </a:cubicBezTo>
                  <a:cubicBezTo>
                    <a:pt x="3687" y="2491"/>
                    <a:pt x="3686" y="2491"/>
                    <a:pt x="3685" y="2491"/>
                  </a:cubicBezTo>
                  <a:cubicBezTo>
                    <a:pt x="3696" y="2483"/>
                    <a:pt x="3712" y="2486"/>
                    <a:pt x="3712" y="2459"/>
                  </a:cubicBezTo>
                  <a:lnTo>
                    <a:pt x="3712" y="2462"/>
                  </a:lnTo>
                  <a:moveTo>
                    <a:pt x="3545" y="2383"/>
                  </a:moveTo>
                  <a:cubicBezTo>
                    <a:pt x="3574" y="2354"/>
                    <a:pt x="3596" y="2303"/>
                    <a:pt x="3633" y="2293"/>
                  </a:cubicBezTo>
                  <a:cubicBezTo>
                    <a:pt x="3625" y="2280"/>
                    <a:pt x="3633" y="2280"/>
                    <a:pt x="3638" y="2269"/>
                  </a:cubicBezTo>
                  <a:cubicBezTo>
                    <a:pt x="3688" y="2243"/>
                    <a:pt x="3736" y="2169"/>
                    <a:pt x="3805" y="2139"/>
                  </a:cubicBezTo>
                  <a:cubicBezTo>
                    <a:pt x="3818" y="2139"/>
                    <a:pt x="3820" y="2153"/>
                    <a:pt x="3834" y="2150"/>
                  </a:cubicBezTo>
                  <a:cubicBezTo>
                    <a:pt x="3847" y="2147"/>
                    <a:pt x="3839" y="2139"/>
                    <a:pt x="3847" y="2147"/>
                  </a:cubicBezTo>
                  <a:cubicBezTo>
                    <a:pt x="3879" y="2069"/>
                    <a:pt x="3778" y="2048"/>
                    <a:pt x="3730" y="2019"/>
                  </a:cubicBezTo>
                  <a:lnTo>
                    <a:pt x="3730" y="2019"/>
                  </a:lnTo>
                  <a:cubicBezTo>
                    <a:pt x="3730" y="2019"/>
                    <a:pt x="3729" y="2020"/>
                    <a:pt x="3728" y="2020"/>
                  </a:cubicBezTo>
                  <a:cubicBezTo>
                    <a:pt x="3713" y="2029"/>
                    <a:pt x="3697" y="2033"/>
                    <a:pt x="3679" y="2033"/>
                  </a:cubicBezTo>
                  <a:cubicBezTo>
                    <a:pt x="3674" y="2033"/>
                    <a:pt x="3670" y="2033"/>
                    <a:pt x="3664" y="2032"/>
                  </a:cubicBezTo>
                  <a:cubicBezTo>
                    <a:pt x="3503" y="2171"/>
                    <a:pt x="3336" y="2383"/>
                    <a:pt x="3307" y="2629"/>
                  </a:cubicBezTo>
                  <a:lnTo>
                    <a:pt x="3307" y="2629"/>
                  </a:lnTo>
                  <a:cubicBezTo>
                    <a:pt x="3311" y="2634"/>
                    <a:pt x="3315" y="2639"/>
                    <a:pt x="3318" y="2645"/>
                  </a:cubicBezTo>
                  <a:cubicBezTo>
                    <a:pt x="3331" y="2668"/>
                    <a:pt x="3338" y="2690"/>
                    <a:pt x="3339" y="2716"/>
                  </a:cubicBezTo>
                  <a:cubicBezTo>
                    <a:pt x="3349" y="2719"/>
                    <a:pt x="3357" y="2724"/>
                    <a:pt x="3352" y="2735"/>
                  </a:cubicBezTo>
                  <a:lnTo>
                    <a:pt x="3352" y="2735"/>
                  </a:lnTo>
                  <a:cubicBezTo>
                    <a:pt x="3377" y="2748"/>
                    <a:pt x="3399" y="2759"/>
                    <a:pt x="3426" y="2769"/>
                  </a:cubicBezTo>
                  <a:cubicBezTo>
                    <a:pt x="3651" y="2729"/>
                    <a:pt x="3744" y="2515"/>
                    <a:pt x="3897" y="2385"/>
                  </a:cubicBezTo>
                  <a:cubicBezTo>
                    <a:pt x="3887" y="2549"/>
                    <a:pt x="3847" y="2711"/>
                    <a:pt x="3913" y="2838"/>
                  </a:cubicBezTo>
                  <a:cubicBezTo>
                    <a:pt x="3939" y="2843"/>
                    <a:pt x="3939" y="2862"/>
                    <a:pt x="3958" y="2875"/>
                  </a:cubicBezTo>
                  <a:cubicBezTo>
                    <a:pt x="3977" y="2888"/>
                    <a:pt x="3974" y="2867"/>
                    <a:pt x="3990" y="2875"/>
                  </a:cubicBezTo>
                  <a:cubicBezTo>
                    <a:pt x="4006" y="2883"/>
                    <a:pt x="4000" y="2867"/>
                    <a:pt x="4014" y="2864"/>
                  </a:cubicBezTo>
                  <a:cubicBezTo>
                    <a:pt x="4027" y="2862"/>
                    <a:pt x="4007" y="2798"/>
                    <a:pt x="3984" y="2787"/>
                  </a:cubicBezTo>
                  <a:cubicBezTo>
                    <a:pt x="3960" y="2777"/>
                    <a:pt x="3995" y="2788"/>
                    <a:pt x="3995" y="2777"/>
                  </a:cubicBezTo>
                  <a:cubicBezTo>
                    <a:pt x="3995" y="2767"/>
                    <a:pt x="3990" y="2758"/>
                    <a:pt x="3990" y="2745"/>
                  </a:cubicBezTo>
                  <a:lnTo>
                    <a:pt x="4000" y="2745"/>
                  </a:lnTo>
                  <a:cubicBezTo>
                    <a:pt x="3979" y="2682"/>
                    <a:pt x="4008" y="2600"/>
                    <a:pt x="4021" y="2515"/>
                  </a:cubicBezTo>
                  <a:lnTo>
                    <a:pt x="4021" y="2515"/>
                  </a:lnTo>
                  <a:cubicBezTo>
                    <a:pt x="4014" y="2502"/>
                    <a:pt x="4013" y="2467"/>
                    <a:pt x="4024" y="2459"/>
                  </a:cubicBezTo>
                  <a:cubicBezTo>
                    <a:pt x="4034" y="2452"/>
                    <a:pt x="4024" y="2473"/>
                    <a:pt x="4027" y="2473"/>
                  </a:cubicBezTo>
                  <a:cubicBezTo>
                    <a:pt x="4024" y="2356"/>
                    <a:pt x="4096" y="2224"/>
                    <a:pt x="3987" y="2192"/>
                  </a:cubicBezTo>
                  <a:cubicBezTo>
                    <a:pt x="3995" y="2190"/>
                    <a:pt x="3995" y="2206"/>
                    <a:pt x="3990" y="2203"/>
                  </a:cubicBezTo>
                  <a:cubicBezTo>
                    <a:pt x="3984" y="2200"/>
                    <a:pt x="3986" y="2211"/>
                    <a:pt x="3984" y="2211"/>
                  </a:cubicBezTo>
                  <a:cubicBezTo>
                    <a:pt x="3981" y="2211"/>
                    <a:pt x="3958" y="2150"/>
                    <a:pt x="3913" y="2161"/>
                  </a:cubicBezTo>
                  <a:cubicBezTo>
                    <a:pt x="3757" y="2330"/>
                    <a:pt x="3622" y="2518"/>
                    <a:pt x="3424" y="2655"/>
                  </a:cubicBezTo>
                  <a:lnTo>
                    <a:pt x="3424" y="2642"/>
                  </a:lnTo>
                  <a:cubicBezTo>
                    <a:pt x="3418" y="2645"/>
                    <a:pt x="3418" y="2650"/>
                    <a:pt x="3413" y="2647"/>
                  </a:cubicBezTo>
                  <a:lnTo>
                    <a:pt x="3413" y="2647"/>
                  </a:lnTo>
                  <a:cubicBezTo>
                    <a:pt x="3435" y="2580"/>
                    <a:pt x="3459" y="2526"/>
                    <a:pt x="3495" y="2464"/>
                  </a:cubicBezTo>
                  <a:cubicBezTo>
                    <a:pt x="3511" y="2436"/>
                    <a:pt x="3526" y="2412"/>
                    <a:pt x="3545" y="2385"/>
                  </a:cubicBezTo>
                  <a:lnTo>
                    <a:pt x="3545" y="2385"/>
                  </a:lnTo>
                  <a:cubicBezTo>
                    <a:pt x="3545" y="2393"/>
                    <a:pt x="3540" y="2399"/>
                    <a:pt x="3540" y="2396"/>
                  </a:cubicBezTo>
                  <a:cubicBezTo>
                    <a:pt x="3540" y="2393"/>
                    <a:pt x="3545" y="2391"/>
                    <a:pt x="3545" y="2385"/>
                  </a:cubicBezTo>
                  <a:lnTo>
                    <a:pt x="3545" y="2383"/>
                  </a:lnTo>
                  <a:moveTo>
                    <a:pt x="3151" y="2737"/>
                  </a:moveTo>
                  <a:cubicBezTo>
                    <a:pt x="3151" y="2737"/>
                    <a:pt x="3154" y="2721"/>
                    <a:pt x="3151" y="2737"/>
                  </a:cubicBezTo>
                  <a:moveTo>
                    <a:pt x="3305" y="2541"/>
                  </a:moveTo>
                  <a:cubicBezTo>
                    <a:pt x="3305" y="2539"/>
                    <a:pt x="3307" y="2547"/>
                    <a:pt x="3305" y="2541"/>
                  </a:cubicBezTo>
                  <a:moveTo>
                    <a:pt x="3442" y="2446"/>
                  </a:moveTo>
                  <a:cubicBezTo>
                    <a:pt x="3431" y="2444"/>
                    <a:pt x="3431" y="2460"/>
                    <a:pt x="3424" y="2449"/>
                  </a:cubicBezTo>
                  <a:cubicBezTo>
                    <a:pt x="3416" y="2439"/>
                    <a:pt x="3447" y="2459"/>
                    <a:pt x="3442" y="2446"/>
                  </a:cubicBezTo>
                  <a:moveTo>
                    <a:pt x="3582" y="2171"/>
                  </a:moveTo>
                  <a:lnTo>
                    <a:pt x="3593" y="2171"/>
                  </a:lnTo>
                  <a:lnTo>
                    <a:pt x="3593" y="2163"/>
                  </a:lnTo>
                  <a:lnTo>
                    <a:pt x="3582" y="2163"/>
                  </a:lnTo>
                  <a:lnTo>
                    <a:pt x="3582" y="2171"/>
                  </a:lnTo>
                  <a:moveTo>
                    <a:pt x="3601" y="2121"/>
                  </a:moveTo>
                  <a:cubicBezTo>
                    <a:pt x="3601" y="2121"/>
                    <a:pt x="3622" y="2121"/>
                    <a:pt x="3601" y="2121"/>
                  </a:cubicBezTo>
                  <a:moveTo>
                    <a:pt x="2720" y="1794"/>
                  </a:moveTo>
                  <a:cubicBezTo>
                    <a:pt x="2715" y="1794"/>
                    <a:pt x="2722" y="1797"/>
                    <a:pt x="2720" y="1794"/>
                  </a:cubicBezTo>
                  <a:moveTo>
                    <a:pt x="3072" y="1617"/>
                  </a:moveTo>
                  <a:lnTo>
                    <a:pt x="3072" y="1630"/>
                  </a:lnTo>
                  <a:cubicBezTo>
                    <a:pt x="3082" y="1638"/>
                    <a:pt x="3082" y="1614"/>
                    <a:pt x="3072" y="1617"/>
                  </a:cubicBezTo>
                  <a:moveTo>
                    <a:pt x="3082" y="1593"/>
                  </a:moveTo>
                  <a:cubicBezTo>
                    <a:pt x="3082" y="1593"/>
                    <a:pt x="3088" y="1580"/>
                    <a:pt x="3082" y="1593"/>
                  </a:cubicBezTo>
                  <a:moveTo>
                    <a:pt x="2696" y="1392"/>
                  </a:moveTo>
                  <a:lnTo>
                    <a:pt x="2696" y="1392"/>
                  </a:lnTo>
                  <a:moveTo>
                    <a:pt x="2696" y="1392"/>
                  </a:moveTo>
                  <a:cubicBezTo>
                    <a:pt x="2696" y="1392"/>
                    <a:pt x="2688" y="1392"/>
                    <a:pt x="2696" y="1392"/>
                  </a:cubicBezTo>
                  <a:moveTo>
                    <a:pt x="2762" y="1389"/>
                  </a:moveTo>
                  <a:cubicBezTo>
                    <a:pt x="2762" y="1384"/>
                    <a:pt x="2765" y="1392"/>
                    <a:pt x="2762" y="1389"/>
                  </a:cubicBezTo>
                  <a:moveTo>
                    <a:pt x="2746" y="1389"/>
                  </a:moveTo>
                  <a:lnTo>
                    <a:pt x="2746" y="1389"/>
                  </a:lnTo>
                  <a:cubicBezTo>
                    <a:pt x="2745" y="1388"/>
                    <a:pt x="2745" y="1387"/>
                    <a:pt x="2744" y="1387"/>
                  </a:cubicBezTo>
                  <a:cubicBezTo>
                    <a:pt x="2741" y="1385"/>
                    <a:pt x="2737" y="1385"/>
                    <a:pt x="2734" y="1385"/>
                  </a:cubicBezTo>
                  <a:cubicBezTo>
                    <a:pt x="2730" y="1385"/>
                    <a:pt x="2728" y="1385"/>
                    <a:pt x="2725" y="1387"/>
                  </a:cubicBezTo>
                  <a:cubicBezTo>
                    <a:pt x="2722" y="1388"/>
                    <a:pt x="2721" y="1390"/>
                    <a:pt x="2720" y="1392"/>
                  </a:cubicBezTo>
                  <a:cubicBezTo>
                    <a:pt x="2736" y="1392"/>
                    <a:pt x="2738" y="1402"/>
                    <a:pt x="2746" y="1389"/>
                  </a:cubicBezTo>
                  <a:moveTo>
                    <a:pt x="3971" y="1379"/>
                  </a:moveTo>
                  <a:lnTo>
                    <a:pt x="3971" y="1384"/>
                  </a:lnTo>
                  <a:cubicBezTo>
                    <a:pt x="3977" y="1384"/>
                    <a:pt x="3984" y="1381"/>
                    <a:pt x="3979" y="1376"/>
                  </a:cubicBezTo>
                  <a:lnTo>
                    <a:pt x="3971" y="1376"/>
                  </a:lnTo>
                  <a:lnTo>
                    <a:pt x="3971" y="1379"/>
                  </a:lnTo>
                  <a:moveTo>
                    <a:pt x="3971" y="1376"/>
                  </a:moveTo>
                  <a:lnTo>
                    <a:pt x="3971" y="1376"/>
                  </a:lnTo>
                  <a:cubicBezTo>
                    <a:pt x="3958" y="1376"/>
                    <a:pt x="3958" y="1379"/>
                    <a:pt x="3961" y="1384"/>
                  </a:cubicBezTo>
                  <a:lnTo>
                    <a:pt x="3971" y="1379"/>
                  </a:lnTo>
                  <a:lnTo>
                    <a:pt x="3971" y="1376"/>
                  </a:lnTo>
                  <a:moveTo>
                    <a:pt x="2712" y="1379"/>
                  </a:moveTo>
                  <a:cubicBezTo>
                    <a:pt x="2712" y="1379"/>
                    <a:pt x="2715" y="1365"/>
                    <a:pt x="2712" y="1379"/>
                  </a:cubicBezTo>
                  <a:moveTo>
                    <a:pt x="2654" y="1376"/>
                  </a:moveTo>
                  <a:cubicBezTo>
                    <a:pt x="2654" y="1381"/>
                    <a:pt x="2648" y="1389"/>
                    <a:pt x="2656" y="1389"/>
                  </a:cubicBezTo>
                  <a:cubicBezTo>
                    <a:pt x="2664" y="1389"/>
                    <a:pt x="2656" y="1381"/>
                    <a:pt x="2659" y="1384"/>
                  </a:cubicBezTo>
                  <a:cubicBezTo>
                    <a:pt x="2662" y="1387"/>
                    <a:pt x="2659" y="1376"/>
                    <a:pt x="2654" y="1376"/>
                  </a:cubicBezTo>
                  <a:moveTo>
                    <a:pt x="3442" y="1376"/>
                  </a:moveTo>
                  <a:cubicBezTo>
                    <a:pt x="3442" y="1376"/>
                    <a:pt x="3450" y="1363"/>
                    <a:pt x="3442" y="1376"/>
                  </a:cubicBezTo>
                  <a:moveTo>
                    <a:pt x="3847" y="1371"/>
                  </a:moveTo>
                  <a:cubicBezTo>
                    <a:pt x="3847" y="1371"/>
                    <a:pt x="3847" y="1357"/>
                    <a:pt x="3847" y="1371"/>
                  </a:cubicBezTo>
                  <a:moveTo>
                    <a:pt x="2966" y="1371"/>
                  </a:moveTo>
                  <a:lnTo>
                    <a:pt x="2966" y="1371"/>
                  </a:lnTo>
                  <a:moveTo>
                    <a:pt x="2961" y="1368"/>
                  </a:moveTo>
                  <a:cubicBezTo>
                    <a:pt x="2955" y="1368"/>
                    <a:pt x="2942" y="1365"/>
                    <a:pt x="2945" y="1376"/>
                  </a:cubicBezTo>
                  <a:cubicBezTo>
                    <a:pt x="2947" y="1387"/>
                    <a:pt x="2961" y="1376"/>
                    <a:pt x="2961" y="1368"/>
                  </a:cubicBezTo>
                  <a:moveTo>
                    <a:pt x="3887" y="1368"/>
                  </a:moveTo>
                  <a:cubicBezTo>
                    <a:pt x="3887" y="1368"/>
                    <a:pt x="3881" y="1368"/>
                    <a:pt x="3887" y="1368"/>
                  </a:cubicBezTo>
                  <a:moveTo>
                    <a:pt x="3871" y="1368"/>
                  </a:moveTo>
                  <a:cubicBezTo>
                    <a:pt x="3871" y="1363"/>
                    <a:pt x="3873" y="1365"/>
                    <a:pt x="3871" y="1368"/>
                  </a:cubicBezTo>
                  <a:moveTo>
                    <a:pt x="3384" y="1365"/>
                  </a:moveTo>
                  <a:cubicBezTo>
                    <a:pt x="3384" y="1379"/>
                    <a:pt x="3391" y="1379"/>
                    <a:pt x="3402" y="1379"/>
                  </a:cubicBezTo>
                  <a:cubicBezTo>
                    <a:pt x="3412" y="1379"/>
                    <a:pt x="3400" y="1371"/>
                    <a:pt x="3400" y="1365"/>
                  </a:cubicBezTo>
                  <a:lnTo>
                    <a:pt x="3384" y="1365"/>
                  </a:lnTo>
                  <a:moveTo>
                    <a:pt x="3006" y="1368"/>
                  </a:moveTo>
                  <a:cubicBezTo>
                    <a:pt x="3006" y="1368"/>
                    <a:pt x="3006" y="1363"/>
                    <a:pt x="3006" y="1368"/>
                  </a:cubicBezTo>
                  <a:moveTo>
                    <a:pt x="2773" y="1365"/>
                  </a:moveTo>
                  <a:lnTo>
                    <a:pt x="2762" y="1365"/>
                  </a:lnTo>
                  <a:lnTo>
                    <a:pt x="2762" y="1371"/>
                  </a:lnTo>
                  <a:cubicBezTo>
                    <a:pt x="2770" y="1376"/>
                    <a:pt x="2770" y="1368"/>
                    <a:pt x="2773" y="1365"/>
                  </a:cubicBezTo>
                  <a:moveTo>
                    <a:pt x="2275" y="1368"/>
                  </a:moveTo>
                  <a:cubicBezTo>
                    <a:pt x="2275" y="1368"/>
                    <a:pt x="2289" y="1357"/>
                    <a:pt x="2275" y="1368"/>
                  </a:cubicBezTo>
                  <a:moveTo>
                    <a:pt x="2323" y="1365"/>
                  </a:moveTo>
                  <a:cubicBezTo>
                    <a:pt x="2323" y="1365"/>
                    <a:pt x="2331" y="1349"/>
                    <a:pt x="2323" y="1365"/>
                  </a:cubicBezTo>
                  <a:moveTo>
                    <a:pt x="3842" y="1357"/>
                  </a:moveTo>
                  <a:cubicBezTo>
                    <a:pt x="3826" y="1357"/>
                    <a:pt x="3812" y="1351"/>
                    <a:pt x="3797" y="1365"/>
                  </a:cubicBezTo>
                  <a:cubicBezTo>
                    <a:pt x="3781" y="1378"/>
                    <a:pt x="3839" y="1376"/>
                    <a:pt x="3842" y="1357"/>
                  </a:cubicBezTo>
                  <a:moveTo>
                    <a:pt x="3789" y="1357"/>
                  </a:moveTo>
                  <a:cubicBezTo>
                    <a:pt x="3783" y="1357"/>
                    <a:pt x="3789" y="1363"/>
                    <a:pt x="3789" y="1357"/>
                  </a:cubicBezTo>
                  <a:moveTo>
                    <a:pt x="3757" y="1355"/>
                  </a:moveTo>
                  <a:cubicBezTo>
                    <a:pt x="3762" y="1357"/>
                    <a:pt x="3775" y="1365"/>
                    <a:pt x="3775" y="1355"/>
                  </a:cubicBezTo>
                  <a:cubicBezTo>
                    <a:pt x="3775" y="1344"/>
                    <a:pt x="3762" y="1344"/>
                    <a:pt x="3757" y="1355"/>
                  </a:cubicBezTo>
                  <a:moveTo>
                    <a:pt x="3749" y="1355"/>
                  </a:moveTo>
                  <a:cubicBezTo>
                    <a:pt x="3744" y="1355"/>
                    <a:pt x="3749" y="1357"/>
                    <a:pt x="3749" y="1355"/>
                  </a:cubicBezTo>
                  <a:moveTo>
                    <a:pt x="3728" y="1355"/>
                  </a:moveTo>
                  <a:cubicBezTo>
                    <a:pt x="3725" y="1355"/>
                    <a:pt x="3728" y="1357"/>
                    <a:pt x="3728" y="1355"/>
                  </a:cubicBezTo>
                  <a:moveTo>
                    <a:pt x="3416" y="1352"/>
                  </a:moveTo>
                  <a:cubicBezTo>
                    <a:pt x="3416" y="1357"/>
                    <a:pt x="3415" y="1362"/>
                    <a:pt x="3410" y="1357"/>
                  </a:cubicBezTo>
                  <a:cubicBezTo>
                    <a:pt x="3404" y="1351"/>
                    <a:pt x="3410" y="1371"/>
                    <a:pt x="3416" y="1376"/>
                  </a:cubicBezTo>
                  <a:cubicBezTo>
                    <a:pt x="3421" y="1381"/>
                    <a:pt x="3429" y="1355"/>
                    <a:pt x="3416" y="1352"/>
                  </a:cubicBezTo>
                  <a:moveTo>
                    <a:pt x="3339" y="1355"/>
                  </a:moveTo>
                  <a:cubicBezTo>
                    <a:pt x="3339" y="1355"/>
                    <a:pt x="3349" y="1342"/>
                    <a:pt x="3339" y="1355"/>
                  </a:cubicBezTo>
                  <a:moveTo>
                    <a:pt x="3310" y="1355"/>
                  </a:moveTo>
                  <a:cubicBezTo>
                    <a:pt x="3310" y="1355"/>
                    <a:pt x="3312" y="1342"/>
                    <a:pt x="3310" y="1355"/>
                  </a:cubicBezTo>
                  <a:moveTo>
                    <a:pt x="3265" y="1352"/>
                  </a:moveTo>
                  <a:cubicBezTo>
                    <a:pt x="3265" y="1357"/>
                    <a:pt x="3257" y="1354"/>
                    <a:pt x="3257" y="1357"/>
                  </a:cubicBezTo>
                  <a:cubicBezTo>
                    <a:pt x="3257" y="1359"/>
                    <a:pt x="3278" y="1355"/>
                    <a:pt x="3265" y="1352"/>
                  </a:cubicBezTo>
                  <a:moveTo>
                    <a:pt x="2505" y="1355"/>
                  </a:moveTo>
                  <a:cubicBezTo>
                    <a:pt x="2505" y="1355"/>
                    <a:pt x="2513" y="1342"/>
                    <a:pt x="2505" y="1355"/>
                  </a:cubicBezTo>
                  <a:moveTo>
                    <a:pt x="2397" y="1355"/>
                  </a:moveTo>
                  <a:cubicBezTo>
                    <a:pt x="2397" y="1355"/>
                    <a:pt x="2397" y="1344"/>
                    <a:pt x="2397" y="1355"/>
                  </a:cubicBezTo>
                  <a:moveTo>
                    <a:pt x="2368" y="1352"/>
                  </a:moveTo>
                  <a:cubicBezTo>
                    <a:pt x="2371" y="1355"/>
                    <a:pt x="2367" y="1362"/>
                    <a:pt x="2373" y="1365"/>
                  </a:cubicBezTo>
                  <a:cubicBezTo>
                    <a:pt x="2378" y="1367"/>
                    <a:pt x="2381" y="1363"/>
                    <a:pt x="2381" y="1355"/>
                  </a:cubicBezTo>
                  <a:lnTo>
                    <a:pt x="2368" y="1355"/>
                  </a:lnTo>
                  <a:lnTo>
                    <a:pt x="2368" y="1352"/>
                  </a:lnTo>
                  <a:moveTo>
                    <a:pt x="3688" y="1355"/>
                  </a:moveTo>
                  <a:cubicBezTo>
                    <a:pt x="3683" y="1352"/>
                    <a:pt x="3672" y="1346"/>
                    <a:pt x="3672" y="1357"/>
                  </a:cubicBezTo>
                  <a:cubicBezTo>
                    <a:pt x="3672" y="1367"/>
                    <a:pt x="3685" y="1360"/>
                    <a:pt x="3688" y="1355"/>
                  </a:cubicBezTo>
                  <a:moveTo>
                    <a:pt x="3437" y="1357"/>
                  </a:moveTo>
                  <a:lnTo>
                    <a:pt x="3442" y="1357"/>
                  </a:lnTo>
                  <a:lnTo>
                    <a:pt x="3442" y="1352"/>
                  </a:lnTo>
                  <a:lnTo>
                    <a:pt x="3437" y="1352"/>
                  </a:lnTo>
                  <a:lnTo>
                    <a:pt x="3437" y="1357"/>
                  </a:lnTo>
                  <a:moveTo>
                    <a:pt x="3400" y="1355"/>
                  </a:moveTo>
                  <a:cubicBezTo>
                    <a:pt x="3400" y="1355"/>
                    <a:pt x="3405" y="1342"/>
                    <a:pt x="3400" y="1355"/>
                  </a:cubicBezTo>
                  <a:moveTo>
                    <a:pt x="3897" y="1347"/>
                  </a:moveTo>
                  <a:lnTo>
                    <a:pt x="3897" y="1357"/>
                  </a:lnTo>
                  <a:lnTo>
                    <a:pt x="3908" y="1357"/>
                  </a:lnTo>
                  <a:cubicBezTo>
                    <a:pt x="3908" y="1355"/>
                    <a:pt x="3910" y="1355"/>
                    <a:pt x="3910" y="1347"/>
                  </a:cubicBezTo>
                  <a:lnTo>
                    <a:pt x="3897" y="1347"/>
                  </a:lnTo>
                  <a:moveTo>
                    <a:pt x="2961" y="1352"/>
                  </a:moveTo>
                  <a:cubicBezTo>
                    <a:pt x="2961" y="1347"/>
                    <a:pt x="2966" y="1355"/>
                    <a:pt x="2961" y="1352"/>
                  </a:cubicBezTo>
                  <a:moveTo>
                    <a:pt x="2699" y="1357"/>
                  </a:moveTo>
                  <a:cubicBezTo>
                    <a:pt x="2699" y="1357"/>
                    <a:pt x="2707" y="1371"/>
                    <a:pt x="2699" y="1357"/>
                  </a:cubicBezTo>
                  <a:moveTo>
                    <a:pt x="2683" y="1360"/>
                  </a:moveTo>
                  <a:cubicBezTo>
                    <a:pt x="2667" y="1357"/>
                    <a:pt x="2661" y="1359"/>
                    <a:pt x="2656" y="1373"/>
                  </a:cubicBezTo>
                  <a:cubicBezTo>
                    <a:pt x="2650" y="1386"/>
                    <a:pt x="2670" y="1383"/>
                    <a:pt x="2683" y="1381"/>
                  </a:cubicBezTo>
                  <a:cubicBezTo>
                    <a:pt x="2696" y="1378"/>
                    <a:pt x="2719" y="1384"/>
                    <a:pt x="2722" y="1360"/>
                  </a:cubicBezTo>
                  <a:cubicBezTo>
                    <a:pt x="2724" y="1336"/>
                    <a:pt x="2722" y="1357"/>
                    <a:pt x="2720" y="1347"/>
                  </a:cubicBezTo>
                  <a:cubicBezTo>
                    <a:pt x="2717" y="1336"/>
                    <a:pt x="2693" y="1342"/>
                    <a:pt x="2667" y="1347"/>
                  </a:cubicBezTo>
                  <a:cubicBezTo>
                    <a:pt x="2640" y="1352"/>
                    <a:pt x="2680" y="1360"/>
                    <a:pt x="2683" y="1355"/>
                  </a:cubicBezTo>
                  <a:lnTo>
                    <a:pt x="2683" y="1360"/>
                  </a:lnTo>
                  <a:cubicBezTo>
                    <a:pt x="2685" y="1360"/>
                    <a:pt x="2688" y="1365"/>
                    <a:pt x="2683" y="1368"/>
                  </a:cubicBezTo>
                  <a:lnTo>
                    <a:pt x="2683" y="1360"/>
                  </a:lnTo>
                  <a:moveTo>
                    <a:pt x="2738" y="1352"/>
                  </a:moveTo>
                  <a:lnTo>
                    <a:pt x="2746" y="1352"/>
                  </a:lnTo>
                  <a:cubicBezTo>
                    <a:pt x="2746" y="1334"/>
                    <a:pt x="2735" y="1342"/>
                    <a:pt x="2722" y="1342"/>
                  </a:cubicBezTo>
                  <a:cubicBezTo>
                    <a:pt x="2708" y="1342"/>
                    <a:pt x="2733" y="1360"/>
                    <a:pt x="2744" y="1368"/>
                  </a:cubicBezTo>
                  <a:cubicBezTo>
                    <a:pt x="2754" y="1376"/>
                    <a:pt x="2738" y="1355"/>
                    <a:pt x="2738" y="1352"/>
                  </a:cubicBezTo>
                  <a:cubicBezTo>
                    <a:pt x="2738" y="1349"/>
                    <a:pt x="2733" y="1352"/>
                    <a:pt x="2733" y="1347"/>
                  </a:cubicBezTo>
                  <a:lnTo>
                    <a:pt x="2733" y="1347"/>
                  </a:lnTo>
                  <a:lnTo>
                    <a:pt x="2733" y="1347"/>
                  </a:lnTo>
                  <a:cubicBezTo>
                    <a:pt x="2734" y="1347"/>
                    <a:pt x="2735" y="1347"/>
                    <a:pt x="2736" y="1348"/>
                  </a:cubicBezTo>
                  <a:cubicBezTo>
                    <a:pt x="2737" y="1348"/>
                    <a:pt x="2737" y="1348"/>
                    <a:pt x="2738" y="1349"/>
                  </a:cubicBezTo>
                  <a:cubicBezTo>
                    <a:pt x="2739" y="1349"/>
                    <a:pt x="2738" y="1351"/>
                    <a:pt x="2738" y="1352"/>
                  </a:cubicBezTo>
                  <a:moveTo>
                    <a:pt x="3894" y="1339"/>
                  </a:moveTo>
                  <a:cubicBezTo>
                    <a:pt x="3894" y="1339"/>
                    <a:pt x="3897" y="1326"/>
                    <a:pt x="3894" y="1339"/>
                  </a:cubicBezTo>
                  <a:moveTo>
                    <a:pt x="3873" y="1334"/>
                  </a:moveTo>
                  <a:cubicBezTo>
                    <a:pt x="3873" y="1344"/>
                    <a:pt x="3873" y="1352"/>
                    <a:pt x="3881" y="1352"/>
                  </a:cubicBezTo>
                  <a:cubicBezTo>
                    <a:pt x="3889" y="1352"/>
                    <a:pt x="3887" y="1334"/>
                    <a:pt x="3873" y="1334"/>
                  </a:cubicBezTo>
                  <a:moveTo>
                    <a:pt x="3818" y="1339"/>
                  </a:moveTo>
                  <a:cubicBezTo>
                    <a:pt x="3818" y="1339"/>
                    <a:pt x="3826" y="1326"/>
                    <a:pt x="3818" y="1339"/>
                  </a:cubicBezTo>
                  <a:moveTo>
                    <a:pt x="3749" y="1339"/>
                  </a:moveTo>
                  <a:cubicBezTo>
                    <a:pt x="3749" y="1339"/>
                    <a:pt x="3754" y="1326"/>
                    <a:pt x="3749" y="1339"/>
                  </a:cubicBezTo>
                  <a:moveTo>
                    <a:pt x="3312" y="1339"/>
                  </a:moveTo>
                  <a:lnTo>
                    <a:pt x="3312" y="1339"/>
                  </a:lnTo>
                  <a:moveTo>
                    <a:pt x="3855" y="1334"/>
                  </a:moveTo>
                  <a:cubicBezTo>
                    <a:pt x="3855" y="1334"/>
                    <a:pt x="3860" y="1320"/>
                    <a:pt x="3855" y="1334"/>
                  </a:cubicBezTo>
                  <a:moveTo>
                    <a:pt x="3831" y="1334"/>
                  </a:moveTo>
                  <a:cubicBezTo>
                    <a:pt x="3831" y="1334"/>
                    <a:pt x="3834" y="1318"/>
                    <a:pt x="3831" y="1334"/>
                  </a:cubicBezTo>
                  <a:moveTo>
                    <a:pt x="3778" y="1331"/>
                  </a:moveTo>
                  <a:cubicBezTo>
                    <a:pt x="3770" y="1342"/>
                    <a:pt x="3791" y="1342"/>
                    <a:pt x="3791" y="1334"/>
                  </a:cubicBezTo>
                  <a:lnTo>
                    <a:pt x="3778" y="1334"/>
                  </a:lnTo>
                  <a:lnTo>
                    <a:pt x="3778" y="1331"/>
                  </a:lnTo>
                  <a:moveTo>
                    <a:pt x="3842" y="1331"/>
                  </a:moveTo>
                  <a:cubicBezTo>
                    <a:pt x="3844" y="1334"/>
                    <a:pt x="3842" y="1342"/>
                    <a:pt x="3847" y="1342"/>
                  </a:cubicBezTo>
                  <a:lnTo>
                    <a:pt x="3847" y="1342"/>
                  </a:lnTo>
                  <a:lnTo>
                    <a:pt x="3847" y="1342"/>
                  </a:lnTo>
                  <a:cubicBezTo>
                    <a:pt x="3847" y="1341"/>
                    <a:pt x="3847" y="1340"/>
                    <a:pt x="3848" y="1339"/>
                  </a:cubicBezTo>
                  <a:cubicBezTo>
                    <a:pt x="3848" y="1338"/>
                    <a:pt x="3849" y="1337"/>
                    <a:pt x="3850" y="1337"/>
                  </a:cubicBezTo>
                  <a:cubicBezTo>
                    <a:pt x="3850" y="1336"/>
                    <a:pt x="3851" y="1336"/>
                    <a:pt x="3852" y="1336"/>
                  </a:cubicBezTo>
                  <a:lnTo>
                    <a:pt x="3852" y="1336"/>
                  </a:lnTo>
                  <a:cubicBezTo>
                    <a:pt x="3852" y="1336"/>
                    <a:pt x="3851" y="1335"/>
                    <a:pt x="3851" y="1334"/>
                  </a:cubicBezTo>
                  <a:cubicBezTo>
                    <a:pt x="3850" y="1333"/>
                    <a:pt x="3849" y="1331"/>
                    <a:pt x="3848" y="1331"/>
                  </a:cubicBezTo>
                  <a:cubicBezTo>
                    <a:pt x="3846" y="1330"/>
                    <a:pt x="3846" y="1330"/>
                    <a:pt x="3845" y="1330"/>
                  </a:cubicBezTo>
                  <a:cubicBezTo>
                    <a:pt x="3843" y="1330"/>
                    <a:pt x="3843" y="1331"/>
                    <a:pt x="3842" y="1331"/>
                  </a:cubicBezTo>
                  <a:moveTo>
                    <a:pt x="3778" y="1331"/>
                  </a:moveTo>
                  <a:cubicBezTo>
                    <a:pt x="3775" y="1331"/>
                    <a:pt x="3775" y="1334"/>
                    <a:pt x="3778" y="1334"/>
                  </a:cubicBezTo>
                  <a:lnTo>
                    <a:pt x="3778" y="1331"/>
                  </a:lnTo>
                  <a:moveTo>
                    <a:pt x="3691" y="1334"/>
                  </a:moveTo>
                  <a:cubicBezTo>
                    <a:pt x="3691" y="1334"/>
                    <a:pt x="3696" y="1318"/>
                    <a:pt x="3691" y="1334"/>
                  </a:cubicBezTo>
                  <a:moveTo>
                    <a:pt x="3476" y="1334"/>
                  </a:moveTo>
                  <a:lnTo>
                    <a:pt x="3476" y="1334"/>
                  </a:lnTo>
                  <a:moveTo>
                    <a:pt x="3442" y="1334"/>
                  </a:moveTo>
                  <a:cubicBezTo>
                    <a:pt x="3442" y="1334"/>
                    <a:pt x="3447" y="1320"/>
                    <a:pt x="3442" y="1334"/>
                  </a:cubicBezTo>
                  <a:moveTo>
                    <a:pt x="3249" y="1334"/>
                  </a:moveTo>
                  <a:cubicBezTo>
                    <a:pt x="3246" y="1331"/>
                    <a:pt x="3249" y="1336"/>
                    <a:pt x="3249" y="1334"/>
                  </a:cubicBezTo>
                  <a:moveTo>
                    <a:pt x="3230" y="1334"/>
                  </a:moveTo>
                  <a:cubicBezTo>
                    <a:pt x="3230" y="1334"/>
                    <a:pt x="3230" y="1320"/>
                    <a:pt x="3230" y="1334"/>
                  </a:cubicBezTo>
                  <a:moveTo>
                    <a:pt x="3548" y="1331"/>
                  </a:moveTo>
                  <a:cubicBezTo>
                    <a:pt x="3548" y="1331"/>
                    <a:pt x="3556" y="1315"/>
                    <a:pt x="3548" y="1331"/>
                  </a:cubicBezTo>
                  <a:moveTo>
                    <a:pt x="3379" y="1331"/>
                  </a:moveTo>
                  <a:cubicBezTo>
                    <a:pt x="3379" y="1331"/>
                    <a:pt x="3379" y="1318"/>
                    <a:pt x="3379" y="1331"/>
                  </a:cubicBezTo>
                  <a:moveTo>
                    <a:pt x="2778" y="1318"/>
                  </a:moveTo>
                  <a:cubicBezTo>
                    <a:pt x="2778" y="1326"/>
                    <a:pt x="2770" y="1323"/>
                    <a:pt x="2773" y="1331"/>
                  </a:cubicBezTo>
                  <a:lnTo>
                    <a:pt x="2783" y="1331"/>
                  </a:lnTo>
                  <a:lnTo>
                    <a:pt x="2783" y="1331"/>
                  </a:lnTo>
                  <a:cubicBezTo>
                    <a:pt x="2783" y="1330"/>
                    <a:pt x="2783" y="1330"/>
                    <a:pt x="2783" y="1330"/>
                  </a:cubicBezTo>
                  <a:cubicBezTo>
                    <a:pt x="2783" y="1327"/>
                    <a:pt x="2783" y="1324"/>
                    <a:pt x="2781" y="1322"/>
                  </a:cubicBezTo>
                  <a:cubicBezTo>
                    <a:pt x="2779" y="1320"/>
                    <a:pt x="2779" y="1319"/>
                    <a:pt x="2778" y="1318"/>
                  </a:cubicBezTo>
                  <a:moveTo>
                    <a:pt x="3736" y="1318"/>
                  </a:moveTo>
                  <a:cubicBezTo>
                    <a:pt x="3736" y="1318"/>
                    <a:pt x="3749" y="1312"/>
                    <a:pt x="3736" y="1318"/>
                  </a:cubicBezTo>
                  <a:moveTo>
                    <a:pt x="3715" y="1315"/>
                  </a:moveTo>
                  <a:lnTo>
                    <a:pt x="3715" y="1315"/>
                  </a:lnTo>
                  <a:cubicBezTo>
                    <a:pt x="3714" y="1316"/>
                    <a:pt x="3713" y="1317"/>
                    <a:pt x="3712" y="1319"/>
                  </a:cubicBezTo>
                  <a:cubicBezTo>
                    <a:pt x="3710" y="1322"/>
                    <a:pt x="3709" y="1325"/>
                    <a:pt x="3709" y="1328"/>
                  </a:cubicBezTo>
                  <a:cubicBezTo>
                    <a:pt x="3715" y="1328"/>
                    <a:pt x="3715" y="1323"/>
                    <a:pt x="3715" y="1315"/>
                  </a:cubicBezTo>
                  <a:moveTo>
                    <a:pt x="3643" y="1326"/>
                  </a:moveTo>
                  <a:lnTo>
                    <a:pt x="3651" y="1326"/>
                  </a:lnTo>
                  <a:lnTo>
                    <a:pt x="3651" y="1315"/>
                  </a:lnTo>
                  <a:lnTo>
                    <a:pt x="3643" y="1315"/>
                  </a:lnTo>
                  <a:lnTo>
                    <a:pt x="3643" y="1326"/>
                  </a:lnTo>
                  <a:moveTo>
                    <a:pt x="3752" y="1305"/>
                  </a:moveTo>
                  <a:cubicBezTo>
                    <a:pt x="3744" y="1312"/>
                    <a:pt x="3752" y="1310"/>
                    <a:pt x="3752" y="1318"/>
                  </a:cubicBezTo>
                  <a:cubicBezTo>
                    <a:pt x="3752" y="1326"/>
                    <a:pt x="3765" y="1302"/>
                    <a:pt x="3752" y="1305"/>
                  </a:cubicBezTo>
                  <a:moveTo>
                    <a:pt x="2884" y="3018"/>
                  </a:moveTo>
                  <a:cubicBezTo>
                    <a:pt x="2884" y="3018"/>
                    <a:pt x="2892" y="3031"/>
                    <a:pt x="2884" y="3018"/>
                  </a:cubicBezTo>
                  <a:moveTo>
                    <a:pt x="3297" y="2592"/>
                  </a:moveTo>
                  <a:lnTo>
                    <a:pt x="3297" y="2592"/>
                  </a:lnTo>
                  <a:moveTo>
                    <a:pt x="3376" y="2541"/>
                  </a:moveTo>
                  <a:lnTo>
                    <a:pt x="3376" y="2528"/>
                  </a:lnTo>
                  <a:cubicBezTo>
                    <a:pt x="3387" y="2526"/>
                    <a:pt x="3387" y="2549"/>
                    <a:pt x="3376" y="2541"/>
                  </a:cubicBezTo>
                  <a:moveTo>
                    <a:pt x="3360" y="2502"/>
                  </a:moveTo>
                  <a:lnTo>
                    <a:pt x="3371" y="2502"/>
                  </a:lnTo>
                  <a:lnTo>
                    <a:pt x="3371" y="2510"/>
                  </a:lnTo>
                  <a:lnTo>
                    <a:pt x="3360" y="2510"/>
                  </a:lnTo>
                  <a:lnTo>
                    <a:pt x="3360" y="2502"/>
                  </a:lnTo>
                  <a:moveTo>
                    <a:pt x="3363" y="2422"/>
                  </a:moveTo>
                  <a:cubicBezTo>
                    <a:pt x="3363" y="2422"/>
                    <a:pt x="3371" y="2438"/>
                    <a:pt x="3363" y="2422"/>
                  </a:cubicBezTo>
                  <a:moveTo>
                    <a:pt x="3373" y="2399"/>
                  </a:moveTo>
                  <a:cubicBezTo>
                    <a:pt x="3376" y="2399"/>
                    <a:pt x="3376" y="2396"/>
                    <a:pt x="3376" y="2393"/>
                  </a:cubicBezTo>
                  <a:cubicBezTo>
                    <a:pt x="3376" y="2391"/>
                    <a:pt x="3384" y="2399"/>
                    <a:pt x="3379" y="2407"/>
                  </a:cubicBezTo>
                  <a:lnTo>
                    <a:pt x="3373" y="2407"/>
                  </a:lnTo>
                  <a:lnTo>
                    <a:pt x="3373" y="2399"/>
                  </a:lnTo>
                  <a:moveTo>
                    <a:pt x="3392" y="2372"/>
                  </a:moveTo>
                  <a:lnTo>
                    <a:pt x="3400" y="2372"/>
                  </a:lnTo>
                  <a:lnTo>
                    <a:pt x="3400" y="2383"/>
                  </a:lnTo>
                  <a:lnTo>
                    <a:pt x="3392" y="2383"/>
                  </a:lnTo>
                  <a:lnTo>
                    <a:pt x="3392" y="2372"/>
                  </a:lnTo>
                  <a:moveTo>
                    <a:pt x="3474" y="2274"/>
                  </a:moveTo>
                  <a:cubicBezTo>
                    <a:pt x="3474" y="2274"/>
                    <a:pt x="3476" y="2288"/>
                    <a:pt x="3474" y="2274"/>
                  </a:cubicBezTo>
                  <a:moveTo>
                    <a:pt x="2640" y="2187"/>
                  </a:moveTo>
                  <a:cubicBezTo>
                    <a:pt x="2640" y="2174"/>
                    <a:pt x="2648" y="2169"/>
                    <a:pt x="2646" y="2150"/>
                  </a:cubicBezTo>
                  <a:cubicBezTo>
                    <a:pt x="2643" y="2131"/>
                    <a:pt x="2654" y="2187"/>
                    <a:pt x="2640" y="2187"/>
                  </a:cubicBezTo>
                  <a:moveTo>
                    <a:pt x="2683" y="2124"/>
                  </a:moveTo>
                  <a:cubicBezTo>
                    <a:pt x="2683" y="2124"/>
                    <a:pt x="2688" y="2139"/>
                    <a:pt x="2683" y="2124"/>
                  </a:cubicBezTo>
                  <a:moveTo>
                    <a:pt x="2696" y="2066"/>
                  </a:moveTo>
                  <a:cubicBezTo>
                    <a:pt x="2685" y="2066"/>
                    <a:pt x="2693" y="2053"/>
                    <a:pt x="2696" y="2048"/>
                  </a:cubicBezTo>
                  <a:cubicBezTo>
                    <a:pt x="2699" y="2043"/>
                    <a:pt x="2696" y="2061"/>
                    <a:pt x="2696" y="2066"/>
                  </a:cubicBezTo>
                  <a:moveTo>
                    <a:pt x="2656" y="2126"/>
                  </a:moveTo>
                  <a:cubicBezTo>
                    <a:pt x="2648" y="2094"/>
                    <a:pt x="2667" y="2074"/>
                    <a:pt x="2672" y="2043"/>
                  </a:cubicBezTo>
                  <a:lnTo>
                    <a:pt x="2672" y="2043"/>
                  </a:lnTo>
                  <a:cubicBezTo>
                    <a:pt x="2672" y="2042"/>
                    <a:pt x="2672" y="2042"/>
                    <a:pt x="2672" y="2042"/>
                  </a:cubicBezTo>
                  <a:cubicBezTo>
                    <a:pt x="2673" y="2042"/>
                    <a:pt x="2674" y="2042"/>
                    <a:pt x="2675" y="2042"/>
                  </a:cubicBezTo>
                  <a:cubicBezTo>
                    <a:pt x="2676" y="2042"/>
                    <a:pt x="2677" y="2041"/>
                    <a:pt x="2678" y="2042"/>
                  </a:cubicBezTo>
                  <a:cubicBezTo>
                    <a:pt x="2679" y="2042"/>
                    <a:pt x="2679" y="2042"/>
                    <a:pt x="2680" y="2044"/>
                  </a:cubicBezTo>
                  <a:cubicBezTo>
                    <a:pt x="2680" y="2044"/>
                    <a:pt x="2680" y="2045"/>
                    <a:pt x="2680" y="2045"/>
                  </a:cubicBezTo>
                  <a:cubicBezTo>
                    <a:pt x="2685" y="2072"/>
                    <a:pt x="2659" y="2097"/>
                    <a:pt x="2656" y="2126"/>
                  </a:cubicBezTo>
                  <a:moveTo>
                    <a:pt x="2699" y="2021"/>
                  </a:moveTo>
                  <a:cubicBezTo>
                    <a:pt x="2701" y="2016"/>
                    <a:pt x="2707" y="2012"/>
                    <a:pt x="2707" y="2005"/>
                  </a:cubicBezTo>
                  <a:cubicBezTo>
                    <a:pt x="2707" y="1997"/>
                    <a:pt x="2709" y="2021"/>
                    <a:pt x="2699" y="2021"/>
                  </a:cubicBezTo>
                  <a:moveTo>
                    <a:pt x="2675" y="1990"/>
                  </a:moveTo>
                  <a:lnTo>
                    <a:pt x="2675" y="1990"/>
                  </a:lnTo>
                  <a:moveTo>
                    <a:pt x="2712" y="1987"/>
                  </a:moveTo>
                  <a:cubicBezTo>
                    <a:pt x="2707" y="1987"/>
                    <a:pt x="2709" y="1979"/>
                    <a:pt x="2707" y="1971"/>
                  </a:cubicBezTo>
                  <a:cubicBezTo>
                    <a:pt x="2704" y="1963"/>
                    <a:pt x="2715" y="1976"/>
                    <a:pt x="2715" y="1982"/>
                  </a:cubicBezTo>
                  <a:cubicBezTo>
                    <a:pt x="2715" y="1987"/>
                    <a:pt x="2712" y="1982"/>
                    <a:pt x="2712" y="1987"/>
                  </a:cubicBezTo>
                  <a:moveTo>
                    <a:pt x="2693" y="1992"/>
                  </a:moveTo>
                  <a:cubicBezTo>
                    <a:pt x="2680" y="1987"/>
                    <a:pt x="2685" y="1981"/>
                    <a:pt x="2685" y="1968"/>
                  </a:cubicBezTo>
                  <a:cubicBezTo>
                    <a:pt x="2685" y="1954"/>
                    <a:pt x="2696" y="1990"/>
                    <a:pt x="2693" y="1992"/>
                  </a:cubicBezTo>
                  <a:moveTo>
                    <a:pt x="2693" y="1953"/>
                  </a:moveTo>
                  <a:cubicBezTo>
                    <a:pt x="2693" y="1953"/>
                    <a:pt x="2693" y="1955"/>
                    <a:pt x="2693" y="1953"/>
                  </a:cubicBezTo>
                  <a:moveTo>
                    <a:pt x="2699" y="1913"/>
                  </a:moveTo>
                  <a:lnTo>
                    <a:pt x="2699" y="1913"/>
                  </a:lnTo>
                  <a:lnTo>
                    <a:pt x="2699" y="1912"/>
                  </a:lnTo>
                  <a:cubicBezTo>
                    <a:pt x="2701" y="1909"/>
                    <a:pt x="2701" y="1907"/>
                    <a:pt x="2701" y="1904"/>
                  </a:cubicBezTo>
                  <a:cubicBezTo>
                    <a:pt x="2701" y="1903"/>
                    <a:pt x="2701" y="1903"/>
                    <a:pt x="2701" y="1902"/>
                  </a:cubicBezTo>
                  <a:cubicBezTo>
                    <a:pt x="2712" y="1902"/>
                    <a:pt x="2712" y="1910"/>
                    <a:pt x="2707" y="1913"/>
                  </a:cubicBezTo>
                  <a:lnTo>
                    <a:pt x="2699" y="1913"/>
                  </a:lnTo>
                  <a:moveTo>
                    <a:pt x="2707" y="1889"/>
                  </a:moveTo>
                  <a:cubicBezTo>
                    <a:pt x="2707" y="1889"/>
                    <a:pt x="2701" y="1913"/>
                    <a:pt x="2707" y="1889"/>
                  </a:cubicBezTo>
                  <a:moveTo>
                    <a:pt x="2725" y="1886"/>
                  </a:moveTo>
                  <a:cubicBezTo>
                    <a:pt x="2725" y="1886"/>
                    <a:pt x="2733" y="1900"/>
                    <a:pt x="2725" y="1886"/>
                  </a:cubicBezTo>
                  <a:moveTo>
                    <a:pt x="2699" y="1871"/>
                  </a:moveTo>
                  <a:cubicBezTo>
                    <a:pt x="2699" y="1871"/>
                    <a:pt x="2701" y="1873"/>
                    <a:pt x="2699" y="1871"/>
                  </a:cubicBezTo>
                  <a:moveTo>
                    <a:pt x="2738" y="1844"/>
                  </a:moveTo>
                  <a:cubicBezTo>
                    <a:pt x="2738" y="1844"/>
                    <a:pt x="2744" y="1844"/>
                    <a:pt x="2738" y="1844"/>
                  </a:cubicBezTo>
                  <a:moveTo>
                    <a:pt x="2707" y="1849"/>
                  </a:moveTo>
                  <a:cubicBezTo>
                    <a:pt x="2701" y="1826"/>
                    <a:pt x="2712" y="1807"/>
                    <a:pt x="2715" y="1770"/>
                  </a:cubicBezTo>
                  <a:lnTo>
                    <a:pt x="2733" y="1786"/>
                  </a:lnTo>
                  <a:cubicBezTo>
                    <a:pt x="2730" y="1812"/>
                    <a:pt x="2712" y="1823"/>
                    <a:pt x="2707" y="1849"/>
                  </a:cubicBezTo>
                  <a:moveTo>
                    <a:pt x="2757" y="1736"/>
                  </a:moveTo>
                  <a:cubicBezTo>
                    <a:pt x="2752" y="1728"/>
                    <a:pt x="2762" y="1729"/>
                    <a:pt x="2762" y="1722"/>
                  </a:cubicBezTo>
                  <a:cubicBezTo>
                    <a:pt x="2762" y="1714"/>
                    <a:pt x="2765" y="1744"/>
                    <a:pt x="2757" y="1736"/>
                  </a:cubicBezTo>
                  <a:moveTo>
                    <a:pt x="2998" y="1625"/>
                  </a:moveTo>
                  <a:cubicBezTo>
                    <a:pt x="2998" y="1625"/>
                    <a:pt x="3000" y="1625"/>
                    <a:pt x="2998" y="1625"/>
                  </a:cubicBezTo>
                  <a:moveTo>
                    <a:pt x="2762" y="1611"/>
                  </a:moveTo>
                  <a:cubicBezTo>
                    <a:pt x="2757" y="1603"/>
                    <a:pt x="2757" y="1588"/>
                    <a:pt x="2762" y="1585"/>
                  </a:cubicBezTo>
                  <a:lnTo>
                    <a:pt x="2775" y="1585"/>
                  </a:lnTo>
                  <a:lnTo>
                    <a:pt x="2775" y="1585"/>
                  </a:lnTo>
                  <a:cubicBezTo>
                    <a:pt x="2767" y="1622"/>
                    <a:pt x="2758" y="1653"/>
                    <a:pt x="2744" y="1688"/>
                  </a:cubicBezTo>
                  <a:cubicBezTo>
                    <a:pt x="2759" y="1688"/>
                    <a:pt x="2749" y="1720"/>
                    <a:pt x="2736" y="1725"/>
                  </a:cubicBezTo>
                  <a:cubicBezTo>
                    <a:pt x="2722" y="1730"/>
                    <a:pt x="2738" y="1754"/>
                    <a:pt x="2736" y="1765"/>
                  </a:cubicBezTo>
                  <a:cubicBezTo>
                    <a:pt x="2733" y="1775"/>
                    <a:pt x="2722" y="1752"/>
                    <a:pt x="2720" y="1741"/>
                  </a:cubicBezTo>
                  <a:cubicBezTo>
                    <a:pt x="2717" y="1730"/>
                    <a:pt x="2722" y="1741"/>
                    <a:pt x="2736" y="1741"/>
                  </a:cubicBezTo>
                  <a:cubicBezTo>
                    <a:pt x="2749" y="1741"/>
                    <a:pt x="2722" y="1720"/>
                    <a:pt x="2725" y="1704"/>
                  </a:cubicBezTo>
                  <a:lnTo>
                    <a:pt x="2738" y="1704"/>
                  </a:lnTo>
                  <a:cubicBezTo>
                    <a:pt x="2725" y="1675"/>
                    <a:pt x="2759" y="1638"/>
                    <a:pt x="2746" y="1609"/>
                  </a:cubicBezTo>
                  <a:cubicBezTo>
                    <a:pt x="2733" y="1580"/>
                    <a:pt x="2757" y="1611"/>
                    <a:pt x="2762" y="1606"/>
                  </a:cubicBezTo>
                  <a:lnTo>
                    <a:pt x="2762" y="1611"/>
                  </a:lnTo>
                  <a:moveTo>
                    <a:pt x="3019" y="1553"/>
                  </a:moveTo>
                  <a:lnTo>
                    <a:pt x="3024" y="1553"/>
                  </a:lnTo>
                  <a:lnTo>
                    <a:pt x="3024" y="1561"/>
                  </a:lnTo>
                  <a:lnTo>
                    <a:pt x="3019" y="1561"/>
                  </a:lnTo>
                  <a:lnTo>
                    <a:pt x="3019" y="1553"/>
                  </a:lnTo>
                  <a:moveTo>
                    <a:pt x="2826" y="1548"/>
                  </a:moveTo>
                  <a:cubicBezTo>
                    <a:pt x="2826" y="1548"/>
                    <a:pt x="2831" y="1566"/>
                    <a:pt x="2826" y="1548"/>
                  </a:cubicBezTo>
                  <a:moveTo>
                    <a:pt x="2773" y="1558"/>
                  </a:moveTo>
                  <a:cubicBezTo>
                    <a:pt x="2770" y="1553"/>
                    <a:pt x="2775" y="1548"/>
                    <a:pt x="2775" y="1543"/>
                  </a:cubicBezTo>
                  <a:cubicBezTo>
                    <a:pt x="2775" y="1537"/>
                    <a:pt x="2786" y="1566"/>
                    <a:pt x="2773" y="1558"/>
                  </a:cubicBezTo>
                  <a:moveTo>
                    <a:pt x="2775" y="1527"/>
                  </a:moveTo>
                  <a:cubicBezTo>
                    <a:pt x="2778" y="1521"/>
                    <a:pt x="2783" y="1521"/>
                    <a:pt x="2791" y="1521"/>
                  </a:cubicBezTo>
                  <a:cubicBezTo>
                    <a:pt x="2799" y="1521"/>
                    <a:pt x="2789" y="1540"/>
                    <a:pt x="2778" y="1540"/>
                  </a:cubicBezTo>
                  <a:lnTo>
                    <a:pt x="2778" y="1540"/>
                  </a:lnTo>
                  <a:cubicBezTo>
                    <a:pt x="2776" y="1536"/>
                    <a:pt x="2775" y="1533"/>
                    <a:pt x="2775" y="1529"/>
                  </a:cubicBezTo>
                  <a:cubicBezTo>
                    <a:pt x="2775" y="1528"/>
                    <a:pt x="2775" y="1527"/>
                    <a:pt x="2775" y="1527"/>
                  </a:cubicBezTo>
                  <a:moveTo>
                    <a:pt x="2775" y="1508"/>
                  </a:moveTo>
                  <a:cubicBezTo>
                    <a:pt x="2775" y="1508"/>
                    <a:pt x="2778" y="1513"/>
                    <a:pt x="2775" y="1508"/>
                  </a:cubicBezTo>
                  <a:moveTo>
                    <a:pt x="2812" y="1529"/>
                  </a:moveTo>
                  <a:cubicBezTo>
                    <a:pt x="2791" y="1527"/>
                    <a:pt x="2809" y="1513"/>
                    <a:pt x="2812" y="1503"/>
                  </a:cubicBezTo>
                  <a:cubicBezTo>
                    <a:pt x="2814" y="1492"/>
                    <a:pt x="2802" y="1516"/>
                    <a:pt x="2812" y="1529"/>
                  </a:cubicBezTo>
                  <a:moveTo>
                    <a:pt x="2818" y="1474"/>
                  </a:moveTo>
                  <a:cubicBezTo>
                    <a:pt x="2818" y="1474"/>
                    <a:pt x="2828" y="1490"/>
                    <a:pt x="2818" y="1474"/>
                  </a:cubicBezTo>
                  <a:moveTo>
                    <a:pt x="2802" y="1479"/>
                  </a:moveTo>
                  <a:cubicBezTo>
                    <a:pt x="2797" y="1479"/>
                    <a:pt x="2797" y="1474"/>
                    <a:pt x="2797" y="1466"/>
                  </a:cubicBezTo>
                  <a:lnTo>
                    <a:pt x="2797" y="1466"/>
                  </a:lnTo>
                  <a:cubicBezTo>
                    <a:pt x="2798" y="1467"/>
                    <a:pt x="2798" y="1468"/>
                    <a:pt x="2799" y="1469"/>
                  </a:cubicBezTo>
                  <a:cubicBezTo>
                    <a:pt x="2801" y="1472"/>
                    <a:pt x="2802" y="1475"/>
                    <a:pt x="2802" y="1479"/>
                  </a:cubicBezTo>
                  <a:moveTo>
                    <a:pt x="2802" y="1453"/>
                  </a:moveTo>
                  <a:cubicBezTo>
                    <a:pt x="2802" y="1453"/>
                    <a:pt x="2810" y="1469"/>
                    <a:pt x="2802" y="1453"/>
                  </a:cubicBezTo>
                  <a:moveTo>
                    <a:pt x="2897" y="1431"/>
                  </a:moveTo>
                  <a:lnTo>
                    <a:pt x="2897" y="1431"/>
                  </a:lnTo>
                  <a:cubicBezTo>
                    <a:pt x="2911" y="1433"/>
                    <a:pt x="2923" y="1434"/>
                    <a:pt x="2937" y="1434"/>
                  </a:cubicBezTo>
                  <a:cubicBezTo>
                    <a:pt x="2956" y="1434"/>
                    <a:pt x="2973" y="1433"/>
                    <a:pt x="2992" y="1429"/>
                  </a:cubicBezTo>
                  <a:cubicBezTo>
                    <a:pt x="2926" y="1614"/>
                    <a:pt x="2865" y="1834"/>
                    <a:pt x="2757" y="1987"/>
                  </a:cubicBezTo>
                  <a:cubicBezTo>
                    <a:pt x="2773" y="1974"/>
                    <a:pt x="2762" y="1950"/>
                    <a:pt x="2783" y="1939"/>
                  </a:cubicBezTo>
                  <a:cubicBezTo>
                    <a:pt x="2762" y="1897"/>
                    <a:pt x="2804" y="1834"/>
                    <a:pt x="2797" y="1807"/>
                  </a:cubicBezTo>
                  <a:lnTo>
                    <a:pt x="2804" y="1807"/>
                  </a:lnTo>
                  <a:cubicBezTo>
                    <a:pt x="2789" y="1722"/>
                    <a:pt x="2849" y="1656"/>
                    <a:pt x="2839" y="1601"/>
                  </a:cubicBezTo>
                  <a:lnTo>
                    <a:pt x="2839" y="1601"/>
                  </a:lnTo>
                  <a:cubicBezTo>
                    <a:pt x="2845" y="1595"/>
                    <a:pt x="2848" y="1588"/>
                    <a:pt x="2853" y="1581"/>
                  </a:cubicBezTo>
                  <a:cubicBezTo>
                    <a:pt x="2862" y="1563"/>
                    <a:pt x="2868" y="1546"/>
                    <a:pt x="2868" y="1526"/>
                  </a:cubicBezTo>
                  <a:cubicBezTo>
                    <a:pt x="2868" y="1514"/>
                    <a:pt x="2866" y="1504"/>
                    <a:pt x="2863" y="1492"/>
                  </a:cubicBezTo>
                  <a:lnTo>
                    <a:pt x="2863" y="1492"/>
                  </a:lnTo>
                  <a:cubicBezTo>
                    <a:pt x="2871" y="1484"/>
                    <a:pt x="2876" y="1475"/>
                    <a:pt x="2883" y="1465"/>
                  </a:cubicBezTo>
                  <a:cubicBezTo>
                    <a:pt x="2889" y="1453"/>
                    <a:pt x="2894" y="1444"/>
                    <a:pt x="2897" y="1431"/>
                  </a:cubicBezTo>
                  <a:moveTo>
                    <a:pt x="3281" y="1405"/>
                  </a:moveTo>
                  <a:cubicBezTo>
                    <a:pt x="3281" y="1405"/>
                    <a:pt x="3305" y="1410"/>
                    <a:pt x="3281" y="1405"/>
                  </a:cubicBezTo>
                  <a:moveTo>
                    <a:pt x="4000" y="1402"/>
                  </a:moveTo>
                  <a:lnTo>
                    <a:pt x="4000" y="1402"/>
                  </a:lnTo>
                  <a:moveTo>
                    <a:pt x="3598" y="1402"/>
                  </a:moveTo>
                  <a:cubicBezTo>
                    <a:pt x="3598" y="1402"/>
                    <a:pt x="3622" y="1405"/>
                    <a:pt x="3598" y="1402"/>
                  </a:cubicBezTo>
                  <a:moveTo>
                    <a:pt x="3323" y="1402"/>
                  </a:moveTo>
                  <a:lnTo>
                    <a:pt x="3323" y="1402"/>
                  </a:lnTo>
                  <a:moveTo>
                    <a:pt x="2926" y="1402"/>
                  </a:moveTo>
                  <a:lnTo>
                    <a:pt x="2926" y="1402"/>
                  </a:lnTo>
                  <a:moveTo>
                    <a:pt x="4027" y="1400"/>
                  </a:moveTo>
                  <a:cubicBezTo>
                    <a:pt x="4021" y="1400"/>
                    <a:pt x="4024" y="1392"/>
                    <a:pt x="4027" y="1400"/>
                  </a:cubicBezTo>
                  <a:moveTo>
                    <a:pt x="3431" y="1400"/>
                  </a:moveTo>
                  <a:cubicBezTo>
                    <a:pt x="3431" y="1400"/>
                    <a:pt x="3450" y="1402"/>
                    <a:pt x="3431" y="1400"/>
                  </a:cubicBezTo>
                  <a:moveTo>
                    <a:pt x="2966" y="1400"/>
                  </a:moveTo>
                  <a:cubicBezTo>
                    <a:pt x="2971" y="1387"/>
                    <a:pt x="2987" y="1402"/>
                    <a:pt x="2966" y="1400"/>
                  </a:cubicBezTo>
                  <a:moveTo>
                    <a:pt x="4011" y="1392"/>
                  </a:moveTo>
                  <a:cubicBezTo>
                    <a:pt x="4011" y="1392"/>
                    <a:pt x="4021" y="1410"/>
                    <a:pt x="4011" y="1392"/>
                  </a:cubicBezTo>
                  <a:moveTo>
                    <a:pt x="3908" y="1389"/>
                  </a:moveTo>
                  <a:cubicBezTo>
                    <a:pt x="3908" y="1389"/>
                    <a:pt x="3910" y="1402"/>
                    <a:pt x="3908" y="1389"/>
                  </a:cubicBezTo>
                  <a:moveTo>
                    <a:pt x="3794" y="1387"/>
                  </a:moveTo>
                  <a:lnTo>
                    <a:pt x="3794" y="1387"/>
                  </a:lnTo>
                  <a:moveTo>
                    <a:pt x="3775" y="1379"/>
                  </a:moveTo>
                  <a:cubicBezTo>
                    <a:pt x="3775" y="1387"/>
                    <a:pt x="3762" y="1379"/>
                    <a:pt x="3754" y="1384"/>
                  </a:cubicBezTo>
                  <a:cubicBezTo>
                    <a:pt x="3746" y="1389"/>
                    <a:pt x="3768" y="1379"/>
                    <a:pt x="3775" y="1379"/>
                  </a:cubicBezTo>
                  <a:moveTo>
                    <a:pt x="3196" y="1384"/>
                  </a:moveTo>
                  <a:cubicBezTo>
                    <a:pt x="3196" y="1371"/>
                    <a:pt x="3214" y="1387"/>
                    <a:pt x="3196" y="1384"/>
                  </a:cubicBezTo>
                  <a:moveTo>
                    <a:pt x="3736" y="1384"/>
                  </a:moveTo>
                  <a:cubicBezTo>
                    <a:pt x="3736" y="1373"/>
                    <a:pt x="3744" y="1373"/>
                    <a:pt x="3752" y="1379"/>
                  </a:cubicBezTo>
                  <a:lnTo>
                    <a:pt x="3752" y="1379"/>
                  </a:lnTo>
                  <a:cubicBezTo>
                    <a:pt x="3751" y="1379"/>
                    <a:pt x="3751" y="1380"/>
                    <a:pt x="3751" y="1380"/>
                  </a:cubicBezTo>
                  <a:cubicBezTo>
                    <a:pt x="3750" y="1382"/>
                    <a:pt x="3749" y="1383"/>
                    <a:pt x="3747" y="1384"/>
                  </a:cubicBezTo>
                  <a:cubicBezTo>
                    <a:pt x="3745" y="1385"/>
                    <a:pt x="3744" y="1386"/>
                    <a:pt x="3742" y="1386"/>
                  </a:cubicBezTo>
                  <a:cubicBezTo>
                    <a:pt x="3740" y="1386"/>
                    <a:pt x="3738" y="1385"/>
                    <a:pt x="3736" y="1384"/>
                  </a:cubicBezTo>
                  <a:moveTo>
                    <a:pt x="3717" y="1379"/>
                  </a:moveTo>
                  <a:cubicBezTo>
                    <a:pt x="3717" y="1387"/>
                    <a:pt x="3688" y="1386"/>
                    <a:pt x="3696" y="1373"/>
                  </a:cubicBezTo>
                  <a:cubicBezTo>
                    <a:pt x="3704" y="1359"/>
                    <a:pt x="3704" y="1384"/>
                    <a:pt x="3717" y="1379"/>
                  </a:cubicBezTo>
                  <a:moveTo>
                    <a:pt x="3162" y="1387"/>
                  </a:moveTo>
                  <a:cubicBezTo>
                    <a:pt x="3154" y="1371"/>
                    <a:pt x="3178" y="1387"/>
                    <a:pt x="3178" y="1373"/>
                  </a:cubicBezTo>
                  <a:lnTo>
                    <a:pt x="3183" y="1379"/>
                  </a:lnTo>
                  <a:lnTo>
                    <a:pt x="3183" y="1387"/>
                  </a:lnTo>
                  <a:cubicBezTo>
                    <a:pt x="3175" y="1384"/>
                    <a:pt x="3175" y="1384"/>
                    <a:pt x="3162" y="1387"/>
                  </a:cubicBezTo>
                  <a:moveTo>
                    <a:pt x="3588" y="1373"/>
                  </a:moveTo>
                  <a:cubicBezTo>
                    <a:pt x="3588" y="1373"/>
                    <a:pt x="3580" y="1387"/>
                    <a:pt x="3588" y="1373"/>
                  </a:cubicBezTo>
                  <a:moveTo>
                    <a:pt x="3553" y="1371"/>
                  </a:moveTo>
                  <a:lnTo>
                    <a:pt x="3553" y="1371"/>
                  </a:lnTo>
                  <a:cubicBezTo>
                    <a:pt x="3559" y="1373"/>
                    <a:pt x="3565" y="1374"/>
                    <a:pt x="3572" y="1374"/>
                  </a:cubicBezTo>
                  <a:cubicBezTo>
                    <a:pt x="3574" y="1374"/>
                    <a:pt x="3577" y="1374"/>
                    <a:pt x="3580" y="1373"/>
                  </a:cubicBezTo>
                  <a:cubicBezTo>
                    <a:pt x="3540" y="1392"/>
                    <a:pt x="3490" y="1371"/>
                    <a:pt x="3553" y="1371"/>
                  </a:cubicBezTo>
                  <a:moveTo>
                    <a:pt x="3201" y="1373"/>
                  </a:moveTo>
                  <a:cubicBezTo>
                    <a:pt x="3201" y="1373"/>
                    <a:pt x="3222" y="1379"/>
                    <a:pt x="3201" y="1373"/>
                  </a:cubicBezTo>
                  <a:moveTo>
                    <a:pt x="3918" y="1371"/>
                  </a:moveTo>
                  <a:cubicBezTo>
                    <a:pt x="3913" y="1371"/>
                    <a:pt x="3912" y="1365"/>
                    <a:pt x="3918" y="1371"/>
                  </a:cubicBezTo>
                  <a:moveTo>
                    <a:pt x="3736" y="1365"/>
                  </a:moveTo>
                  <a:cubicBezTo>
                    <a:pt x="3736" y="1365"/>
                    <a:pt x="3709" y="1363"/>
                    <a:pt x="3736" y="1365"/>
                  </a:cubicBezTo>
                  <a:moveTo>
                    <a:pt x="3278" y="1384"/>
                  </a:moveTo>
                  <a:cubicBezTo>
                    <a:pt x="3286" y="1371"/>
                    <a:pt x="3310" y="1360"/>
                    <a:pt x="3318" y="1384"/>
                  </a:cubicBezTo>
                  <a:cubicBezTo>
                    <a:pt x="3326" y="1408"/>
                    <a:pt x="3297" y="1387"/>
                    <a:pt x="3278" y="1384"/>
                  </a:cubicBezTo>
                  <a:moveTo>
                    <a:pt x="3217" y="1384"/>
                  </a:moveTo>
                  <a:cubicBezTo>
                    <a:pt x="3215" y="1373"/>
                    <a:pt x="3220" y="1373"/>
                    <a:pt x="3220" y="1365"/>
                  </a:cubicBezTo>
                  <a:lnTo>
                    <a:pt x="3220" y="1365"/>
                  </a:lnTo>
                  <a:cubicBezTo>
                    <a:pt x="3223" y="1368"/>
                    <a:pt x="3225" y="1369"/>
                    <a:pt x="3228" y="1371"/>
                  </a:cubicBezTo>
                  <a:cubicBezTo>
                    <a:pt x="3239" y="1377"/>
                    <a:pt x="3249" y="1380"/>
                    <a:pt x="3260" y="1380"/>
                  </a:cubicBezTo>
                  <a:cubicBezTo>
                    <a:pt x="3265" y="1380"/>
                    <a:pt x="3268" y="1379"/>
                    <a:pt x="3273" y="1379"/>
                  </a:cubicBezTo>
                  <a:cubicBezTo>
                    <a:pt x="3265" y="1392"/>
                    <a:pt x="3241" y="1376"/>
                    <a:pt x="3217" y="1384"/>
                  </a:cubicBezTo>
                  <a:moveTo>
                    <a:pt x="3609" y="1373"/>
                  </a:moveTo>
                  <a:cubicBezTo>
                    <a:pt x="3622" y="1349"/>
                    <a:pt x="3651" y="1392"/>
                    <a:pt x="3659" y="1363"/>
                  </a:cubicBezTo>
                  <a:cubicBezTo>
                    <a:pt x="3667" y="1334"/>
                    <a:pt x="3664" y="1384"/>
                    <a:pt x="3683" y="1373"/>
                  </a:cubicBezTo>
                  <a:lnTo>
                    <a:pt x="3683" y="1373"/>
                  </a:lnTo>
                  <a:cubicBezTo>
                    <a:pt x="3671" y="1379"/>
                    <a:pt x="3659" y="1381"/>
                    <a:pt x="3646" y="1381"/>
                  </a:cubicBezTo>
                  <a:cubicBezTo>
                    <a:pt x="3632" y="1381"/>
                    <a:pt x="3621" y="1379"/>
                    <a:pt x="3609" y="1373"/>
                  </a:cubicBezTo>
                  <a:moveTo>
                    <a:pt x="4056" y="1365"/>
                  </a:moveTo>
                  <a:lnTo>
                    <a:pt x="4040" y="1365"/>
                  </a:lnTo>
                  <a:cubicBezTo>
                    <a:pt x="4043" y="1355"/>
                    <a:pt x="4056" y="1365"/>
                    <a:pt x="4056" y="1368"/>
                  </a:cubicBezTo>
                  <a:cubicBezTo>
                    <a:pt x="4056" y="1371"/>
                    <a:pt x="4064" y="1386"/>
                    <a:pt x="4077" y="1381"/>
                  </a:cubicBezTo>
                  <a:cubicBezTo>
                    <a:pt x="4090" y="1375"/>
                    <a:pt x="4066" y="1402"/>
                    <a:pt x="4088" y="1402"/>
                  </a:cubicBezTo>
                  <a:cubicBezTo>
                    <a:pt x="4061" y="1416"/>
                    <a:pt x="4066" y="1381"/>
                    <a:pt x="4053" y="1381"/>
                  </a:cubicBezTo>
                  <a:cubicBezTo>
                    <a:pt x="4040" y="1381"/>
                    <a:pt x="4066" y="1379"/>
                    <a:pt x="4056" y="1368"/>
                  </a:cubicBezTo>
                  <a:lnTo>
                    <a:pt x="4056" y="1365"/>
                  </a:lnTo>
                  <a:moveTo>
                    <a:pt x="3543" y="1365"/>
                  </a:moveTo>
                  <a:lnTo>
                    <a:pt x="3543" y="1365"/>
                  </a:lnTo>
                  <a:moveTo>
                    <a:pt x="2593" y="1368"/>
                  </a:moveTo>
                  <a:cubicBezTo>
                    <a:pt x="2593" y="1368"/>
                    <a:pt x="2593" y="1371"/>
                    <a:pt x="2593" y="1368"/>
                  </a:cubicBezTo>
                  <a:moveTo>
                    <a:pt x="3085" y="1365"/>
                  </a:moveTo>
                  <a:cubicBezTo>
                    <a:pt x="3085" y="1365"/>
                    <a:pt x="3088" y="1365"/>
                    <a:pt x="3085" y="1365"/>
                  </a:cubicBezTo>
                  <a:moveTo>
                    <a:pt x="2815" y="1371"/>
                  </a:moveTo>
                  <a:cubicBezTo>
                    <a:pt x="2826" y="1371"/>
                    <a:pt x="2828" y="1365"/>
                    <a:pt x="2831" y="1357"/>
                  </a:cubicBezTo>
                  <a:cubicBezTo>
                    <a:pt x="2834" y="1349"/>
                    <a:pt x="2826" y="1379"/>
                    <a:pt x="2831" y="1392"/>
                  </a:cubicBezTo>
                  <a:lnTo>
                    <a:pt x="2831" y="1392"/>
                  </a:lnTo>
                  <a:cubicBezTo>
                    <a:pt x="2831" y="1392"/>
                    <a:pt x="2831" y="1392"/>
                    <a:pt x="2830" y="1392"/>
                  </a:cubicBezTo>
                  <a:cubicBezTo>
                    <a:pt x="2827" y="1394"/>
                    <a:pt x="2823" y="1395"/>
                    <a:pt x="2819" y="1395"/>
                  </a:cubicBezTo>
                  <a:cubicBezTo>
                    <a:pt x="2816" y="1395"/>
                    <a:pt x="2815" y="1395"/>
                    <a:pt x="2812" y="1394"/>
                  </a:cubicBezTo>
                  <a:cubicBezTo>
                    <a:pt x="2810" y="1381"/>
                    <a:pt x="2818" y="1389"/>
                    <a:pt x="2823" y="1392"/>
                  </a:cubicBezTo>
                  <a:cubicBezTo>
                    <a:pt x="2828" y="1394"/>
                    <a:pt x="2812" y="1384"/>
                    <a:pt x="2815" y="1371"/>
                  </a:cubicBezTo>
                  <a:moveTo>
                    <a:pt x="2614" y="1355"/>
                  </a:moveTo>
                  <a:cubicBezTo>
                    <a:pt x="2614" y="1355"/>
                    <a:pt x="2588" y="1352"/>
                    <a:pt x="2614" y="1355"/>
                  </a:cubicBezTo>
                  <a:moveTo>
                    <a:pt x="2775" y="1352"/>
                  </a:moveTo>
                  <a:cubicBezTo>
                    <a:pt x="2775" y="1352"/>
                    <a:pt x="2791" y="1355"/>
                    <a:pt x="2775" y="1352"/>
                  </a:cubicBezTo>
                  <a:moveTo>
                    <a:pt x="3990" y="1349"/>
                  </a:moveTo>
                  <a:cubicBezTo>
                    <a:pt x="4003" y="1344"/>
                    <a:pt x="4008" y="1344"/>
                    <a:pt x="4016" y="1352"/>
                  </a:cubicBezTo>
                  <a:cubicBezTo>
                    <a:pt x="4024" y="1360"/>
                    <a:pt x="3987" y="1363"/>
                    <a:pt x="3990" y="1349"/>
                  </a:cubicBezTo>
                  <a:moveTo>
                    <a:pt x="3090" y="1328"/>
                  </a:moveTo>
                  <a:cubicBezTo>
                    <a:pt x="3101" y="1331"/>
                    <a:pt x="3100" y="1323"/>
                    <a:pt x="3111" y="1326"/>
                  </a:cubicBezTo>
                  <a:cubicBezTo>
                    <a:pt x="3121" y="1328"/>
                    <a:pt x="3102" y="1349"/>
                    <a:pt x="3095" y="1349"/>
                  </a:cubicBezTo>
                  <a:cubicBezTo>
                    <a:pt x="3087" y="1349"/>
                    <a:pt x="3088" y="1339"/>
                    <a:pt x="3090" y="1328"/>
                  </a:cubicBezTo>
                  <a:moveTo>
                    <a:pt x="3006" y="1368"/>
                  </a:moveTo>
                  <a:lnTo>
                    <a:pt x="3000" y="1368"/>
                  </a:lnTo>
                  <a:cubicBezTo>
                    <a:pt x="2995" y="1368"/>
                    <a:pt x="2995" y="1379"/>
                    <a:pt x="2995" y="1387"/>
                  </a:cubicBezTo>
                  <a:lnTo>
                    <a:pt x="2995" y="1387"/>
                  </a:lnTo>
                  <a:cubicBezTo>
                    <a:pt x="2987" y="1386"/>
                    <a:pt x="2979" y="1385"/>
                    <a:pt x="2971" y="1385"/>
                  </a:cubicBezTo>
                  <a:cubicBezTo>
                    <a:pt x="2947" y="1385"/>
                    <a:pt x="2928" y="1388"/>
                    <a:pt x="2905" y="1394"/>
                  </a:cubicBezTo>
                  <a:lnTo>
                    <a:pt x="2905" y="1394"/>
                  </a:lnTo>
                  <a:cubicBezTo>
                    <a:pt x="2911" y="1375"/>
                    <a:pt x="2918" y="1360"/>
                    <a:pt x="2926" y="1342"/>
                  </a:cubicBezTo>
                  <a:cubicBezTo>
                    <a:pt x="2939" y="1347"/>
                    <a:pt x="2934" y="1357"/>
                    <a:pt x="2953" y="1352"/>
                  </a:cubicBezTo>
                  <a:cubicBezTo>
                    <a:pt x="2971" y="1347"/>
                    <a:pt x="2944" y="1342"/>
                    <a:pt x="2939" y="1342"/>
                  </a:cubicBezTo>
                  <a:cubicBezTo>
                    <a:pt x="2933" y="1342"/>
                    <a:pt x="2995" y="1326"/>
                    <a:pt x="3024" y="1331"/>
                  </a:cubicBezTo>
                  <a:cubicBezTo>
                    <a:pt x="3053" y="1336"/>
                    <a:pt x="3032" y="1328"/>
                    <a:pt x="3024" y="1331"/>
                  </a:cubicBezTo>
                  <a:cubicBezTo>
                    <a:pt x="3016" y="1334"/>
                    <a:pt x="3021" y="1339"/>
                    <a:pt x="3021" y="1342"/>
                  </a:cubicBezTo>
                  <a:lnTo>
                    <a:pt x="3000" y="1342"/>
                  </a:lnTo>
                  <a:cubicBezTo>
                    <a:pt x="3006" y="1357"/>
                    <a:pt x="3011" y="1344"/>
                    <a:pt x="3024" y="1347"/>
                  </a:cubicBezTo>
                  <a:cubicBezTo>
                    <a:pt x="3037" y="1349"/>
                    <a:pt x="3024" y="1405"/>
                    <a:pt x="2984" y="1408"/>
                  </a:cubicBezTo>
                  <a:cubicBezTo>
                    <a:pt x="2992" y="1394"/>
                    <a:pt x="2987" y="1394"/>
                    <a:pt x="3000" y="1397"/>
                  </a:cubicBezTo>
                  <a:cubicBezTo>
                    <a:pt x="3013" y="1400"/>
                    <a:pt x="2995" y="1386"/>
                    <a:pt x="2998" y="1373"/>
                  </a:cubicBezTo>
                  <a:cubicBezTo>
                    <a:pt x="3000" y="1359"/>
                    <a:pt x="3006" y="1373"/>
                    <a:pt x="3006" y="1371"/>
                  </a:cubicBezTo>
                  <a:lnTo>
                    <a:pt x="3006" y="1368"/>
                  </a:lnTo>
                  <a:moveTo>
                    <a:pt x="3918" y="1328"/>
                  </a:moveTo>
                  <a:cubicBezTo>
                    <a:pt x="3918" y="1328"/>
                    <a:pt x="3934" y="1331"/>
                    <a:pt x="3918" y="1328"/>
                  </a:cubicBezTo>
                  <a:moveTo>
                    <a:pt x="2934" y="1328"/>
                  </a:moveTo>
                  <a:cubicBezTo>
                    <a:pt x="2934" y="1328"/>
                    <a:pt x="2955" y="1331"/>
                    <a:pt x="2934" y="1328"/>
                  </a:cubicBezTo>
                  <a:moveTo>
                    <a:pt x="2918" y="1328"/>
                  </a:moveTo>
                  <a:cubicBezTo>
                    <a:pt x="2918" y="1328"/>
                    <a:pt x="2934" y="1331"/>
                    <a:pt x="2918" y="1328"/>
                  </a:cubicBezTo>
                  <a:moveTo>
                    <a:pt x="2998" y="1320"/>
                  </a:moveTo>
                  <a:cubicBezTo>
                    <a:pt x="2998" y="1320"/>
                    <a:pt x="3000" y="1326"/>
                    <a:pt x="2998" y="1320"/>
                  </a:cubicBezTo>
                  <a:moveTo>
                    <a:pt x="2836" y="1334"/>
                  </a:moveTo>
                  <a:cubicBezTo>
                    <a:pt x="2823" y="1328"/>
                    <a:pt x="2842" y="1318"/>
                    <a:pt x="2852" y="1318"/>
                  </a:cubicBezTo>
                  <a:lnTo>
                    <a:pt x="2852" y="1318"/>
                  </a:lnTo>
                  <a:cubicBezTo>
                    <a:pt x="2850" y="1320"/>
                    <a:pt x="2848" y="1322"/>
                    <a:pt x="2847" y="1324"/>
                  </a:cubicBezTo>
                  <a:cubicBezTo>
                    <a:pt x="2846" y="1326"/>
                    <a:pt x="2845" y="1328"/>
                    <a:pt x="2844" y="1331"/>
                  </a:cubicBezTo>
                  <a:cubicBezTo>
                    <a:pt x="2842" y="1331"/>
                    <a:pt x="2836" y="1331"/>
                    <a:pt x="2836" y="1334"/>
                  </a:cubicBezTo>
                  <a:moveTo>
                    <a:pt x="3101" y="1318"/>
                  </a:moveTo>
                  <a:lnTo>
                    <a:pt x="3101" y="1318"/>
                  </a:lnTo>
                  <a:moveTo>
                    <a:pt x="3807" y="1315"/>
                  </a:moveTo>
                  <a:cubicBezTo>
                    <a:pt x="3807" y="1315"/>
                    <a:pt x="3807" y="1318"/>
                    <a:pt x="3807" y="1315"/>
                  </a:cubicBezTo>
                  <a:moveTo>
                    <a:pt x="3672" y="1312"/>
                  </a:moveTo>
                  <a:cubicBezTo>
                    <a:pt x="3672" y="1312"/>
                    <a:pt x="3675" y="1326"/>
                    <a:pt x="3672" y="1312"/>
                  </a:cubicBezTo>
                  <a:moveTo>
                    <a:pt x="3630" y="1312"/>
                  </a:moveTo>
                  <a:cubicBezTo>
                    <a:pt x="3630" y="1312"/>
                    <a:pt x="3630" y="1315"/>
                    <a:pt x="3630" y="1312"/>
                  </a:cubicBezTo>
                  <a:moveTo>
                    <a:pt x="3701" y="1307"/>
                  </a:moveTo>
                  <a:cubicBezTo>
                    <a:pt x="3701" y="1307"/>
                    <a:pt x="3717" y="1312"/>
                    <a:pt x="3701" y="1307"/>
                  </a:cubicBezTo>
                  <a:moveTo>
                    <a:pt x="3561" y="1307"/>
                  </a:moveTo>
                  <a:cubicBezTo>
                    <a:pt x="3561" y="1307"/>
                    <a:pt x="3580" y="1312"/>
                    <a:pt x="3561" y="1307"/>
                  </a:cubicBezTo>
                  <a:moveTo>
                    <a:pt x="3455" y="1307"/>
                  </a:moveTo>
                  <a:cubicBezTo>
                    <a:pt x="3455" y="1307"/>
                    <a:pt x="3461" y="1307"/>
                    <a:pt x="3455" y="1307"/>
                  </a:cubicBezTo>
                  <a:moveTo>
                    <a:pt x="3442" y="1307"/>
                  </a:moveTo>
                  <a:cubicBezTo>
                    <a:pt x="3442" y="1307"/>
                    <a:pt x="3447" y="1307"/>
                    <a:pt x="3442" y="1307"/>
                  </a:cubicBezTo>
                  <a:moveTo>
                    <a:pt x="3318" y="1307"/>
                  </a:moveTo>
                  <a:cubicBezTo>
                    <a:pt x="3318" y="1307"/>
                    <a:pt x="3320" y="1320"/>
                    <a:pt x="3318" y="1307"/>
                  </a:cubicBezTo>
                  <a:moveTo>
                    <a:pt x="3500" y="1307"/>
                  </a:moveTo>
                  <a:cubicBezTo>
                    <a:pt x="3500" y="1299"/>
                    <a:pt x="3508" y="1299"/>
                    <a:pt x="3519" y="1299"/>
                  </a:cubicBezTo>
                  <a:lnTo>
                    <a:pt x="3519" y="1299"/>
                  </a:lnTo>
                  <a:cubicBezTo>
                    <a:pt x="3517" y="1301"/>
                    <a:pt x="3515" y="1303"/>
                    <a:pt x="3513" y="1304"/>
                  </a:cubicBezTo>
                  <a:cubicBezTo>
                    <a:pt x="3509" y="1306"/>
                    <a:pt x="3506" y="1307"/>
                    <a:pt x="3502" y="1307"/>
                  </a:cubicBezTo>
                  <a:cubicBezTo>
                    <a:pt x="3502" y="1307"/>
                    <a:pt x="3501" y="1307"/>
                    <a:pt x="3500" y="1307"/>
                  </a:cubicBezTo>
                  <a:moveTo>
                    <a:pt x="3117" y="1267"/>
                  </a:moveTo>
                  <a:lnTo>
                    <a:pt x="3117" y="1267"/>
                  </a:lnTo>
                  <a:moveTo>
                    <a:pt x="2857" y="1267"/>
                  </a:moveTo>
                  <a:cubicBezTo>
                    <a:pt x="2844" y="1262"/>
                    <a:pt x="2857" y="1254"/>
                    <a:pt x="2863" y="1252"/>
                  </a:cubicBezTo>
                  <a:cubicBezTo>
                    <a:pt x="2868" y="1249"/>
                    <a:pt x="2857" y="1262"/>
                    <a:pt x="2857" y="1267"/>
                  </a:cubicBezTo>
                  <a:moveTo>
                    <a:pt x="2871" y="1238"/>
                  </a:moveTo>
                  <a:cubicBezTo>
                    <a:pt x="2871" y="1238"/>
                    <a:pt x="2889" y="1241"/>
                    <a:pt x="2871" y="1238"/>
                  </a:cubicBezTo>
                  <a:moveTo>
                    <a:pt x="3135" y="1230"/>
                  </a:moveTo>
                  <a:lnTo>
                    <a:pt x="3135" y="1217"/>
                  </a:lnTo>
                  <a:cubicBezTo>
                    <a:pt x="3143" y="1215"/>
                    <a:pt x="3143" y="1238"/>
                    <a:pt x="3135" y="1230"/>
                  </a:cubicBezTo>
                  <a:moveTo>
                    <a:pt x="2876" y="1217"/>
                  </a:moveTo>
                  <a:cubicBezTo>
                    <a:pt x="2876" y="1217"/>
                    <a:pt x="2892" y="1223"/>
                    <a:pt x="2876" y="1217"/>
                  </a:cubicBezTo>
                  <a:moveTo>
                    <a:pt x="2894" y="1209"/>
                  </a:moveTo>
                  <a:cubicBezTo>
                    <a:pt x="2894" y="1209"/>
                    <a:pt x="2905" y="1223"/>
                    <a:pt x="2894" y="1209"/>
                  </a:cubicBezTo>
                  <a:moveTo>
                    <a:pt x="3140" y="1209"/>
                  </a:moveTo>
                  <a:cubicBezTo>
                    <a:pt x="3140" y="1199"/>
                    <a:pt x="3140" y="1191"/>
                    <a:pt x="3143" y="1188"/>
                  </a:cubicBezTo>
                  <a:cubicBezTo>
                    <a:pt x="3146" y="1185"/>
                    <a:pt x="3154" y="1209"/>
                    <a:pt x="3140" y="1209"/>
                  </a:cubicBezTo>
                  <a:moveTo>
                    <a:pt x="2863" y="1212"/>
                  </a:moveTo>
                  <a:cubicBezTo>
                    <a:pt x="2863" y="1199"/>
                    <a:pt x="2876" y="1198"/>
                    <a:pt x="2879" y="1188"/>
                  </a:cubicBezTo>
                  <a:cubicBezTo>
                    <a:pt x="2881" y="1177"/>
                    <a:pt x="2876" y="1212"/>
                    <a:pt x="2863" y="1212"/>
                  </a:cubicBezTo>
                  <a:moveTo>
                    <a:pt x="3154" y="1183"/>
                  </a:moveTo>
                  <a:cubicBezTo>
                    <a:pt x="3140" y="1178"/>
                    <a:pt x="3148" y="1178"/>
                    <a:pt x="3151" y="1170"/>
                  </a:cubicBezTo>
                  <a:cubicBezTo>
                    <a:pt x="3154" y="1162"/>
                    <a:pt x="3156" y="1178"/>
                    <a:pt x="3154" y="1183"/>
                  </a:cubicBezTo>
                  <a:moveTo>
                    <a:pt x="3156" y="1151"/>
                  </a:moveTo>
                  <a:lnTo>
                    <a:pt x="3164" y="1151"/>
                  </a:lnTo>
                  <a:lnTo>
                    <a:pt x="3164" y="1159"/>
                  </a:lnTo>
                  <a:lnTo>
                    <a:pt x="3156" y="1159"/>
                  </a:lnTo>
                  <a:lnTo>
                    <a:pt x="3156" y="1151"/>
                  </a:lnTo>
                  <a:moveTo>
                    <a:pt x="2897" y="1159"/>
                  </a:moveTo>
                  <a:cubicBezTo>
                    <a:pt x="2884" y="1159"/>
                    <a:pt x="2891" y="1138"/>
                    <a:pt x="2894" y="1133"/>
                  </a:cubicBezTo>
                  <a:cubicBezTo>
                    <a:pt x="2896" y="1127"/>
                    <a:pt x="2908" y="1151"/>
                    <a:pt x="2897" y="1159"/>
                  </a:cubicBezTo>
                  <a:moveTo>
                    <a:pt x="3175" y="1117"/>
                  </a:moveTo>
                  <a:cubicBezTo>
                    <a:pt x="3175" y="1117"/>
                    <a:pt x="3178" y="1119"/>
                    <a:pt x="3175" y="1117"/>
                  </a:cubicBezTo>
                  <a:moveTo>
                    <a:pt x="3175" y="1093"/>
                  </a:moveTo>
                  <a:cubicBezTo>
                    <a:pt x="3175" y="1093"/>
                    <a:pt x="3191" y="1096"/>
                    <a:pt x="3175" y="1093"/>
                  </a:cubicBezTo>
                  <a:moveTo>
                    <a:pt x="2931" y="1072"/>
                  </a:moveTo>
                  <a:cubicBezTo>
                    <a:pt x="2918" y="1072"/>
                    <a:pt x="2920" y="1059"/>
                    <a:pt x="2918" y="1051"/>
                  </a:cubicBezTo>
                  <a:cubicBezTo>
                    <a:pt x="2915" y="1043"/>
                    <a:pt x="2929" y="1064"/>
                    <a:pt x="2931" y="1072"/>
                  </a:cubicBezTo>
                  <a:moveTo>
                    <a:pt x="2939" y="1037"/>
                  </a:moveTo>
                  <a:cubicBezTo>
                    <a:pt x="2939" y="1037"/>
                    <a:pt x="2942" y="1053"/>
                    <a:pt x="2939" y="1037"/>
                  </a:cubicBezTo>
                  <a:moveTo>
                    <a:pt x="3217" y="1027"/>
                  </a:moveTo>
                  <a:cubicBezTo>
                    <a:pt x="3217" y="1027"/>
                    <a:pt x="3220" y="1027"/>
                    <a:pt x="3217" y="1027"/>
                  </a:cubicBezTo>
                  <a:moveTo>
                    <a:pt x="3193" y="1016"/>
                  </a:moveTo>
                  <a:cubicBezTo>
                    <a:pt x="3196" y="1016"/>
                    <a:pt x="3201" y="1016"/>
                    <a:pt x="3201" y="1014"/>
                  </a:cubicBezTo>
                  <a:cubicBezTo>
                    <a:pt x="3201" y="1011"/>
                    <a:pt x="3209" y="1045"/>
                    <a:pt x="3193" y="1045"/>
                  </a:cubicBezTo>
                  <a:lnTo>
                    <a:pt x="3193" y="1045"/>
                  </a:lnTo>
                  <a:cubicBezTo>
                    <a:pt x="3195" y="1040"/>
                    <a:pt x="3195" y="1036"/>
                    <a:pt x="3195" y="1031"/>
                  </a:cubicBezTo>
                  <a:cubicBezTo>
                    <a:pt x="3195" y="1026"/>
                    <a:pt x="3195" y="1021"/>
                    <a:pt x="3193" y="1016"/>
                  </a:cubicBezTo>
                  <a:moveTo>
                    <a:pt x="2945" y="1027"/>
                  </a:moveTo>
                  <a:cubicBezTo>
                    <a:pt x="2934" y="1024"/>
                    <a:pt x="2947" y="1014"/>
                    <a:pt x="2945" y="1006"/>
                  </a:cubicBezTo>
                  <a:cubicBezTo>
                    <a:pt x="2942" y="998"/>
                    <a:pt x="2947" y="1024"/>
                    <a:pt x="2945" y="1027"/>
                  </a:cubicBezTo>
                  <a:moveTo>
                    <a:pt x="2979" y="1016"/>
                  </a:moveTo>
                  <a:cubicBezTo>
                    <a:pt x="2968" y="1016"/>
                    <a:pt x="2974" y="1000"/>
                    <a:pt x="2979" y="998"/>
                  </a:cubicBezTo>
                  <a:cubicBezTo>
                    <a:pt x="2984" y="995"/>
                    <a:pt x="2971" y="1006"/>
                    <a:pt x="2979" y="1016"/>
                  </a:cubicBezTo>
                  <a:moveTo>
                    <a:pt x="3019" y="966"/>
                  </a:moveTo>
                  <a:cubicBezTo>
                    <a:pt x="3019" y="966"/>
                    <a:pt x="3006" y="979"/>
                    <a:pt x="3019" y="966"/>
                  </a:cubicBezTo>
                  <a:moveTo>
                    <a:pt x="3215" y="977"/>
                  </a:moveTo>
                  <a:cubicBezTo>
                    <a:pt x="3209" y="966"/>
                    <a:pt x="3214" y="961"/>
                    <a:pt x="3222" y="961"/>
                  </a:cubicBezTo>
                  <a:cubicBezTo>
                    <a:pt x="3229" y="961"/>
                    <a:pt x="3222" y="979"/>
                    <a:pt x="3215" y="977"/>
                  </a:cubicBezTo>
                  <a:moveTo>
                    <a:pt x="2955" y="1000"/>
                  </a:moveTo>
                  <a:cubicBezTo>
                    <a:pt x="2947" y="987"/>
                    <a:pt x="2966" y="960"/>
                    <a:pt x="2971" y="939"/>
                  </a:cubicBezTo>
                  <a:cubicBezTo>
                    <a:pt x="2976" y="917"/>
                    <a:pt x="2958" y="984"/>
                    <a:pt x="2955" y="1000"/>
                  </a:cubicBezTo>
                  <a:moveTo>
                    <a:pt x="2984" y="908"/>
                  </a:moveTo>
                  <a:cubicBezTo>
                    <a:pt x="2984" y="900"/>
                    <a:pt x="2992" y="905"/>
                    <a:pt x="2984" y="908"/>
                  </a:cubicBezTo>
                  <a:cubicBezTo>
                    <a:pt x="2976" y="910"/>
                    <a:pt x="2987" y="921"/>
                    <a:pt x="2979" y="918"/>
                  </a:cubicBezTo>
                  <a:lnTo>
                    <a:pt x="2984" y="908"/>
                  </a:lnTo>
                  <a:moveTo>
                    <a:pt x="3222" y="921"/>
                  </a:moveTo>
                  <a:lnTo>
                    <a:pt x="3222" y="921"/>
                  </a:lnTo>
                  <a:cubicBezTo>
                    <a:pt x="3225" y="915"/>
                    <a:pt x="3227" y="910"/>
                    <a:pt x="3230" y="905"/>
                  </a:cubicBezTo>
                  <a:cubicBezTo>
                    <a:pt x="3234" y="899"/>
                    <a:pt x="3237" y="894"/>
                    <a:pt x="3241" y="889"/>
                  </a:cubicBezTo>
                  <a:lnTo>
                    <a:pt x="3241" y="889"/>
                  </a:lnTo>
                  <a:lnTo>
                    <a:pt x="3241" y="889"/>
                  </a:lnTo>
                  <a:cubicBezTo>
                    <a:pt x="3243" y="893"/>
                    <a:pt x="3244" y="896"/>
                    <a:pt x="3244" y="900"/>
                  </a:cubicBezTo>
                  <a:cubicBezTo>
                    <a:pt x="3244" y="904"/>
                    <a:pt x="3243" y="906"/>
                    <a:pt x="3241" y="910"/>
                  </a:cubicBezTo>
                  <a:cubicBezTo>
                    <a:pt x="3239" y="913"/>
                    <a:pt x="3236" y="916"/>
                    <a:pt x="3233" y="918"/>
                  </a:cubicBezTo>
                  <a:cubicBezTo>
                    <a:pt x="3229" y="920"/>
                    <a:pt x="3227" y="921"/>
                    <a:pt x="3223" y="921"/>
                  </a:cubicBezTo>
                  <a:cubicBezTo>
                    <a:pt x="3223" y="921"/>
                    <a:pt x="3223" y="921"/>
                    <a:pt x="3222" y="921"/>
                  </a:cubicBezTo>
                  <a:moveTo>
                    <a:pt x="3045" y="876"/>
                  </a:moveTo>
                  <a:cubicBezTo>
                    <a:pt x="3045" y="876"/>
                    <a:pt x="3040" y="900"/>
                    <a:pt x="3045" y="876"/>
                  </a:cubicBezTo>
                  <a:moveTo>
                    <a:pt x="3260" y="868"/>
                  </a:moveTo>
                  <a:cubicBezTo>
                    <a:pt x="3260" y="868"/>
                    <a:pt x="3265" y="868"/>
                    <a:pt x="3260" y="868"/>
                  </a:cubicBezTo>
                  <a:moveTo>
                    <a:pt x="2998" y="831"/>
                  </a:moveTo>
                  <a:cubicBezTo>
                    <a:pt x="2998" y="831"/>
                    <a:pt x="2984" y="844"/>
                    <a:pt x="2998" y="831"/>
                  </a:cubicBezTo>
                  <a:moveTo>
                    <a:pt x="3265" y="820"/>
                  </a:moveTo>
                  <a:cubicBezTo>
                    <a:pt x="3265" y="820"/>
                    <a:pt x="3281" y="828"/>
                    <a:pt x="3265" y="820"/>
                  </a:cubicBezTo>
                  <a:moveTo>
                    <a:pt x="3053" y="847"/>
                  </a:moveTo>
                  <a:cubicBezTo>
                    <a:pt x="3045" y="834"/>
                    <a:pt x="3063" y="828"/>
                    <a:pt x="3053" y="810"/>
                  </a:cubicBezTo>
                  <a:cubicBezTo>
                    <a:pt x="3042" y="791"/>
                    <a:pt x="3061" y="822"/>
                    <a:pt x="3072" y="828"/>
                  </a:cubicBezTo>
                  <a:cubicBezTo>
                    <a:pt x="3082" y="833"/>
                    <a:pt x="3058" y="836"/>
                    <a:pt x="3053" y="847"/>
                  </a:cubicBezTo>
                  <a:moveTo>
                    <a:pt x="3270" y="807"/>
                  </a:moveTo>
                  <a:cubicBezTo>
                    <a:pt x="3270" y="807"/>
                    <a:pt x="3273" y="820"/>
                    <a:pt x="3270" y="807"/>
                  </a:cubicBezTo>
                  <a:moveTo>
                    <a:pt x="3291" y="741"/>
                  </a:moveTo>
                  <a:cubicBezTo>
                    <a:pt x="3291" y="741"/>
                    <a:pt x="3291" y="744"/>
                    <a:pt x="3291" y="741"/>
                  </a:cubicBezTo>
                  <a:moveTo>
                    <a:pt x="3101" y="691"/>
                  </a:moveTo>
                  <a:cubicBezTo>
                    <a:pt x="3101" y="691"/>
                    <a:pt x="3117" y="693"/>
                    <a:pt x="3101" y="691"/>
                  </a:cubicBezTo>
                  <a:moveTo>
                    <a:pt x="3151" y="588"/>
                  </a:moveTo>
                  <a:lnTo>
                    <a:pt x="3151" y="588"/>
                  </a:lnTo>
                  <a:moveTo>
                    <a:pt x="3291" y="352"/>
                  </a:moveTo>
                  <a:cubicBezTo>
                    <a:pt x="3281" y="342"/>
                    <a:pt x="3267" y="339"/>
                    <a:pt x="3265" y="323"/>
                  </a:cubicBezTo>
                  <a:lnTo>
                    <a:pt x="3265" y="323"/>
                  </a:lnTo>
                  <a:cubicBezTo>
                    <a:pt x="3273" y="326"/>
                    <a:pt x="3279" y="329"/>
                    <a:pt x="3286" y="333"/>
                  </a:cubicBezTo>
                  <a:cubicBezTo>
                    <a:pt x="3291" y="336"/>
                    <a:pt x="3295" y="338"/>
                    <a:pt x="3299" y="342"/>
                  </a:cubicBezTo>
                  <a:cubicBezTo>
                    <a:pt x="3257" y="654"/>
                    <a:pt x="3127" y="992"/>
                    <a:pt x="3035" y="1310"/>
                  </a:cubicBezTo>
                  <a:cubicBezTo>
                    <a:pt x="2982" y="1305"/>
                    <a:pt x="2986" y="1318"/>
                    <a:pt x="2955" y="1326"/>
                  </a:cubicBezTo>
                  <a:cubicBezTo>
                    <a:pt x="2923" y="1334"/>
                    <a:pt x="2971" y="1322"/>
                    <a:pt x="2974" y="1312"/>
                  </a:cubicBezTo>
                  <a:cubicBezTo>
                    <a:pt x="2976" y="1301"/>
                    <a:pt x="2947" y="1315"/>
                    <a:pt x="2931" y="1312"/>
                  </a:cubicBezTo>
                  <a:cubicBezTo>
                    <a:pt x="2942" y="1220"/>
                    <a:pt x="3008" y="1143"/>
                    <a:pt x="2998" y="1056"/>
                  </a:cubicBezTo>
                  <a:cubicBezTo>
                    <a:pt x="3035" y="1051"/>
                    <a:pt x="3021" y="953"/>
                    <a:pt x="3053" y="932"/>
                  </a:cubicBezTo>
                  <a:cubicBezTo>
                    <a:pt x="3085" y="910"/>
                    <a:pt x="3040" y="936"/>
                    <a:pt x="3035" y="926"/>
                  </a:cubicBezTo>
                  <a:cubicBezTo>
                    <a:pt x="3029" y="915"/>
                    <a:pt x="3053" y="889"/>
                    <a:pt x="3072" y="876"/>
                  </a:cubicBezTo>
                  <a:cubicBezTo>
                    <a:pt x="3048" y="842"/>
                    <a:pt x="3103" y="815"/>
                    <a:pt x="3095" y="775"/>
                  </a:cubicBezTo>
                  <a:cubicBezTo>
                    <a:pt x="3082" y="781"/>
                    <a:pt x="3088" y="810"/>
                    <a:pt x="3064" y="810"/>
                  </a:cubicBezTo>
                  <a:cubicBezTo>
                    <a:pt x="3040" y="810"/>
                    <a:pt x="3082" y="791"/>
                    <a:pt x="3061" y="789"/>
                  </a:cubicBezTo>
                  <a:lnTo>
                    <a:pt x="3061" y="789"/>
                  </a:lnTo>
                  <a:cubicBezTo>
                    <a:pt x="3063" y="788"/>
                    <a:pt x="3065" y="787"/>
                    <a:pt x="3066" y="786"/>
                  </a:cubicBezTo>
                  <a:cubicBezTo>
                    <a:pt x="3075" y="781"/>
                    <a:pt x="3082" y="775"/>
                    <a:pt x="3087" y="766"/>
                  </a:cubicBezTo>
                  <a:cubicBezTo>
                    <a:pt x="3092" y="757"/>
                    <a:pt x="3094" y="748"/>
                    <a:pt x="3094" y="738"/>
                  </a:cubicBezTo>
                  <a:cubicBezTo>
                    <a:pt x="3094" y="730"/>
                    <a:pt x="3093" y="724"/>
                    <a:pt x="3090" y="717"/>
                  </a:cubicBezTo>
                  <a:cubicBezTo>
                    <a:pt x="3109" y="715"/>
                    <a:pt x="3109" y="693"/>
                    <a:pt x="3122" y="680"/>
                  </a:cubicBezTo>
                  <a:cubicBezTo>
                    <a:pt x="3135" y="667"/>
                    <a:pt x="3103" y="678"/>
                    <a:pt x="3111" y="662"/>
                  </a:cubicBezTo>
                  <a:cubicBezTo>
                    <a:pt x="3119" y="646"/>
                    <a:pt x="3125" y="601"/>
                    <a:pt x="3162" y="588"/>
                  </a:cubicBezTo>
                  <a:cubicBezTo>
                    <a:pt x="3167" y="506"/>
                    <a:pt x="3236" y="418"/>
                    <a:pt x="3291" y="352"/>
                  </a:cubicBezTo>
                  <a:moveTo>
                    <a:pt x="3715" y="1315"/>
                  </a:moveTo>
                  <a:cubicBezTo>
                    <a:pt x="3736" y="1315"/>
                    <a:pt x="3741" y="1305"/>
                    <a:pt x="3752" y="1297"/>
                  </a:cubicBezTo>
                  <a:cubicBezTo>
                    <a:pt x="3556" y="1278"/>
                    <a:pt x="3373" y="1302"/>
                    <a:pt x="3191" y="1291"/>
                  </a:cubicBezTo>
                  <a:cubicBezTo>
                    <a:pt x="3278" y="1024"/>
                    <a:pt x="3344" y="828"/>
                    <a:pt x="3413" y="543"/>
                  </a:cubicBezTo>
                  <a:cubicBezTo>
                    <a:pt x="3405" y="545"/>
                    <a:pt x="3400" y="545"/>
                    <a:pt x="3400" y="540"/>
                  </a:cubicBezTo>
                  <a:lnTo>
                    <a:pt x="3400" y="540"/>
                  </a:lnTo>
                  <a:cubicBezTo>
                    <a:pt x="3416" y="504"/>
                    <a:pt x="3423" y="471"/>
                    <a:pt x="3423" y="432"/>
                  </a:cubicBezTo>
                  <a:cubicBezTo>
                    <a:pt x="3423" y="410"/>
                    <a:pt x="3421" y="392"/>
                    <a:pt x="3416" y="371"/>
                  </a:cubicBezTo>
                  <a:cubicBezTo>
                    <a:pt x="3376" y="326"/>
                    <a:pt x="3334" y="289"/>
                    <a:pt x="3260" y="289"/>
                  </a:cubicBezTo>
                  <a:cubicBezTo>
                    <a:pt x="3053" y="519"/>
                    <a:pt x="2974" y="873"/>
                    <a:pt x="2844" y="1175"/>
                  </a:cubicBezTo>
                  <a:cubicBezTo>
                    <a:pt x="2844" y="1225"/>
                    <a:pt x="2812" y="1273"/>
                    <a:pt x="2804" y="1331"/>
                  </a:cubicBezTo>
                  <a:cubicBezTo>
                    <a:pt x="2799" y="1315"/>
                    <a:pt x="2765" y="1355"/>
                    <a:pt x="2752" y="1328"/>
                  </a:cubicBezTo>
                  <a:cubicBezTo>
                    <a:pt x="2746" y="1352"/>
                    <a:pt x="2757" y="1336"/>
                    <a:pt x="2762" y="1344"/>
                  </a:cubicBezTo>
                  <a:cubicBezTo>
                    <a:pt x="2767" y="1352"/>
                    <a:pt x="2748" y="1351"/>
                    <a:pt x="2746" y="1357"/>
                  </a:cubicBezTo>
                  <a:cubicBezTo>
                    <a:pt x="2743" y="1362"/>
                    <a:pt x="2765" y="1351"/>
                    <a:pt x="2773" y="1365"/>
                  </a:cubicBezTo>
                  <a:cubicBezTo>
                    <a:pt x="2781" y="1378"/>
                    <a:pt x="2786" y="1355"/>
                    <a:pt x="2797" y="1352"/>
                  </a:cubicBezTo>
                  <a:cubicBezTo>
                    <a:pt x="2807" y="1349"/>
                    <a:pt x="2799" y="1349"/>
                    <a:pt x="2797" y="1352"/>
                  </a:cubicBezTo>
                  <a:cubicBezTo>
                    <a:pt x="2794" y="1355"/>
                    <a:pt x="2791" y="1392"/>
                    <a:pt x="2778" y="1397"/>
                  </a:cubicBezTo>
                  <a:cubicBezTo>
                    <a:pt x="2765" y="1402"/>
                    <a:pt x="2749" y="1405"/>
                    <a:pt x="2759" y="1389"/>
                  </a:cubicBezTo>
                  <a:lnTo>
                    <a:pt x="2759" y="1389"/>
                  </a:lnTo>
                  <a:cubicBezTo>
                    <a:pt x="2757" y="1391"/>
                    <a:pt x="2755" y="1392"/>
                    <a:pt x="2753" y="1394"/>
                  </a:cubicBezTo>
                  <a:cubicBezTo>
                    <a:pt x="2744" y="1399"/>
                    <a:pt x="2735" y="1401"/>
                    <a:pt x="2725" y="1401"/>
                  </a:cubicBezTo>
                  <a:cubicBezTo>
                    <a:pt x="2715" y="1401"/>
                    <a:pt x="2707" y="1399"/>
                    <a:pt x="2699" y="1394"/>
                  </a:cubicBezTo>
                  <a:cubicBezTo>
                    <a:pt x="2699" y="1405"/>
                    <a:pt x="2685" y="1397"/>
                    <a:pt x="2680" y="1397"/>
                  </a:cubicBezTo>
                  <a:cubicBezTo>
                    <a:pt x="2675" y="1397"/>
                    <a:pt x="2685" y="1389"/>
                    <a:pt x="2680" y="1389"/>
                  </a:cubicBezTo>
                  <a:cubicBezTo>
                    <a:pt x="2675" y="1389"/>
                    <a:pt x="2595" y="1405"/>
                    <a:pt x="2574" y="1379"/>
                  </a:cubicBezTo>
                  <a:cubicBezTo>
                    <a:pt x="2590" y="1392"/>
                    <a:pt x="2617" y="1371"/>
                    <a:pt x="2627" y="1389"/>
                  </a:cubicBezTo>
                  <a:cubicBezTo>
                    <a:pt x="2627" y="1363"/>
                    <a:pt x="2662" y="1370"/>
                    <a:pt x="2662" y="1349"/>
                  </a:cubicBezTo>
                  <a:cubicBezTo>
                    <a:pt x="2662" y="1327"/>
                    <a:pt x="2654" y="1344"/>
                    <a:pt x="2643" y="1336"/>
                  </a:cubicBezTo>
                  <a:cubicBezTo>
                    <a:pt x="2632" y="1328"/>
                    <a:pt x="2603" y="1352"/>
                    <a:pt x="2593" y="1344"/>
                  </a:cubicBezTo>
                  <a:cubicBezTo>
                    <a:pt x="2582" y="1336"/>
                    <a:pt x="2590" y="1357"/>
                    <a:pt x="2582" y="1357"/>
                  </a:cubicBezTo>
                  <a:lnTo>
                    <a:pt x="2582" y="1344"/>
                  </a:lnTo>
                  <a:cubicBezTo>
                    <a:pt x="2566" y="1355"/>
                    <a:pt x="2566" y="1354"/>
                    <a:pt x="2543" y="1349"/>
                  </a:cubicBezTo>
                  <a:cubicBezTo>
                    <a:pt x="2519" y="1343"/>
                    <a:pt x="2561" y="1363"/>
                    <a:pt x="2548" y="1365"/>
                  </a:cubicBezTo>
                  <a:cubicBezTo>
                    <a:pt x="2492" y="1352"/>
                    <a:pt x="2471" y="1376"/>
                    <a:pt x="2408" y="1365"/>
                  </a:cubicBezTo>
                  <a:cubicBezTo>
                    <a:pt x="2408" y="1368"/>
                    <a:pt x="2400" y="1365"/>
                    <a:pt x="2400" y="1371"/>
                  </a:cubicBezTo>
                  <a:cubicBezTo>
                    <a:pt x="2400" y="1376"/>
                    <a:pt x="2405" y="1376"/>
                    <a:pt x="2400" y="1376"/>
                  </a:cubicBezTo>
                  <a:lnTo>
                    <a:pt x="2400" y="1371"/>
                  </a:lnTo>
                  <a:lnTo>
                    <a:pt x="2400" y="1371"/>
                  </a:lnTo>
                  <a:cubicBezTo>
                    <a:pt x="2333" y="1377"/>
                    <a:pt x="2276" y="1379"/>
                    <a:pt x="2208" y="1379"/>
                  </a:cubicBezTo>
                  <a:cubicBezTo>
                    <a:pt x="2131" y="1379"/>
                    <a:pt x="2066" y="1376"/>
                    <a:pt x="1990" y="1368"/>
                  </a:cubicBezTo>
                  <a:lnTo>
                    <a:pt x="1990" y="1368"/>
                  </a:lnTo>
                  <a:cubicBezTo>
                    <a:pt x="1981" y="1388"/>
                    <a:pt x="1977" y="1406"/>
                    <a:pt x="1977" y="1427"/>
                  </a:cubicBezTo>
                  <a:cubicBezTo>
                    <a:pt x="1977" y="1454"/>
                    <a:pt x="1983" y="1476"/>
                    <a:pt x="1996" y="1499"/>
                  </a:cubicBezTo>
                  <a:cubicBezTo>
                    <a:pt x="1999" y="1504"/>
                    <a:pt x="2002" y="1509"/>
                    <a:pt x="2005" y="1513"/>
                  </a:cubicBezTo>
                  <a:cubicBezTo>
                    <a:pt x="2058" y="1524"/>
                    <a:pt x="2082" y="1521"/>
                    <a:pt x="2125" y="1532"/>
                  </a:cubicBezTo>
                  <a:cubicBezTo>
                    <a:pt x="2357" y="1511"/>
                    <a:pt x="2527" y="1482"/>
                    <a:pt x="2765" y="1455"/>
                  </a:cubicBezTo>
                  <a:cubicBezTo>
                    <a:pt x="2770" y="1513"/>
                    <a:pt x="2730" y="1574"/>
                    <a:pt x="2736" y="1627"/>
                  </a:cubicBezTo>
                  <a:cubicBezTo>
                    <a:pt x="2685" y="1807"/>
                    <a:pt x="2656" y="2021"/>
                    <a:pt x="2622" y="2213"/>
                  </a:cubicBezTo>
                  <a:lnTo>
                    <a:pt x="2622" y="2213"/>
                  </a:lnTo>
                  <a:lnTo>
                    <a:pt x="2622" y="2213"/>
                  </a:lnTo>
                  <a:cubicBezTo>
                    <a:pt x="2613" y="2219"/>
                    <a:pt x="2605" y="2223"/>
                    <a:pt x="2595" y="2227"/>
                  </a:cubicBezTo>
                  <a:lnTo>
                    <a:pt x="2582" y="2227"/>
                  </a:lnTo>
                  <a:cubicBezTo>
                    <a:pt x="2577" y="2211"/>
                    <a:pt x="2577" y="2190"/>
                    <a:pt x="2561" y="2187"/>
                  </a:cubicBezTo>
                  <a:cubicBezTo>
                    <a:pt x="2545" y="2184"/>
                    <a:pt x="2550" y="2213"/>
                    <a:pt x="2532" y="2213"/>
                  </a:cubicBezTo>
                  <a:cubicBezTo>
                    <a:pt x="2529" y="2269"/>
                    <a:pt x="2556" y="2311"/>
                    <a:pt x="2580" y="2354"/>
                  </a:cubicBezTo>
                  <a:cubicBezTo>
                    <a:pt x="2593" y="2354"/>
                    <a:pt x="2601" y="2356"/>
                    <a:pt x="2603" y="2367"/>
                  </a:cubicBezTo>
                  <a:cubicBezTo>
                    <a:pt x="2590" y="2616"/>
                    <a:pt x="2561" y="2920"/>
                    <a:pt x="2733" y="3102"/>
                  </a:cubicBezTo>
                  <a:cubicBezTo>
                    <a:pt x="2797" y="3155"/>
                    <a:pt x="2892" y="3129"/>
                    <a:pt x="2961" y="3100"/>
                  </a:cubicBezTo>
                  <a:cubicBezTo>
                    <a:pt x="3103" y="2986"/>
                    <a:pt x="3209" y="2827"/>
                    <a:pt x="3320" y="2695"/>
                  </a:cubicBezTo>
                  <a:cubicBezTo>
                    <a:pt x="3312" y="2687"/>
                    <a:pt x="3310" y="2700"/>
                    <a:pt x="3310" y="2690"/>
                  </a:cubicBezTo>
                  <a:cubicBezTo>
                    <a:pt x="3360" y="2631"/>
                    <a:pt x="3389" y="2549"/>
                    <a:pt x="3424" y="2502"/>
                  </a:cubicBezTo>
                  <a:cubicBezTo>
                    <a:pt x="3405" y="2491"/>
                    <a:pt x="3400" y="2515"/>
                    <a:pt x="3392" y="2504"/>
                  </a:cubicBezTo>
                  <a:cubicBezTo>
                    <a:pt x="3384" y="2494"/>
                    <a:pt x="3399" y="2489"/>
                    <a:pt x="3402" y="2481"/>
                  </a:cubicBezTo>
                  <a:cubicBezTo>
                    <a:pt x="3404" y="2473"/>
                    <a:pt x="3428" y="2489"/>
                    <a:pt x="3431" y="2473"/>
                  </a:cubicBezTo>
                  <a:cubicBezTo>
                    <a:pt x="3433" y="2457"/>
                    <a:pt x="3416" y="2481"/>
                    <a:pt x="3413" y="2467"/>
                  </a:cubicBezTo>
                  <a:cubicBezTo>
                    <a:pt x="3410" y="2454"/>
                    <a:pt x="3418" y="2438"/>
                    <a:pt x="3439" y="2441"/>
                  </a:cubicBezTo>
                  <a:cubicBezTo>
                    <a:pt x="3455" y="2356"/>
                    <a:pt x="3540" y="2282"/>
                    <a:pt x="3558" y="2203"/>
                  </a:cubicBezTo>
                  <a:cubicBezTo>
                    <a:pt x="3553" y="2219"/>
                    <a:pt x="3527" y="2230"/>
                    <a:pt x="3535" y="2251"/>
                  </a:cubicBezTo>
                  <a:cubicBezTo>
                    <a:pt x="3543" y="2273"/>
                    <a:pt x="3521" y="2277"/>
                    <a:pt x="3503" y="2277"/>
                  </a:cubicBezTo>
                  <a:cubicBezTo>
                    <a:pt x="3484" y="2277"/>
                    <a:pt x="3514" y="2282"/>
                    <a:pt x="3514" y="2290"/>
                  </a:cubicBezTo>
                  <a:lnTo>
                    <a:pt x="3514" y="2290"/>
                  </a:lnTo>
                  <a:cubicBezTo>
                    <a:pt x="3488" y="2309"/>
                    <a:pt x="3469" y="2331"/>
                    <a:pt x="3453" y="2358"/>
                  </a:cubicBezTo>
                  <a:cubicBezTo>
                    <a:pt x="3443" y="2376"/>
                    <a:pt x="3437" y="2390"/>
                    <a:pt x="3431" y="2409"/>
                  </a:cubicBezTo>
                  <a:lnTo>
                    <a:pt x="3410" y="2415"/>
                  </a:lnTo>
                  <a:lnTo>
                    <a:pt x="3410" y="2415"/>
                  </a:lnTo>
                  <a:cubicBezTo>
                    <a:pt x="3319" y="2560"/>
                    <a:pt x="3229" y="2675"/>
                    <a:pt x="3111" y="2801"/>
                  </a:cubicBezTo>
                  <a:lnTo>
                    <a:pt x="3101" y="2790"/>
                  </a:lnTo>
                  <a:cubicBezTo>
                    <a:pt x="3098" y="2803"/>
                    <a:pt x="3108" y="2801"/>
                    <a:pt x="3103" y="2811"/>
                  </a:cubicBezTo>
                  <a:cubicBezTo>
                    <a:pt x="3097" y="2822"/>
                    <a:pt x="3081" y="2846"/>
                    <a:pt x="3058" y="2840"/>
                  </a:cubicBezTo>
                  <a:cubicBezTo>
                    <a:pt x="3034" y="2835"/>
                    <a:pt x="3072" y="2844"/>
                    <a:pt x="3064" y="2854"/>
                  </a:cubicBezTo>
                  <a:cubicBezTo>
                    <a:pt x="3056" y="2865"/>
                    <a:pt x="3024" y="2907"/>
                    <a:pt x="2998" y="2901"/>
                  </a:cubicBezTo>
                  <a:cubicBezTo>
                    <a:pt x="3109" y="2758"/>
                    <a:pt x="3246" y="2621"/>
                    <a:pt x="3334" y="2467"/>
                  </a:cubicBezTo>
                  <a:cubicBezTo>
                    <a:pt x="3336" y="2467"/>
                    <a:pt x="3336" y="2475"/>
                    <a:pt x="3339" y="2475"/>
                  </a:cubicBezTo>
                  <a:cubicBezTo>
                    <a:pt x="3342" y="2475"/>
                    <a:pt x="3336" y="2465"/>
                    <a:pt x="3336" y="2462"/>
                  </a:cubicBezTo>
                  <a:cubicBezTo>
                    <a:pt x="3410" y="2412"/>
                    <a:pt x="3424" y="2325"/>
                    <a:pt x="3492" y="2277"/>
                  </a:cubicBezTo>
                  <a:cubicBezTo>
                    <a:pt x="3492" y="2269"/>
                    <a:pt x="3487" y="2269"/>
                    <a:pt x="3490" y="2256"/>
                  </a:cubicBezTo>
                  <a:cubicBezTo>
                    <a:pt x="3540" y="2216"/>
                    <a:pt x="3558" y="2147"/>
                    <a:pt x="3601" y="2097"/>
                  </a:cubicBezTo>
                  <a:cubicBezTo>
                    <a:pt x="3519" y="2161"/>
                    <a:pt x="3476" y="2264"/>
                    <a:pt x="3413" y="2346"/>
                  </a:cubicBezTo>
                  <a:lnTo>
                    <a:pt x="3413" y="2346"/>
                  </a:lnTo>
                  <a:cubicBezTo>
                    <a:pt x="3348" y="2417"/>
                    <a:pt x="3300" y="2483"/>
                    <a:pt x="3252" y="2566"/>
                  </a:cubicBezTo>
                  <a:cubicBezTo>
                    <a:pt x="3251" y="2567"/>
                    <a:pt x="3250" y="2569"/>
                    <a:pt x="3249" y="2571"/>
                  </a:cubicBezTo>
                  <a:cubicBezTo>
                    <a:pt x="3230" y="2589"/>
                    <a:pt x="3207" y="2597"/>
                    <a:pt x="3204" y="2629"/>
                  </a:cubicBezTo>
                  <a:cubicBezTo>
                    <a:pt x="3201" y="2661"/>
                    <a:pt x="3169" y="2682"/>
                    <a:pt x="3140" y="2690"/>
                  </a:cubicBezTo>
                  <a:cubicBezTo>
                    <a:pt x="3110" y="2698"/>
                    <a:pt x="3135" y="2708"/>
                    <a:pt x="3138" y="2721"/>
                  </a:cubicBezTo>
                  <a:cubicBezTo>
                    <a:pt x="3011" y="2819"/>
                    <a:pt x="2947" y="2983"/>
                    <a:pt x="2765" y="3028"/>
                  </a:cubicBezTo>
                  <a:lnTo>
                    <a:pt x="2738" y="3023"/>
                  </a:lnTo>
                  <a:cubicBezTo>
                    <a:pt x="2659" y="2877"/>
                    <a:pt x="2712" y="2708"/>
                    <a:pt x="2680" y="2565"/>
                  </a:cubicBezTo>
                  <a:cubicBezTo>
                    <a:pt x="2688" y="2563"/>
                    <a:pt x="2693" y="2555"/>
                    <a:pt x="2699" y="2549"/>
                  </a:cubicBezTo>
                  <a:lnTo>
                    <a:pt x="2699" y="2549"/>
                  </a:lnTo>
                  <a:cubicBezTo>
                    <a:pt x="2699" y="2507"/>
                    <a:pt x="2701" y="2470"/>
                    <a:pt x="2707" y="2428"/>
                  </a:cubicBezTo>
                  <a:cubicBezTo>
                    <a:pt x="2701" y="2420"/>
                    <a:pt x="2696" y="2436"/>
                    <a:pt x="2696" y="2422"/>
                  </a:cubicBezTo>
                  <a:cubicBezTo>
                    <a:pt x="2696" y="2409"/>
                    <a:pt x="2707" y="2380"/>
                    <a:pt x="2707" y="2348"/>
                  </a:cubicBezTo>
                  <a:lnTo>
                    <a:pt x="2707" y="2348"/>
                  </a:lnTo>
                  <a:cubicBezTo>
                    <a:pt x="2746" y="2312"/>
                    <a:pt x="2775" y="2275"/>
                    <a:pt x="2802" y="2228"/>
                  </a:cubicBezTo>
                  <a:cubicBezTo>
                    <a:pt x="2825" y="2189"/>
                    <a:pt x="2840" y="2154"/>
                    <a:pt x="2852" y="2110"/>
                  </a:cubicBezTo>
                  <a:lnTo>
                    <a:pt x="2852" y="2110"/>
                  </a:lnTo>
                  <a:cubicBezTo>
                    <a:pt x="2938" y="1959"/>
                    <a:pt x="2997" y="1823"/>
                    <a:pt x="3051" y="1656"/>
                  </a:cubicBezTo>
                  <a:lnTo>
                    <a:pt x="3064" y="1656"/>
                  </a:lnTo>
                  <a:cubicBezTo>
                    <a:pt x="3048" y="1630"/>
                    <a:pt x="3076" y="1609"/>
                    <a:pt x="3082" y="1577"/>
                  </a:cubicBezTo>
                  <a:cubicBezTo>
                    <a:pt x="3087" y="1545"/>
                    <a:pt x="3090" y="1582"/>
                    <a:pt x="3098" y="1577"/>
                  </a:cubicBezTo>
                  <a:cubicBezTo>
                    <a:pt x="3106" y="1572"/>
                    <a:pt x="3089" y="1556"/>
                    <a:pt x="3095" y="1540"/>
                  </a:cubicBezTo>
                  <a:cubicBezTo>
                    <a:pt x="3100" y="1524"/>
                    <a:pt x="3100" y="1551"/>
                    <a:pt x="3103" y="1551"/>
                  </a:cubicBezTo>
                  <a:cubicBezTo>
                    <a:pt x="3105" y="1551"/>
                    <a:pt x="3130" y="1469"/>
                    <a:pt x="3151" y="1431"/>
                  </a:cubicBezTo>
                  <a:cubicBezTo>
                    <a:pt x="3260" y="1421"/>
                    <a:pt x="3365" y="1418"/>
                    <a:pt x="3455" y="1410"/>
                  </a:cubicBezTo>
                  <a:cubicBezTo>
                    <a:pt x="3490" y="1421"/>
                    <a:pt x="3558" y="1426"/>
                    <a:pt x="3569" y="1408"/>
                  </a:cubicBezTo>
                  <a:cubicBezTo>
                    <a:pt x="3580" y="1389"/>
                    <a:pt x="3592" y="1410"/>
                    <a:pt x="3611" y="1421"/>
                  </a:cubicBezTo>
                  <a:cubicBezTo>
                    <a:pt x="3629" y="1431"/>
                    <a:pt x="3611" y="1408"/>
                    <a:pt x="3619" y="1408"/>
                  </a:cubicBezTo>
                  <a:lnTo>
                    <a:pt x="3619" y="1421"/>
                  </a:lnTo>
                  <a:cubicBezTo>
                    <a:pt x="3643" y="1418"/>
                    <a:pt x="3646" y="1424"/>
                    <a:pt x="3662" y="1413"/>
                  </a:cubicBezTo>
                  <a:cubicBezTo>
                    <a:pt x="3678" y="1402"/>
                    <a:pt x="3717" y="1424"/>
                    <a:pt x="3717" y="1410"/>
                  </a:cubicBezTo>
                  <a:cubicBezTo>
                    <a:pt x="3831" y="1447"/>
                    <a:pt x="3921" y="1421"/>
                    <a:pt x="4029" y="1469"/>
                  </a:cubicBezTo>
                  <a:cubicBezTo>
                    <a:pt x="4014" y="1476"/>
                    <a:pt x="3987" y="1476"/>
                    <a:pt x="3977" y="1495"/>
                  </a:cubicBezTo>
                  <a:lnTo>
                    <a:pt x="3977" y="1495"/>
                  </a:lnTo>
                  <a:lnTo>
                    <a:pt x="3977" y="1495"/>
                  </a:lnTo>
                  <a:cubicBezTo>
                    <a:pt x="3988" y="1502"/>
                    <a:pt x="4000" y="1505"/>
                    <a:pt x="4014" y="1505"/>
                  </a:cubicBezTo>
                  <a:cubicBezTo>
                    <a:pt x="4027" y="1505"/>
                    <a:pt x="4039" y="1502"/>
                    <a:pt x="4051" y="1495"/>
                  </a:cubicBezTo>
                  <a:lnTo>
                    <a:pt x="4051" y="1495"/>
                  </a:lnTo>
                  <a:cubicBezTo>
                    <a:pt x="4061" y="1516"/>
                    <a:pt x="4101" y="1500"/>
                    <a:pt x="4090" y="1516"/>
                  </a:cubicBezTo>
                  <a:cubicBezTo>
                    <a:pt x="4133" y="1484"/>
                    <a:pt x="4119" y="1400"/>
                    <a:pt x="4077" y="1357"/>
                  </a:cubicBezTo>
                  <a:cubicBezTo>
                    <a:pt x="4056" y="1371"/>
                    <a:pt x="4050" y="1355"/>
                    <a:pt x="4037" y="1347"/>
                  </a:cubicBezTo>
                  <a:cubicBezTo>
                    <a:pt x="4023" y="1339"/>
                    <a:pt x="4035" y="1352"/>
                    <a:pt x="4029" y="1352"/>
                  </a:cubicBezTo>
                  <a:lnTo>
                    <a:pt x="4029" y="1360"/>
                  </a:lnTo>
                  <a:cubicBezTo>
                    <a:pt x="4029" y="1360"/>
                    <a:pt x="4035" y="1365"/>
                    <a:pt x="4029" y="1368"/>
                  </a:cubicBezTo>
                  <a:lnTo>
                    <a:pt x="4029" y="1360"/>
                  </a:lnTo>
                  <a:cubicBezTo>
                    <a:pt x="4016" y="1368"/>
                    <a:pt x="4024" y="1352"/>
                    <a:pt x="4029" y="1352"/>
                  </a:cubicBezTo>
                  <a:lnTo>
                    <a:pt x="4029" y="1352"/>
                  </a:lnTo>
                  <a:lnTo>
                    <a:pt x="4029" y="1351"/>
                  </a:lnTo>
                  <a:cubicBezTo>
                    <a:pt x="4027" y="1347"/>
                    <a:pt x="4026" y="1344"/>
                    <a:pt x="4026" y="1340"/>
                  </a:cubicBezTo>
                  <a:cubicBezTo>
                    <a:pt x="4026" y="1338"/>
                    <a:pt x="4026" y="1336"/>
                    <a:pt x="4027" y="1334"/>
                  </a:cubicBezTo>
                  <a:lnTo>
                    <a:pt x="4027" y="1334"/>
                  </a:lnTo>
                  <a:cubicBezTo>
                    <a:pt x="3935" y="1316"/>
                    <a:pt x="3856" y="1306"/>
                    <a:pt x="3762" y="1299"/>
                  </a:cubicBezTo>
                  <a:cubicBezTo>
                    <a:pt x="3757" y="1318"/>
                    <a:pt x="3789" y="1299"/>
                    <a:pt x="3781" y="1315"/>
                  </a:cubicBezTo>
                  <a:lnTo>
                    <a:pt x="3768" y="1315"/>
                  </a:lnTo>
                  <a:cubicBezTo>
                    <a:pt x="3762" y="1328"/>
                    <a:pt x="3778" y="1320"/>
                    <a:pt x="3778" y="1331"/>
                  </a:cubicBezTo>
                  <a:lnTo>
                    <a:pt x="3778" y="1331"/>
                  </a:lnTo>
                  <a:cubicBezTo>
                    <a:pt x="3778" y="1330"/>
                    <a:pt x="3779" y="1330"/>
                    <a:pt x="3779" y="1330"/>
                  </a:cubicBezTo>
                  <a:cubicBezTo>
                    <a:pt x="3782" y="1325"/>
                    <a:pt x="3785" y="1321"/>
                    <a:pt x="3789" y="1319"/>
                  </a:cubicBezTo>
                  <a:cubicBezTo>
                    <a:pt x="3793" y="1316"/>
                    <a:pt x="3797" y="1315"/>
                    <a:pt x="3802" y="1315"/>
                  </a:cubicBezTo>
                  <a:cubicBezTo>
                    <a:pt x="3802" y="1320"/>
                    <a:pt x="3804" y="1323"/>
                    <a:pt x="3807" y="1331"/>
                  </a:cubicBezTo>
                  <a:cubicBezTo>
                    <a:pt x="3809" y="1339"/>
                    <a:pt x="3812" y="1318"/>
                    <a:pt x="3820" y="1318"/>
                  </a:cubicBezTo>
                  <a:cubicBezTo>
                    <a:pt x="3828" y="1318"/>
                    <a:pt x="3910" y="1318"/>
                    <a:pt x="3932" y="1344"/>
                  </a:cubicBezTo>
                  <a:lnTo>
                    <a:pt x="3934" y="1344"/>
                  </a:lnTo>
                  <a:cubicBezTo>
                    <a:pt x="3934" y="1342"/>
                    <a:pt x="3939" y="1344"/>
                    <a:pt x="3934" y="1344"/>
                  </a:cubicBezTo>
                  <a:cubicBezTo>
                    <a:pt x="3929" y="1344"/>
                    <a:pt x="3932" y="1349"/>
                    <a:pt x="3932" y="1344"/>
                  </a:cubicBezTo>
                  <a:cubicBezTo>
                    <a:pt x="3932" y="1339"/>
                    <a:pt x="3918" y="1347"/>
                    <a:pt x="3918" y="1355"/>
                  </a:cubicBezTo>
                  <a:cubicBezTo>
                    <a:pt x="3918" y="1363"/>
                    <a:pt x="3932" y="1349"/>
                    <a:pt x="3937" y="1360"/>
                  </a:cubicBezTo>
                  <a:cubicBezTo>
                    <a:pt x="3942" y="1371"/>
                    <a:pt x="3945" y="1342"/>
                    <a:pt x="3953" y="1342"/>
                  </a:cubicBezTo>
                  <a:cubicBezTo>
                    <a:pt x="3961" y="1342"/>
                    <a:pt x="3939" y="1360"/>
                    <a:pt x="3958" y="1360"/>
                  </a:cubicBezTo>
                  <a:cubicBezTo>
                    <a:pt x="3977" y="1360"/>
                    <a:pt x="3960" y="1344"/>
                    <a:pt x="3987" y="1344"/>
                  </a:cubicBezTo>
                  <a:cubicBezTo>
                    <a:pt x="4013" y="1344"/>
                    <a:pt x="3971" y="1347"/>
                    <a:pt x="3974" y="1360"/>
                  </a:cubicBezTo>
                  <a:lnTo>
                    <a:pt x="3974" y="1360"/>
                  </a:lnTo>
                  <a:cubicBezTo>
                    <a:pt x="3996" y="1370"/>
                    <a:pt x="4016" y="1378"/>
                    <a:pt x="4040" y="1384"/>
                  </a:cubicBezTo>
                  <a:cubicBezTo>
                    <a:pt x="4040" y="1381"/>
                    <a:pt x="4048" y="1384"/>
                    <a:pt x="4040" y="1384"/>
                  </a:cubicBezTo>
                  <a:cubicBezTo>
                    <a:pt x="4032" y="1384"/>
                    <a:pt x="4061" y="1388"/>
                    <a:pt x="4056" y="1402"/>
                  </a:cubicBezTo>
                  <a:cubicBezTo>
                    <a:pt x="4051" y="1415"/>
                    <a:pt x="3995" y="1407"/>
                    <a:pt x="3961" y="1389"/>
                  </a:cubicBezTo>
                  <a:cubicBezTo>
                    <a:pt x="3926" y="1370"/>
                    <a:pt x="3913" y="1387"/>
                    <a:pt x="3934" y="1376"/>
                  </a:cubicBezTo>
                  <a:cubicBezTo>
                    <a:pt x="3955" y="1365"/>
                    <a:pt x="3910" y="1370"/>
                    <a:pt x="3908" y="1381"/>
                  </a:cubicBezTo>
                  <a:cubicBezTo>
                    <a:pt x="3905" y="1391"/>
                    <a:pt x="3905" y="1368"/>
                    <a:pt x="3894" y="1371"/>
                  </a:cubicBezTo>
                  <a:lnTo>
                    <a:pt x="3887" y="1371"/>
                  </a:lnTo>
                  <a:cubicBezTo>
                    <a:pt x="3887" y="1379"/>
                    <a:pt x="3868" y="1379"/>
                    <a:pt x="3871" y="1371"/>
                  </a:cubicBezTo>
                  <a:cubicBezTo>
                    <a:pt x="3873" y="1363"/>
                    <a:pt x="3868" y="1387"/>
                    <a:pt x="3855" y="1381"/>
                  </a:cubicBezTo>
                  <a:cubicBezTo>
                    <a:pt x="3757" y="1352"/>
                    <a:pt x="3685" y="1381"/>
                    <a:pt x="3614" y="1352"/>
                  </a:cubicBezTo>
                  <a:cubicBezTo>
                    <a:pt x="3614" y="1357"/>
                    <a:pt x="3622" y="1360"/>
                    <a:pt x="3614" y="1360"/>
                  </a:cubicBezTo>
                  <a:lnTo>
                    <a:pt x="3614" y="1360"/>
                  </a:lnTo>
                  <a:cubicBezTo>
                    <a:pt x="3604" y="1359"/>
                    <a:pt x="3596" y="1359"/>
                    <a:pt x="3586" y="1359"/>
                  </a:cubicBezTo>
                  <a:cubicBezTo>
                    <a:pt x="3576" y="1359"/>
                    <a:pt x="3568" y="1359"/>
                    <a:pt x="3558" y="1360"/>
                  </a:cubicBezTo>
                  <a:cubicBezTo>
                    <a:pt x="3561" y="1357"/>
                    <a:pt x="3561" y="1355"/>
                    <a:pt x="3556" y="1352"/>
                  </a:cubicBezTo>
                  <a:cubicBezTo>
                    <a:pt x="3551" y="1349"/>
                    <a:pt x="3492" y="1347"/>
                    <a:pt x="3469" y="1368"/>
                  </a:cubicBezTo>
                  <a:cubicBezTo>
                    <a:pt x="3445" y="1389"/>
                    <a:pt x="3487" y="1373"/>
                    <a:pt x="3495" y="1387"/>
                  </a:cubicBezTo>
                  <a:cubicBezTo>
                    <a:pt x="3503" y="1400"/>
                    <a:pt x="3454" y="1387"/>
                    <a:pt x="3439" y="1387"/>
                  </a:cubicBezTo>
                  <a:cubicBezTo>
                    <a:pt x="3423" y="1387"/>
                    <a:pt x="3447" y="1368"/>
                    <a:pt x="3429" y="1368"/>
                  </a:cubicBezTo>
                  <a:cubicBezTo>
                    <a:pt x="3410" y="1368"/>
                    <a:pt x="3426" y="1379"/>
                    <a:pt x="3431" y="1381"/>
                  </a:cubicBezTo>
                  <a:lnTo>
                    <a:pt x="3431" y="1381"/>
                  </a:lnTo>
                  <a:cubicBezTo>
                    <a:pt x="3416" y="1387"/>
                    <a:pt x="3402" y="1390"/>
                    <a:pt x="3386" y="1390"/>
                  </a:cubicBezTo>
                  <a:cubicBezTo>
                    <a:pt x="3376" y="1390"/>
                    <a:pt x="3367" y="1389"/>
                    <a:pt x="3357" y="1387"/>
                  </a:cubicBezTo>
                  <a:cubicBezTo>
                    <a:pt x="3352" y="1394"/>
                    <a:pt x="3322" y="1394"/>
                    <a:pt x="3320" y="1387"/>
                  </a:cubicBezTo>
                  <a:cubicBezTo>
                    <a:pt x="3317" y="1379"/>
                    <a:pt x="3338" y="1387"/>
                    <a:pt x="3357" y="1387"/>
                  </a:cubicBezTo>
                  <a:cubicBezTo>
                    <a:pt x="3375" y="1387"/>
                    <a:pt x="3384" y="1371"/>
                    <a:pt x="3376" y="1360"/>
                  </a:cubicBezTo>
                  <a:cubicBezTo>
                    <a:pt x="3368" y="1349"/>
                    <a:pt x="3370" y="1378"/>
                    <a:pt x="3357" y="1373"/>
                  </a:cubicBezTo>
                  <a:cubicBezTo>
                    <a:pt x="3343" y="1367"/>
                    <a:pt x="3304" y="1373"/>
                    <a:pt x="3278" y="1371"/>
                  </a:cubicBezTo>
                  <a:cubicBezTo>
                    <a:pt x="3251" y="1368"/>
                    <a:pt x="3299" y="1359"/>
                    <a:pt x="3281" y="1357"/>
                  </a:cubicBezTo>
                  <a:cubicBezTo>
                    <a:pt x="3262" y="1354"/>
                    <a:pt x="3207" y="1368"/>
                    <a:pt x="3170" y="1368"/>
                  </a:cubicBezTo>
                  <a:cubicBezTo>
                    <a:pt x="3175" y="1355"/>
                    <a:pt x="3175" y="1342"/>
                    <a:pt x="3191" y="1339"/>
                  </a:cubicBezTo>
                  <a:cubicBezTo>
                    <a:pt x="3207" y="1336"/>
                    <a:pt x="3203" y="1355"/>
                    <a:pt x="3209" y="1342"/>
                  </a:cubicBezTo>
                  <a:cubicBezTo>
                    <a:pt x="3214" y="1328"/>
                    <a:pt x="3206" y="1334"/>
                    <a:pt x="3209" y="1331"/>
                  </a:cubicBezTo>
                  <a:cubicBezTo>
                    <a:pt x="3211" y="1328"/>
                    <a:pt x="3188" y="1339"/>
                    <a:pt x="3180" y="1328"/>
                  </a:cubicBezTo>
                  <a:lnTo>
                    <a:pt x="3180" y="1328"/>
                  </a:lnTo>
                  <a:cubicBezTo>
                    <a:pt x="3201" y="1319"/>
                    <a:pt x="3220" y="1315"/>
                    <a:pt x="3243" y="1315"/>
                  </a:cubicBezTo>
                  <a:cubicBezTo>
                    <a:pt x="3257" y="1315"/>
                    <a:pt x="3269" y="1317"/>
                    <a:pt x="3283" y="1320"/>
                  </a:cubicBezTo>
                  <a:cubicBezTo>
                    <a:pt x="3294" y="1299"/>
                    <a:pt x="3318" y="1325"/>
                    <a:pt x="3334" y="1307"/>
                  </a:cubicBezTo>
                  <a:cubicBezTo>
                    <a:pt x="3349" y="1288"/>
                    <a:pt x="3339" y="1307"/>
                    <a:pt x="3344" y="1307"/>
                  </a:cubicBezTo>
                  <a:cubicBezTo>
                    <a:pt x="3349" y="1307"/>
                    <a:pt x="3387" y="1302"/>
                    <a:pt x="3400" y="1328"/>
                  </a:cubicBezTo>
                  <a:cubicBezTo>
                    <a:pt x="3405" y="1307"/>
                    <a:pt x="3386" y="1318"/>
                    <a:pt x="3389" y="1302"/>
                  </a:cubicBezTo>
                  <a:cubicBezTo>
                    <a:pt x="3391" y="1286"/>
                    <a:pt x="3413" y="1305"/>
                    <a:pt x="3413" y="1318"/>
                  </a:cubicBezTo>
                  <a:cubicBezTo>
                    <a:pt x="3413" y="1331"/>
                    <a:pt x="3450" y="1320"/>
                    <a:pt x="3479" y="1318"/>
                  </a:cubicBezTo>
                  <a:lnTo>
                    <a:pt x="3479" y="1307"/>
                  </a:lnTo>
                  <a:cubicBezTo>
                    <a:pt x="3476" y="1305"/>
                    <a:pt x="3469" y="1307"/>
                    <a:pt x="3469" y="1302"/>
                  </a:cubicBezTo>
                  <a:cubicBezTo>
                    <a:pt x="3469" y="1297"/>
                    <a:pt x="3479" y="1302"/>
                    <a:pt x="3479" y="1307"/>
                  </a:cubicBezTo>
                  <a:cubicBezTo>
                    <a:pt x="3479" y="1312"/>
                    <a:pt x="3495" y="1320"/>
                    <a:pt x="3514" y="1318"/>
                  </a:cubicBezTo>
                  <a:cubicBezTo>
                    <a:pt x="3532" y="1315"/>
                    <a:pt x="3535" y="1307"/>
                    <a:pt x="3548" y="1302"/>
                  </a:cubicBezTo>
                  <a:cubicBezTo>
                    <a:pt x="3561" y="1297"/>
                    <a:pt x="3664" y="1302"/>
                    <a:pt x="3715" y="1318"/>
                  </a:cubicBezTo>
                  <a:lnTo>
                    <a:pt x="3715" y="1315"/>
                  </a:lnTo>
                  <a:moveTo>
                    <a:pt x="1696" y="2639"/>
                  </a:moveTo>
                  <a:cubicBezTo>
                    <a:pt x="1696" y="2634"/>
                    <a:pt x="1704" y="2634"/>
                    <a:pt x="1696" y="2639"/>
                  </a:cubicBezTo>
                  <a:moveTo>
                    <a:pt x="2005" y="2586"/>
                  </a:moveTo>
                  <a:lnTo>
                    <a:pt x="2008" y="2586"/>
                  </a:lnTo>
                  <a:lnTo>
                    <a:pt x="2008" y="2579"/>
                  </a:lnTo>
                  <a:lnTo>
                    <a:pt x="2005" y="2579"/>
                  </a:lnTo>
                  <a:lnTo>
                    <a:pt x="2005" y="2586"/>
                  </a:lnTo>
                  <a:moveTo>
                    <a:pt x="1720" y="2565"/>
                  </a:moveTo>
                  <a:cubicBezTo>
                    <a:pt x="1717" y="2586"/>
                    <a:pt x="1696" y="2608"/>
                    <a:pt x="1704" y="2629"/>
                  </a:cubicBezTo>
                  <a:cubicBezTo>
                    <a:pt x="1704" y="2608"/>
                    <a:pt x="1730" y="2579"/>
                    <a:pt x="1720" y="2565"/>
                  </a:cubicBezTo>
                  <a:moveTo>
                    <a:pt x="2294" y="2547"/>
                  </a:moveTo>
                  <a:cubicBezTo>
                    <a:pt x="2296" y="2534"/>
                    <a:pt x="2289" y="2565"/>
                    <a:pt x="2294" y="2547"/>
                  </a:cubicBezTo>
                  <a:moveTo>
                    <a:pt x="1733" y="2534"/>
                  </a:moveTo>
                  <a:cubicBezTo>
                    <a:pt x="1736" y="2539"/>
                    <a:pt x="1719" y="2555"/>
                    <a:pt x="1730" y="2563"/>
                  </a:cubicBezTo>
                  <a:cubicBezTo>
                    <a:pt x="1740" y="2571"/>
                    <a:pt x="1754" y="2539"/>
                    <a:pt x="1733" y="2534"/>
                  </a:cubicBezTo>
                  <a:moveTo>
                    <a:pt x="2294" y="2515"/>
                  </a:moveTo>
                  <a:cubicBezTo>
                    <a:pt x="2294" y="2526"/>
                    <a:pt x="2288" y="2539"/>
                    <a:pt x="2296" y="2539"/>
                  </a:cubicBezTo>
                  <a:cubicBezTo>
                    <a:pt x="2303" y="2539"/>
                    <a:pt x="2302" y="2504"/>
                    <a:pt x="2294" y="2515"/>
                  </a:cubicBezTo>
                  <a:moveTo>
                    <a:pt x="1987" y="2515"/>
                  </a:moveTo>
                  <a:cubicBezTo>
                    <a:pt x="1982" y="2515"/>
                    <a:pt x="1987" y="2523"/>
                    <a:pt x="1987" y="2515"/>
                  </a:cubicBezTo>
                  <a:moveTo>
                    <a:pt x="1744" y="2515"/>
                  </a:moveTo>
                  <a:cubicBezTo>
                    <a:pt x="1744" y="2515"/>
                    <a:pt x="1754" y="2510"/>
                    <a:pt x="1744" y="2515"/>
                  </a:cubicBezTo>
                  <a:moveTo>
                    <a:pt x="2294" y="2512"/>
                  </a:moveTo>
                  <a:cubicBezTo>
                    <a:pt x="2294" y="2512"/>
                    <a:pt x="2294" y="2499"/>
                    <a:pt x="2294" y="2512"/>
                  </a:cubicBezTo>
                  <a:moveTo>
                    <a:pt x="1992" y="2504"/>
                  </a:moveTo>
                  <a:cubicBezTo>
                    <a:pt x="1992" y="2504"/>
                    <a:pt x="2003" y="2491"/>
                    <a:pt x="1992" y="2504"/>
                  </a:cubicBezTo>
                  <a:moveTo>
                    <a:pt x="1762" y="2497"/>
                  </a:moveTo>
                  <a:cubicBezTo>
                    <a:pt x="1754" y="2491"/>
                    <a:pt x="1743" y="2505"/>
                    <a:pt x="1754" y="2510"/>
                  </a:cubicBezTo>
                  <a:cubicBezTo>
                    <a:pt x="1764" y="2516"/>
                    <a:pt x="1759" y="2502"/>
                    <a:pt x="1762" y="2497"/>
                  </a:cubicBezTo>
                  <a:moveTo>
                    <a:pt x="2296" y="2475"/>
                  </a:moveTo>
                  <a:lnTo>
                    <a:pt x="2296" y="2491"/>
                  </a:lnTo>
                  <a:cubicBezTo>
                    <a:pt x="2296" y="2489"/>
                    <a:pt x="2296" y="2487"/>
                    <a:pt x="2302" y="2489"/>
                  </a:cubicBezTo>
                  <a:cubicBezTo>
                    <a:pt x="2307" y="2492"/>
                    <a:pt x="2302" y="2475"/>
                    <a:pt x="2296" y="2475"/>
                  </a:cubicBezTo>
                  <a:moveTo>
                    <a:pt x="1773" y="2459"/>
                  </a:moveTo>
                  <a:cubicBezTo>
                    <a:pt x="1775" y="2470"/>
                    <a:pt x="1761" y="2470"/>
                    <a:pt x="1767" y="2483"/>
                  </a:cubicBezTo>
                  <a:cubicBezTo>
                    <a:pt x="1772" y="2497"/>
                    <a:pt x="1783" y="2462"/>
                    <a:pt x="1773" y="2459"/>
                  </a:cubicBezTo>
                  <a:moveTo>
                    <a:pt x="2008" y="2457"/>
                  </a:moveTo>
                  <a:lnTo>
                    <a:pt x="1992" y="2475"/>
                  </a:lnTo>
                  <a:cubicBezTo>
                    <a:pt x="2003" y="2470"/>
                    <a:pt x="2016" y="2473"/>
                    <a:pt x="2008" y="2457"/>
                  </a:cubicBezTo>
                  <a:moveTo>
                    <a:pt x="2032" y="2457"/>
                  </a:moveTo>
                  <a:cubicBezTo>
                    <a:pt x="2032" y="2457"/>
                    <a:pt x="2035" y="2446"/>
                    <a:pt x="2032" y="2457"/>
                  </a:cubicBezTo>
                  <a:moveTo>
                    <a:pt x="2008" y="2457"/>
                  </a:moveTo>
                  <a:cubicBezTo>
                    <a:pt x="2027" y="2459"/>
                    <a:pt x="2021" y="2449"/>
                    <a:pt x="2027" y="2446"/>
                  </a:cubicBezTo>
                  <a:cubicBezTo>
                    <a:pt x="2032" y="2444"/>
                    <a:pt x="2019" y="2452"/>
                    <a:pt x="2008" y="2457"/>
                  </a:cubicBezTo>
                  <a:moveTo>
                    <a:pt x="2061" y="2433"/>
                  </a:moveTo>
                  <a:lnTo>
                    <a:pt x="2056" y="2433"/>
                  </a:lnTo>
                  <a:lnTo>
                    <a:pt x="2056" y="2438"/>
                  </a:lnTo>
                  <a:cubicBezTo>
                    <a:pt x="2061" y="2446"/>
                    <a:pt x="2061" y="2436"/>
                    <a:pt x="2061" y="2433"/>
                  </a:cubicBezTo>
                  <a:moveTo>
                    <a:pt x="2061" y="2433"/>
                  </a:moveTo>
                  <a:cubicBezTo>
                    <a:pt x="2061" y="2433"/>
                    <a:pt x="2061" y="2420"/>
                    <a:pt x="2061" y="2433"/>
                  </a:cubicBezTo>
                  <a:moveTo>
                    <a:pt x="1987" y="2459"/>
                  </a:moveTo>
                  <a:cubicBezTo>
                    <a:pt x="2000" y="2465"/>
                    <a:pt x="1995" y="2450"/>
                    <a:pt x="2008" y="2452"/>
                  </a:cubicBezTo>
                  <a:cubicBezTo>
                    <a:pt x="2021" y="2455"/>
                    <a:pt x="2003" y="2447"/>
                    <a:pt x="2008" y="2436"/>
                  </a:cubicBezTo>
                  <a:cubicBezTo>
                    <a:pt x="2013" y="2426"/>
                    <a:pt x="2003" y="2425"/>
                    <a:pt x="1995" y="2422"/>
                  </a:cubicBezTo>
                  <a:cubicBezTo>
                    <a:pt x="1987" y="2420"/>
                    <a:pt x="1995" y="2436"/>
                    <a:pt x="1995" y="2446"/>
                  </a:cubicBezTo>
                  <a:cubicBezTo>
                    <a:pt x="1995" y="2457"/>
                    <a:pt x="1968" y="2447"/>
                    <a:pt x="1963" y="2457"/>
                  </a:cubicBezTo>
                  <a:cubicBezTo>
                    <a:pt x="1958" y="2468"/>
                    <a:pt x="1987" y="2438"/>
                    <a:pt x="1987" y="2459"/>
                  </a:cubicBezTo>
                  <a:moveTo>
                    <a:pt x="2019" y="2409"/>
                  </a:moveTo>
                  <a:cubicBezTo>
                    <a:pt x="2019" y="2409"/>
                    <a:pt x="2032" y="2399"/>
                    <a:pt x="2019" y="2409"/>
                  </a:cubicBezTo>
                  <a:moveTo>
                    <a:pt x="2066" y="2399"/>
                  </a:moveTo>
                  <a:lnTo>
                    <a:pt x="2066" y="2399"/>
                  </a:lnTo>
                  <a:lnTo>
                    <a:pt x="2066" y="2399"/>
                  </a:lnTo>
                  <a:cubicBezTo>
                    <a:pt x="2064" y="2399"/>
                    <a:pt x="2063" y="2399"/>
                    <a:pt x="2061" y="2400"/>
                  </a:cubicBezTo>
                  <a:cubicBezTo>
                    <a:pt x="2059" y="2401"/>
                    <a:pt x="2058" y="2402"/>
                    <a:pt x="2057" y="2404"/>
                  </a:cubicBezTo>
                  <a:cubicBezTo>
                    <a:pt x="2056" y="2406"/>
                    <a:pt x="2056" y="2407"/>
                    <a:pt x="2056" y="2409"/>
                  </a:cubicBezTo>
                  <a:lnTo>
                    <a:pt x="2056" y="2409"/>
                  </a:lnTo>
                  <a:cubicBezTo>
                    <a:pt x="2061" y="2412"/>
                    <a:pt x="2066" y="2409"/>
                    <a:pt x="2066" y="2399"/>
                  </a:cubicBezTo>
                  <a:moveTo>
                    <a:pt x="2111" y="2399"/>
                  </a:moveTo>
                  <a:lnTo>
                    <a:pt x="2111" y="2399"/>
                  </a:lnTo>
                  <a:cubicBezTo>
                    <a:pt x="2106" y="2399"/>
                    <a:pt x="2109" y="2401"/>
                    <a:pt x="2111" y="2401"/>
                  </a:cubicBezTo>
                  <a:lnTo>
                    <a:pt x="2111" y="2399"/>
                  </a:lnTo>
                  <a:moveTo>
                    <a:pt x="2066" y="2401"/>
                  </a:moveTo>
                  <a:cubicBezTo>
                    <a:pt x="2066" y="2401"/>
                    <a:pt x="2066" y="2388"/>
                    <a:pt x="2066" y="2401"/>
                  </a:cubicBezTo>
                  <a:moveTo>
                    <a:pt x="2085" y="2383"/>
                  </a:moveTo>
                  <a:cubicBezTo>
                    <a:pt x="2080" y="2383"/>
                    <a:pt x="2080" y="2385"/>
                    <a:pt x="2080" y="2388"/>
                  </a:cubicBezTo>
                  <a:lnTo>
                    <a:pt x="2080" y="2388"/>
                  </a:lnTo>
                  <a:lnTo>
                    <a:pt x="2080" y="2388"/>
                  </a:lnTo>
                  <a:cubicBezTo>
                    <a:pt x="2081" y="2388"/>
                    <a:pt x="2081" y="2388"/>
                    <a:pt x="2082" y="2387"/>
                  </a:cubicBezTo>
                  <a:cubicBezTo>
                    <a:pt x="2083" y="2387"/>
                    <a:pt x="2083" y="2386"/>
                    <a:pt x="2084" y="2385"/>
                  </a:cubicBezTo>
                  <a:cubicBezTo>
                    <a:pt x="2085" y="2385"/>
                    <a:pt x="2085" y="2384"/>
                    <a:pt x="2085" y="2383"/>
                  </a:cubicBezTo>
                  <a:moveTo>
                    <a:pt x="2082" y="2356"/>
                  </a:moveTo>
                  <a:lnTo>
                    <a:pt x="2082" y="2356"/>
                  </a:lnTo>
                  <a:moveTo>
                    <a:pt x="2127" y="2354"/>
                  </a:moveTo>
                  <a:cubicBezTo>
                    <a:pt x="2111" y="2354"/>
                    <a:pt x="2106" y="2356"/>
                    <a:pt x="2101" y="2372"/>
                  </a:cubicBezTo>
                  <a:cubicBezTo>
                    <a:pt x="2095" y="2388"/>
                    <a:pt x="2119" y="2356"/>
                    <a:pt x="2127" y="2354"/>
                  </a:cubicBezTo>
                  <a:moveTo>
                    <a:pt x="2114" y="2346"/>
                  </a:moveTo>
                  <a:lnTo>
                    <a:pt x="2122" y="2346"/>
                  </a:lnTo>
                  <a:lnTo>
                    <a:pt x="2122" y="2335"/>
                  </a:lnTo>
                  <a:lnTo>
                    <a:pt x="2114" y="2335"/>
                  </a:lnTo>
                  <a:lnTo>
                    <a:pt x="2114" y="2346"/>
                  </a:lnTo>
                  <a:moveTo>
                    <a:pt x="2135" y="2335"/>
                  </a:moveTo>
                  <a:cubicBezTo>
                    <a:pt x="2135" y="2335"/>
                    <a:pt x="2138" y="2348"/>
                    <a:pt x="2135" y="2335"/>
                  </a:cubicBezTo>
                  <a:moveTo>
                    <a:pt x="2154" y="2325"/>
                  </a:moveTo>
                  <a:lnTo>
                    <a:pt x="2169" y="2325"/>
                  </a:lnTo>
                  <a:lnTo>
                    <a:pt x="2169" y="2335"/>
                  </a:lnTo>
                  <a:lnTo>
                    <a:pt x="2154" y="2335"/>
                  </a:lnTo>
                  <a:lnTo>
                    <a:pt x="2154" y="2325"/>
                  </a:lnTo>
                  <a:moveTo>
                    <a:pt x="2135" y="2335"/>
                  </a:moveTo>
                  <a:cubicBezTo>
                    <a:pt x="2148" y="2335"/>
                    <a:pt x="2137" y="2317"/>
                    <a:pt x="2127" y="2319"/>
                  </a:cubicBezTo>
                  <a:cubicBezTo>
                    <a:pt x="2116" y="2322"/>
                    <a:pt x="2135" y="2325"/>
                    <a:pt x="2135" y="2335"/>
                  </a:cubicBezTo>
                  <a:moveTo>
                    <a:pt x="2169" y="2317"/>
                  </a:moveTo>
                  <a:cubicBezTo>
                    <a:pt x="2169" y="2317"/>
                    <a:pt x="2172" y="2306"/>
                    <a:pt x="2169" y="2317"/>
                  </a:cubicBezTo>
                  <a:moveTo>
                    <a:pt x="2148" y="2311"/>
                  </a:moveTo>
                  <a:lnTo>
                    <a:pt x="2148" y="2311"/>
                  </a:lnTo>
                  <a:moveTo>
                    <a:pt x="2262" y="2200"/>
                  </a:moveTo>
                  <a:lnTo>
                    <a:pt x="2262" y="2200"/>
                  </a:lnTo>
                  <a:moveTo>
                    <a:pt x="2262" y="2200"/>
                  </a:moveTo>
                  <a:cubicBezTo>
                    <a:pt x="2262" y="2200"/>
                    <a:pt x="2254" y="2200"/>
                    <a:pt x="2262" y="2200"/>
                  </a:cubicBezTo>
                  <a:moveTo>
                    <a:pt x="2241" y="2867"/>
                  </a:moveTo>
                  <a:cubicBezTo>
                    <a:pt x="2241" y="2867"/>
                    <a:pt x="2241" y="2869"/>
                    <a:pt x="2241" y="2867"/>
                  </a:cubicBezTo>
                  <a:moveTo>
                    <a:pt x="1876" y="2608"/>
                  </a:moveTo>
                  <a:cubicBezTo>
                    <a:pt x="1876" y="2608"/>
                    <a:pt x="1878" y="2626"/>
                    <a:pt x="1876" y="2608"/>
                  </a:cubicBezTo>
                  <a:moveTo>
                    <a:pt x="1884" y="2600"/>
                  </a:moveTo>
                  <a:cubicBezTo>
                    <a:pt x="1884" y="2600"/>
                    <a:pt x="1897" y="2602"/>
                    <a:pt x="1884" y="2600"/>
                  </a:cubicBezTo>
                  <a:moveTo>
                    <a:pt x="1916" y="2586"/>
                  </a:moveTo>
                  <a:lnTo>
                    <a:pt x="1926" y="2586"/>
                  </a:lnTo>
                  <a:lnTo>
                    <a:pt x="1926" y="2600"/>
                  </a:lnTo>
                  <a:lnTo>
                    <a:pt x="1916" y="2600"/>
                  </a:lnTo>
                  <a:lnTo>
                    <a:pt x="1916" y="2586"/>
                  </a:lnTo>
                  <a:moveTo>
                    <a:pt x="1913" y="2600"/>
                  </a:moveTo>
                  <a:cubicBezTo>
                    <a:pt x="1910" y="2586"/>
                    <a:pt x="1892" y="2590"/>
                    <a:pt x="1892" y="2579"/>
                  </a:cubicBezTo>
                  <a:cubicBezTo>
                    <a:pt x="1892" y="2569"/>
                    <a:pt x="1916" y="2586"/>
                    <a:pt x="1913" y="2600"/>
                  </a:cubicBezTo>
                  <a:moveTo>
                    <a:pt x="1913" y="2565"/>
                  </a:moveTo>
                  <a:lnTo>
                    <a:pt x="1916" y="2565"/>
                  </a:lnTo>
                  <a:lnTo>
                    <a:pt x="1916" y="2573"/>
                  </a:lnTo>
                  <a:lnTo>
                    <a:pt x="1913" y="2573"/>
                  </a:lnTo>
                  <a:lnTo>
                    <a:pt x="1913" y="2565"/>
                  </a:lnTo>
                  <a:moveTo>
                    <a:pt x="1916" y="2536"/>
                  </a:moveTo>
                  <a:lnTo>
                    <a:pt x="1916" y="2536"/>
                  </a:lnTo>
                  <a:moveTo>
                    <a:pt x="1635" y="2515"/>
                  </a:moveTo>
                  <a:lnTo>
                    <a:pt x="1640" y="2515"/>
                  </a:lnTo>
                  <a:lnTo>
                    <a:pt x="1640" y="2526"/>
                  </a:lnTo>
                  <a:lnTo>
                    <a:pt x="1635" y="2526"/>
                  </a:lnTo>
                  <a:lnTo>
                    <a:pt x="1635" y="2515"/>
                  </a:lnTo>
                  <a:moveTo>
                    <a:pt x="1892" y="2515"/>
                  </a:moveTo>
                  <a:lnTo>
                    <a:pt x="1913" y="2515"/>
                  </a:lnTo>
                  <a:cubicBezTo>
                    <a:pt x="1916" y="2528"/>
                    <a:pt x="1900" y="2518"/>
                    <a:pt x="1892" y="2518"/>
                  </a:cubicBezTo>
                  <a:lnTo>
                    <a:pt x="1892" y="2515"/>
                  </a:lnTo>
                  <a:moveTo>
                    <a:pt x="1931" y="2507"/>
                  </a:moveTo>
                  <a:lnTo>
                    <a:pt x="1931" y="2507"/>
                  </a:lnTo>
                  <a:moveTo>
                    <a:pt x="1945" y="2507"/>
                  </a:moveTo>
                  <a:cubicBezTo>
                    <a:pt x="1945" y="2499"/>
                    <a:pt x="1955" y="2499"/>
                    <a:pt x="1963" y="2499"/>
                  </a:cubicBezTo>
                  <a:cubicBezTo>
                    <a:pt x="1971" y="2499"/>
                    <a:pt x="1955" y="2507"/>
                    <a:pt x="1945" y="2507"/>
                  </a:cubicBezTo>
                  <a:moveTo>
                    <a:pt x="1939" y="2494"/>
                  </a:moveTo>
                  <a:cubicBezTo>
                    <a:pt x="1939" y="2494"/>
                    <a:pt x="1929" y="2504"/>
                    <a:pt x="1939" y="2494"/>
                  </a:cubicBezTo>
                  <a:moveTo>
                    <a:pt x="1913" y="2502"/>
                  </a:moveTo>
                  <a:cubicBezTo>
                    <a:pt x="1923" y="2518"/>
                    <a:pt x="1915" y="2486"/>
                    <a:pt x="1926" y="2475"/>
                  </a:cubicBezTo>
                  <a:cubicBezTo>
                    <a:pt x="1936" y="2465"/>
                    <a:pt x="1918" y="2502"/>
                    <a:pt x="1916" y="2515"/>
                  </a:cubicBezTo>
                  <a:cubicBezTo>
                    <a:pt x="1913" y="2528"/>
                    <a:pt x="1910" y="2515"/>
                    <a:pt x="1913" y="2502"/>
                  </a:cubicBezTo>
                  <a:moveTo>
                    <a:pt x="2296" y="2452"/>
                  </a:moveTo>
                  <a:lnTo>
                    <a:pt x="2296" y="2452"/>
                  </a:lnTo>
                  <a:moveTo>
                    <a:pt x="1987" y="2462"/>
                  </a:moveTo>
                  <a:cubicBezTo>
                    <a:pt x="1979" y="2459"/>
                    <a:pt x="1968" y="2473"/>
                    <a:pt x="1979" y="2473"/>
                  </a:cubicBezTo>
                  <a:cubicBezTo>
                    <a:pt x="1990" y="2473"/>
                    <a:pt x="1966" y="2460"/>
                    <a:pt x="1953" y="2465"/>
                  </a:cubicBezTo>
                  <a:cubicBezTo>
                    <a:pt x="1939" y="2471"/>
                    <a:pt x="1963" y="2467"/>
                    <a:pt x="1958" y="2478"/>
                  </a:cubicBezTo>
                  <a:cubicBezTo>
                    <a:pt x="1953" y="2489"/>
                    <a:pt x="1950" y="2475"/>
                    <a:pt x="1939" y="2475"/>
                  </a:cubicBezTo>
                  <a:lnTo>
                    <a:pt x="1939" y="2475"/>
                  </a:lnTo>
                  <a:cubicBezTo>
                    <a:pt x="1974" y="2428"/>
                    <a:pt x="2011" y="2393"/>
                    <a:pt x="2061" y="2362"/>
                  </a:cubicBezTo>
                  <a:cubicBezTo>
                    <a:pt x="2074" y="2375"/>
                    <a:pt x="2053" y="2375"/>
                    <a:pt x="2053" y="2383"/>
                  </a:cubicBezTo>
                  <a:lnTo>
                    <a:pt x="2058" y="2388"/>
                  </a:lnTo>
                  <a:cubicBezTo>
                    <a:pt x="2074" y="2375"/>
                    <a:pt x="2069" y="2359"/>
                    <a:pt x="2080" y="2346"/>
                  </a:cubicBezTo>
                  <a:cubicBezTo>
                    <a:pt x="2090" y="2333"/>
                    <a:pt x="2122" y="2330"/>
                    <a:pt x="2114" y="2309"/>
                  </a:cubicBezTo>
                  <a:cubicBezTo>
                    <a:pt x="2106" y="2288"/>
                    <a:pt x="2140" y="2277"/>
                    <a:pt x="2154" y="2277"/>
                  </a:cubicBezTo>
                  <a:cubicBezTo>
                    <a:pt x="2167" y="2277"/>
                    <a:pt x="2148" y="2272"/>
                    <a:pt x="2148" y="2264"/>
                  </a:cubicBezTo>
                  <a:cubicBezTo>
                    <a:pt x="2148" y="2256"/>
                    <a:pt x="2169" y="2272"/>
                    <a:pt x="2172" y="2264"/>
                  </a:cubicBezTo>
                  <a:cubicBezTo>
                    <a:pt x="2199" y="2322"/>
                    <a:pt x="2135" y="2362"/>
                    <a:pt x="2119" y="2399"/>
                  </a:cubicBezTo>
                  <a:lnTo>
                    <a:pt x="2111" y="2399"/>
                  </a:lnTo>
                  <a:lnTo>
                    <a:pt x="2111" y="2399"/>
                  </a:lnTo>
                  <a:cubicBezTo>
                    <a:pt x="2079" y="2422"/>
                    <a:pt x="2057" y="2449"/>
                    <a:pt x="2037" y="2482"/>
                  </a:cubicBezTo>
                  <a:cubicBezTo>
                    <a:pt x="2035" y="2486"/>
                    <a:pt x="2034" y="2488"/>
                    <a:pt x="2032" y="2491"/>
                  </a:cubicBezTo>
                  <a:cubicBezTo>
                    <a:pt x="2019" y="2491"/>
                    <a:pt x="2007" y="2486"/>
                    <a:pt x="2005" y="2491"/>
                  </a:cubicBezTo>
                  <a:cubicBezTo>
                    <a:pt x="2002" y="2497"/>
                    <a:pt x="1986" y="2534"/>
                    <a:pt x="1968" y="2539"/>
                  </a:cubicBezTo>
                  <a:cubicBezTo>
                    <a:pt x="1949" y="2544"/>
                    <a:pt x="1981" y="2542"/>
                    <a:pt x="1968" y="2555"/>
                  </a:cubicBezTo>
                  <a:cubicBezTo>
                    <a:pt x="1954" y="2569"/>
                    <a:pt x="1963" y="2541"/>
                    <a:pt x="1955" y="2541"/>
                  </a:cubicBezTo>
                  <a:cubicBezTo>
                    <a:pt x="1947" y="2541"/>
                    <a:pt x="1931" y="2547"/>
                    <a:pt x="1931" y="2563"/>
                  </a:cubicBezTo>
                  <a:lnTo>
                    <a:pt x="1950" y="2563"/>
                  </a:lnTo>
                  <a:cubicBezTo>
                    <a:pt x="1950" y="2573"/>
                    <a:pt x="1941" y="2579"/>
                    <a:pt x="1931" y="2579"/>
                  </a:cubicBezTo>
                  <a:cubicBezTo>
                    <a:pt x="1920" y="2579"/>
                    <a:pt x="1923" y="2573"/>
                    <a:pt x="1916" y="2568"/>
                  </a:cubicBezTo>
                  <a:lnTo>
                    <a:pt x="1916" y="2568"/>
                  </a:lnTo>
                  <a:cubicBezTo>
                    <a:pt x="1916" y="2567"/>
                    <a:pt x="1916" y="2566"/>
                    <a:pt x="1917" y="2566"/>
                  </a:cubicBezTo>
                  <a:cubicBezTo>
                    <a:pt x="1934" y="2536"/>
                    <a:pt x="1955" y="2515"/>
                    <a:pt x="1985" y="2498"/>
                  </a:cubicBezTo>
                  <a:cubicBezTo>
                    <a:pt x="1985" y="2497"/>
                    <a:pt x="1986" y="2497"/>
                    <a:pt x="1987" y="2497"/>
                  </a:cubicBezTo>
                  <a:lnTo>
                    <a:pt x="1987" y="2497"/>
                  </a:lnTo>
                  <a:cubicBezTo>
                    <a:pt x="1979" y="2493"/>
                    <a:pt x="1971" y="2491"/>
                    <a:pt x="1962" y="2491"/>
                  </a:cubicBezTo>
                  <a:cubicBezTo>
                    <a:pt x="1960" y="2491"/>
                    <a:pt x="1959" y="2491"/>
                    <a:pt x="1958" y="2491"/>
                  </a:cubicBezTo>
                  <a:cubicBezTo>
                    <a:pt x="1968" y="2483"/>
                    <a:pt x="1987" y="2486"/>
                    <a:pt x="1987" y="2459"/>
                  </a:cubicBezTo>
                  <a:lnTo>
                    <a:pt x="1987" y="2462"/>
                  </a:lnTo>
                  <a:moveTo>
                    <a:pt x="1820" y="2383"/>
                  </a:moveTo>
                  <a:cubicBezTo>
                    <a:pt x="1849" y="2354"/>
                    <a:pt x="1871" y="2304"/>
                    <a:pt x="1905" y="2293"/>
                  </a:cubicBezTo>
                  <a:cubicBezTo>
                    <a:pt x="1939" y="2283"/>
                    <a:pt x="1905" y="2280"/>
                    <a:pt x="1913" y="2269"/>
                  </a:cubicBezTo>
                  <a:cubicBezTo>
                    <a:pt x="1963" y="2243"/>
                    <a:pt x="2008" y="2169"/>
                    <a:pt x="2080" y="2139"/>
                  </a:cubicBezTo>
                  <a:cubicBezTo>
                    <a:pt x="2093" y="2139"/>
                    <a:pt x="2095" y="2153"/>
                    <a:pt x="2109" y="2150"/>
                  </a:cubicBezTo>
                  <a:cubicBezTo>
                    <a:pt x="2122" y="2147"/>
                    <a:pt x="2111" y="2139"/>
                    <a:pt x="2122" y="2147"/>
                  </a:cubicBezTo>
                  <a:cubicBezTo>
                    <a:pt x="2151" y="2069"/>
                    <a:pt x="2053" y="2048"/>
                    <a:pt x="2005" y="2019"/>
                  </a:cubicBezTo>
                  <a:lnTo>
                    <a:pt x="2005" y="2019"/>
                  </a:lnTo>
                  <a:lnTo>
                    <a:pt x="2005" y="2019"/>
                  </a:lnTo>
                  <a:cubicBezTo>
                    <a:pt x="1988" y="2029"/>
                    <a:pt x="1972" y="2033"/>
                    <a:pt x="1953" y="2033"/>
                  </a:cubicBezTo>
                  <a:cubicBezTo>
                    <a:pt x="1948" y="2033"/>
                    <a:pt x="1944" y="2033"/>
                    <a:pt x="1939" y="2032"/>
                  </a:cubicBezTo>
                  <a:cubicBezTo>
                    <a:pt x="1775" y="2171"/>
                    <a:pt x="1611" y="2383"/>
                    <a:pt x="1579" y="2629"/>
                  </a:cubicBezTo>
                  <a:lnTo>
                    <a:pt x="1579" y="2629"/>
                  </a:lnTo>
                  <a:cubicBezTo>
                    <a:pt x="1586" y="2636"/>
                    <a:pt x="1590" y="2643"/>
                    <a:pt x="1595" y="2651"/>
                  </a:cubicBezTo>
                  <a:cubicBezTo>
                    <a:pt x="1607" y="2672"/>
                    <a:pt x="1613" y="2692"/>
                    <a:pt x="1614" y="2716"/>
                  </a:cubicBezTo>
                  <a:cubicBezTo>
                    <a:pt x="1624" y="2719"/>
                    <a:pt x="1630" y="2724"/>
                    <a:pt x="1627" y="2735"/>
                  </a:cubicBezTo>
                  <a:lnTo>
                    <a:pt x="1627" y="2735"/>
                  </a:lnTo>
                  <a:cubicBezTo>
                    <a:pt x="1652" y="2748"/>
                    <a:pt x="1674" y="2759"/>
                    <a:pt x="1701" y="2769"/>
                  </a:cubicBezTo>
                  <a:cubicBezTo>
                    <a:pt x="1926" y="2729"/>
                    <a:pt x="2019" y="2515"/>
                    <a:pt x="2172" y="2385"/>
                  </a:cubicBezTo>
                  <a:cubicBezTo>
                    <a:pt x="2162" y="2549"/>
                    <a:pt x="2122" y="2711"/>
                    <a:pt x="2188" y="2838"/>
                  </a:cubicBezTo>
                  <a:cubicBezTo>
                    <a:pt x="2214" y="2843"/>
                    <a:pt x="2214" y="2862"/>
                    <a:pt x="2230" y="2875"/>
                  </a:cubicBezTo>
                  <a:cubicBezTo>
                    <a:pt x="2246" y="2888"/>
                    <a:pt x="2249" y="2867"/>
                    <a:pt x="2265" y="2875"/>
                  </a:cubicBezTo>
                  <a:cubicBezTo>
                    <a:pt x="2281" y="2883"/>
                    <a:pt x="2275" y="2867"/>
                    <a:pt x="2289" y="2864"/>
                  </a:cubicBezTo>
                  <a:cubicBezTo>
                    <a:pt x="2302" y="2862"/>
                    <a:pt x="2281" y="2798"/>
                    <a:pt x="2257" y="2787"/>
                  </a:cubicBezTo>
                  <a:cubicBezTo>
                    <a:pt x="2233" y="2777"/>
                    <a:pt x="2267" y="2788"/>
                    <a:pt x="2267" y="2777"/>
                  </a:cubicBezTo>
                  <a:cubicBezTo>
                    <a:pt x="2267" y="2767"/>
                    <a:pt x="2265" y="2758"/>
                    <a:pt x="2265" y="2745"/>
                  </a:cubicBezTo>
                  <a:lnTo>
                    <a:pt x="2275" y="2745"/>
                  </a:lnTo>
                  <a:cubicBezTo>
                    <a:pt x="2254" y="2682"/>
                    <a:pt x="2281" y="2600"/>
                    <a:pt x="2294" y="2515"/>
                  </a:cubicBezTo>
                  <a:lnTo>
                    <a:pt x="2294" y="2515"/>
                  </a:lnTo>
                  <a:lnTo>
                    <a:pt x="2294" y="2515"/>
                  </a:lnTo>
                  <a:cubicBezTo>
                    <a:pt x="2291" y="2507"/>
                    <a:pt x="2290" y="2499"/>
                    <a:pt x="2290" y="2491"/>
                  </a:cubicBezTo>
                  <a:cubicBezTo>
                    <a:pt x="2290" y="2479"/>
                    <a:pt x="2292" y="2470"/>
                    <a:pt x="2296" y="2459"/>
                  </a:cubicBezTo>
                  <a:cubicBezTo>
                    <a:pt x="2294" y="2465"/>
                    <a:pt x="2296" y="2473"/>
                    <a:pt x="2302" y="2473"/>
                  </a:cubicBezTo>
                  <a:cubicBezTo>
                    <a:pt x="2296" y="2356"/>
                    <a:pt x="2371" y="2224"/>
                    <a:pt x="2262" y="2192"/>
                  </a:cubicBezTo>
                  <a:cubicBezTo>
                    <a:pt x="2267" y="2190"/>
                    <a:pt x="2267" y="2206"/>
                    <a:pt x="2265" y="2203"/>
                  </a:cubicBezTo>
                  <a:cubicBezTo>
                    <a:pt x="2262" y="2200"/>
                    <a:pt x="2262" y="2211"/>
                    <a:pt x="2257" y="2211"/>
                  </a:cubicBezTo>
                  <a:lnTo>
                    <a:pt x="2257" y="2211"/>
                  </a:lnTo>
                  <a:cubicBezTo>
                    <a:pt x="2256" y="2202"/>
                    <a:pt x="2253" y="2195"/>
                    <a:pt x="2249" y="2187"/>
                  </a:cubicBezTo>
                  <a:cubicBezTo>
                    <a:pt x="2243" y="2179"/>
                    <a:pt x="2238" y="2171"/>
                    <a:pt x="2229" y="2166"/>
                  </a:cubicBezTo>
                  <a:cubicBezTo>
                    <a:pt x="2220" y="2161"/>
                    <a:pt x="2212" y="2159"/>
                    <a:pt x="2201" y="2159"/>
                  </a:cubicBezTo>
                  <a:cubicBezTo>
                    <a:pt x="2197" y="2159"/>
                    <a:pt x="2193" y="2159"/>
                    <a:pt x="2188" y="2161"/>
                  </a:cubicBezTo>
                  <a:cubicBezTo>
                    <a:pt x="2032" y="2330"/>
                    <a:pt x="1897" y="2518"/>
                    <a:pt x="1696" y="2655"/>
                  </a:cubicBezTo>
                  <a:lnTo>
                    <a:pt x="1696" y="2642"/>
                  </a:lnTo>
                  <a:cubicBezTo>
                    <a:pt x="1693" y="2645"/>
                    <a:pt x="1693" y="2650"/>
                    <a:pt x="1688" y="2647"/>
                  </a:cubicBezTo>
                  <a:lnTo>
                    <a:pt x="1688" y="2647"/>
                  </a:lnTo>
                  <a:cubicBezTo>
                    <a:pt x="1709" y="2581"/>
                    <a:pt x="1732" y="2528"/>
                    <a:pt x="1767" y="2467"/>
                  </a:cubicBezTo>
                  <a:cubicBezTo>
                    <a:pt x="1784" y="2438"/>
                    <a:pt x="1800" y="2413"/>
                    <a:pt x="1820" y="2385"/>
                  </a:cubicBezTo>
                  <a:lnTo>
                    <a:pt x="1820" y="2385"/>
                  </a:lnTo>
                  <a:cubicBezTo>
                    <a:pt x="1820" y="2393"/>
                    <a:pt x="1812" y="2399"/>
                    <a:pt x="1812" y="2396"/>
                  </a:cubicBezTo>
                  <a:cubicBezTo>
                    <a:pt x="1812" y="2393"/>
                    <a:pt x="1820" y="2391"/>
                    <a:pt x="1820" y="2385"/>
                  </a:cubicBezTo>
                  <a:lnTo>
                    <a:pt x="1820" y="2383"/>
                  </a:lnTo>
                  <a:moveTo>
                    <a:pt x="757" y="3298"/>
                  </a:moveTo>
                  <a:cubicBezTo>
                    <a:pt x="757" y="3295"/>
                    <a:pt x="757" y="3293"/>
                    <a:pt x="762" y="3295"/>
                  </a:cubicBezTo>
                  <a:lnTo>
                    <a:pt x="757" y="3295"/>
                  </a:lnTo>
                  <a:lnTo>
                    <a:pt x="757" y="3298"/>
                  </a:lnTo>
                  <a:moveTo>
                    <a:pt x="992" y="3097"/>
                  </a:moveTo>
                  <a:lnTo>
                    <a:pt x="992" y="3097"/>
                  </a:lnTo>
                  <a:cubicBezTo>
                    <a:pt x="992" y="3097"/>
                    <a:pt x="991" y="3098"/>
                    <a:pt x="991" y="3099"/>
                  </a:cubicBezTo>
                  <a:cubicBezTo>
                    <a:pt x="990" y="3101"/>
                    <a:pt x="989" y="3103"/>
                    <a:pt x="989" y="3105"/>
                  </a:cubicBezTo>
                  <a:cubicBezTo>
                    <a:pt x="989" y="3108"/>
                    <a:pt x="990" y="3110"/>
                    <a:pt x="991" y="3112"/>
                  </a:cubicBezTo>
                  <a:cubicBezTo>
                    <a:pt x="992" y="3114"/>
                    <a:pt x="994" y="3116"/>
                    <a:pt x="996" y="3117"/>
                  </a:cubicBezTo>
                  <a:cubicBezTo>
                    <a:pt x="997" y="3118"/>
                    <a:pt x="999" y="3118"/>
                    <a:pt x="1000" y="3118"/>
                  </a:cubicBezTo>
                  <a:cubicBezTo>
                    <a:pt x="1000" y="3110"/>
                    <a:pt x="1005" y="3094"/>
                    <a:pt x="992" y="3097"/>
                  </a:cubicBezTo>
                  <a:moveTo>
                    <a:pt x="1013" y="3084"/>
                  </a:moveTo>
                  <a:cubicBezTo>
                    <a:pt x="1005" y="3094"/>
                    <a:pt x="1027" y="3097"/>
                    <a:pt x="1024" y="3086"/>
                  </a:cubicBezTo>
                  <a:lnTo>
                    <a:pt x="1013" y="3086"/>
                  </a:lnTo>
                  <a:lnTo>
                    <a:pt x="1013" y="3084"/>
                  </a:lnTo>
                  <a:moveTo>
                    <a:pt x="979" y="3086"/>
                  </a:moveTo>
                  <a:cubicBezTo>
                    <a:pt x="979" y="3086"/>
                    <a:pt x="971" y="3102"/>
                    <a:pt x="979" y="3086"/>
                  </a:cubicBezTo>
                  <a:moveTo>
                    <a:pt x="1024" y="3084"/>
                  </a:moveTo>
                  <a:cubicBezTo>
                    <a:pt x="1024" y="3084"/>
                    <a:pt x="1037" y="3071"/>
                    <a:pt x="1024" y="3084"/>
                  </a:cubicBezTo>
                  <a:moveTo>
                    <a:pt x="1011" y="3063"/>
                  </a:moveTo>
                  <a:cubicBezTo>
                    <a:pt x="1011" y="3063"/>
                    <a:pt x="1005" y="3084"/>
                    <a:pt x="1011" y="3063"/>
                  </a:cubicBezTo>
                  <a:moveTo>
                    <a:pt x="1077" y="3076"/>
                  </a:moveTo>
                  <a:cubicBezTo>
                    <a:pt x="1072" y="3071"/>
                    <a:pt x="1072" y="3060"/>
                    <a:pt x="1069" y="3057"/>
                  </a:cubicBezTo>
                  <a:cubicBezTo>
                    <a:pt x="1066" y="3055"/>
                    <a:pt x="1069" y="3073"/>
                    <a:pt x="1077" y="3076"/>
                  </a:cubicBezTo>
                  <a:moveTo>
                    <a:pt x="1040" y="3044"/>
                  </a:moveTo>
                  <a:cubicBezTo>
                    <a:pt x="1040" y="3049"/>
                    <a:pt x="1039" y="3057"/>
                    <a:pt x="1050" y="3057"/>
                  </a:cubicBezTo>
                  <a:cubicBezTo>
                    <a:pt x="1060" y="3057"/>
                    <a:pt x="1045" y="3047"/>
                    <a:pt x="1040" y="3044"/>
                  </a:cubicBezTo>
                  <a:moveTo>
                    <a:pt x="1019" y="3039"/>
                  </a:moveTo>
                  <a:cubicBezTo>
                    <a:pt x="1019" y="3047"/>
                    <a:pt x="1019" y="3052"/>
                    <a:pt x="1029" y="3049"/>
                  </a:cubicBezTo>
                  <a:lnTo>
                    <a:pt x="1029" y="3049"/>
                  </a:lnTo>
                  <a:lnTo>
                    <a:pt x="1029" y="3049"/>
                  </a:lnTo>
                  <a:cubicBezTo>
                    <a:pt x="1029" y="3047"/>
                    <a:pt x="1029" y="3046"/>
                    <a:pt x="1028" y="3044"/>
                  </a:cubicBezTo>
                  <a:cubicBezTo>
                    <a:pt x="1027" y="3042"/>
                    <a:pt x="1026" y="3041"/>
                    <a:pt x="1024" y="3040"/>
                  </a:cubicBezTo>
                  <a:cubicBezTo>
                    <a:pt x="1022" y="3039"/>
                    <a:pt x="1021" y="3039"/>
                    <a:pt x="1019" y="3039"/>
                  </a:cubicBezTo>
                  <a:moveTo>
                    <a:pt x="1114" y="3036"/>
                  </a:moveTo>
                  <a:cubicBezTo>
                    <a:pt x="1114" y="3036"/>
                    <a:pt x="1122" y="3023"/>
                    <a:pt x="1114" y="3036"/>
                  </a:cubicBezTo>
                  <a:moveTo>
                    <a:pt x="1072" y="3007"/>
                  </a:moveTo>
                  <a:cubicBezTo>
                    <a:pt x="1066" y="3012"/>
                    <a:pt x="1066" y="3023"/>
                    <a:pt x="1077" y="3023"/>
                  </a:cubicBezTo>
                  <a:cubicBezTo>
                    <a:pt x="1087" y="3023"/>
                    <a:pt x="1082" y="3020"/>
                    <a:pt x="1082" y="3018"/>
                  </a:cubicBezTo>
                  <a:lnTo>
                    <a:pt x="1072" y="3007"/>
                  </a:lnTo>
                  <a:moveTo>
                    <a:pt x="1090" y="3004"/>
                  </a:moveTo>
                  <a:cubicBezTo>
                    <a:pt x="1090" y="3004"/>
                    <a:pt x="1093" y="2986"/>
                    <a:pt x="1090" y="3004"/>
                  </a:cubicBezTo>
                  <a:moveTo>
                    <a:pt x="1072" y="2996"/>
                  </a:moveTo>
                  <a:cubicBezTo>
                    <a:pt x="1066" y="2996"/>
                    <a:pt x="1050" y="2991"/>
                    <a:pt x="1053" y="3004"/>
                  </a:cubicBezTo>
                  <a:cubicBezTo>
                    <a:pt x="1056" y="3018"/>
                    <a:pt x="1072" y="3004"/>
                    <a:pt x="1072" y="2996"/>
                  </a:cubicBezTo>
                  <a:moveTo>
                    <a:pt x="1130" y="2928"/>
                  </a:moveTo>
                  <a:cubicBezTo>
                    <a:pt x="1130" y="2928"/>
                    <a:pt x="1132" y="2914"/>
                    <a:pt x="1130" y="2928"/>
                  </a:cubicBezTo>
                  <a:moveTo>
                    <a:pt x="1132" y="2912"/>
                  </a:moveTo>
                  <a:lnTo>
                    <a:pt x="1132" y="2912"/>
                  </a:lnTo>
                  <a:moveTo>
                    <a:pt x="1116" y="2920"/>
                  </a:moveTo>
                  <a:lnTo>
                    <a:pt x="1122" y="2920"/>
                  </a:lnTo>
                  <a:lnTo>
                    <a:pt x="1122" y="2904"/>
                  </a:lnTo>
                  <a:lnTo>
                    <a:pt x="1116" y="2904"/>
                  </a:lnTo>
                  <a:lnTo>
                    <a:pt x="1116" y="2920"/>
                  </a:lnTo>
                  <a:moveTo>
                    <a:pt x="1130" y="2891"/>
                  </a:moveTo>
                  <a:cubicBezTo>
                    <a:pt x="1130" y="2891"/>
                    <a:pt x="1132" y="2880"/>
                    <a:pt x="1130" y="2891"/>
                  </a:cubicBezTo>
                  <a:moveTo>
                    <a:pt x="1161" y="2862"/>
                  </a:moveTo>
                  <a:cubicBezTo>
                    <a:pt x="1156" y="2854"/>
                    <a:pt x="1154" y="2875"/>
                    <a:pt x="1159" y="2869"/>
                  </a:cubicBezTo>
                  <a:cubicBezTo>
                    <a:pt x="1164" y="2864"/>
                    <a:pt x="1167" y="2867"/>
                    <a:pt x="1161" y="2862"/>
                  </a:cubicBezTo>
                  <a:moveTo>
                    <a:pt x="1161" y="2862"/>
                  </a:moveTo>
                  <a:cubicBezTo>
                    <a:pt x="1167" y="2862"/>
                    <a:pt x="1169" y="2862"/>
                    <a:pt x="1169" y="2864"/>
                  </a:cubicBezTo>
                  <a:lnTo>
                    <a:pt x="1175" y="2864"/>
                  </a:lnTo>
                  <a:cubicBezTo>
                    <a:pt x="1183" y="2854"/>
                    <a:pt x="1161" y="2854"/>
                    <a:pt x="1161" y="2862"/>
                  </a:cubicBezTo>
                  <a:moveTo>
                    <a:pt x="1212" y="2856"/>
                  </a:moveTo>
                  <a:cubicBezTo>
                    <a:pt x="1212" y="2851"/>
                    <a:pt x="1209" y="2851"/>
                    <a:pt x="1209" y="2843"/>
                  </a:cubicBezTo>
                  <a:lnTo>
                    <a:pt x="1209" y="2843"/>
                  </a:lnTo>
                  <a:cubicBezTo>
                    <a:pt x="1207" y="2844"/>
                    <a:pt x="1206" y="2845"/>
                    <a:pt x="1204" y="2846"/>
                  </a:cubicBezTo>
                  <a:cubicBezTo>
                    <a:pt x="1194" y="2852"/>
                    <a:pt x="1187" y="2860"/>
                    <a:pt x="1181" y="2869"/>
                  </a:cubicBezTo>
                  <a:cubicBezTo>
                    <a:pt x="1176" y="2879"/>
                    <a:pt x="1172" y="2888"/>
                    <a:pt x="1172" y="2899"/>
                  </a:cubicBezTo>
                  <a:lnTo>
                    <a:pt x="1180" y="2899"/>
                  </a:lnTo>
                  <a:cubicBezTo>
                    <a:pt x="1185" y="2888"/>
                    <a:pt x="1182" y="2867"/>
                    <a:pt x="1209" y="2867"/>
                  </a:cubicBezTo>
                  <a:cubicBezTo>
                    <a:pt x="1235" y="2867"/>
                    <a:pt x="1196" y="2854"/>
                    <a:pt x="1212" y="2856"/>
                  </a:cubicBezTo>
                  <a:moveTo>
                    <a:pt x="1188" y="2827"/>
                  </a:moveTo>
                  <a:cubicBezTo>
                    <a:pt x="1193" y="2827"/>
                    <a:pt x="1188" y="2835"/>
                    <a:pt x="1188" y="2827"/>
                  </a:cubicBezTo>
                  <a:moveTo>
                    <a:pt x="1188" y="2827"/>
                  </a:moveTo>
                  <a:cubicBezTo>
                    <a:pt x="1188" y="2827"/>
                    <a:pt x="1172" y="2830"/>
                    <a:pt x="1188" y="2827"/>
                  </a:cubicBezTo>
                  <a:moveTo>
                    <a:pt x="1199" y="2809"/>
                  </a:moveTo>
                  <a:cubicBezTo>
                    <a:pt x="1199" y="2809"/>
                    <a:pt x="1209" y="2795"/>
                    <a:pt x="1199" y="2809"/>
                  </a:cubicBezTo>
                  <a:moveTo>
                    <a:pt x="1199" y="2785"/>
                  </a:moveTo>
                  <a:cubicBezTo>
                    <a:pt x="1199" y="2785"/>
                    <a:pt x="1206" y="2769"/>
                    <a:pt x="1199" y="2785"/>
                  </a:cubicBezTo>
                  <a:moveTo>
                    <a:pt x="1220" y="2782"/>
                  </a:moveTo>
                  <a:cubicBezTo>
                    <a:pt x="1220" y="2777"/>
                    <a:pt x="1222" y="2785"/>
                    <a:pt x="1220" y="2782"/>
                  </a:cubicBezTo>
                  <a:moveTo>
                    <a:pt x="1241" y="2750"/>
                  </a:moveTo>
                  <a:cubicBezTo>
                    <a:pt x="1228" y="2756"/>
                    <a:pt x="1228" y="2764"/>
                    <a:pt x="1214" y="2758"/>
                  </a:cubicBezTo>
                  <a:lnTo>
                    <a:pt x="1214" y="2758"/>
                  </a:lnTo>
                  <a:cubicBezTo>
                    <a:pt x="1214" y="2759"/>
                    <a:pt x="1214" y="2759"/>
                    <a:pt x="1214" y="2759"/>
                  </a:cubicBezTo>
                  <a:cubicBezTo>
                    <a:pt x="1214" y="2762"/>
                    <a:pt x="1214" y="2766"/>
                    <a:pt x="1212" y="2769"/>
                  </a:cubicBezTo>
                  <a:cubicBezTo>
                    <a:pt x="1225" y="2758"/>
                    <a:pt x="1228" y="2782"/>
                    <a:pt x="1236" y="2769"/>
                  </a:cubicBezTo>
                  <a:cubicBezTo>
                    <a:pt x="1243" y="2756"/>
                    <a:pt x="1233" y="2770"/>
                    <a:pt x="1233" y="2764"/>
                  </a:cubicBezTo>
                  <a:cubicBezTo>
                    <a:pt x="1233" y="2759"/>
                    <a:pt x="1246" y="2764"/>
                    <a:pt x="1241" y="2750"/>
                  </a:cubicBezTo>
                  <a:moveTo>
                    <a:pt x="1233" y="2711"/>
                  </a:moveTo>
                  <a:cubicBezTo>
                    <a:pt x="1233" y="2711"/>
                    <a:pt x="1246" y="2705"/>
                    <a:pt x="1233" y="2711"/>
                  </a:cubicBezTo>
                  <a:moveTo>
                    <a:pt x="1249" y="2692"/>
                  </a:moveTo>
                  <a:cubicBezTo>
                    <a:pt x="1249" y="2692"/>
                    <a:pt x="1265" y="2695"/>
                    <a:pt x="1249" y="2692"/>
                  </a:cubicBezTo>
                  <a:moveTo>
                    <a:pt x="1262" y="2653"/>
                  </a:moveTo>
                  <a:cubicBezTo>
                    <a:pt x="1265" y="2658"/>
                    <a:pt x="1259" y="2655"/>
                    <a:pt x="1262" y="2653"/>
                  </a:cubicBezTo>
                  <a:moveTo>
                    <a:pt x="1262" y="2653"/>
                  </a:moveTo>
                  <a:cubicBezTo>
                    <a:pt x="1262" y="2647"/>
                    <a:pt x="1270" y="2653"/>
                    <a:pt x="1262" y="2653"/>
                  </a:cubicBezTo>
                  <a:moveTo>
                    <a:pt x="1236" y="2647"/>
                  </a:moveTo>
                  <a:cubicBezTo>
                    <a:pt x="1238" y="2647"/>
                    <a:pt x="1241" y="2648"/>
                    <a:pt x="1241" y="2645"/>
                  </a:cubicBezTo>
                  <a:cubicBezTo>
                    <a:pt x="1241" y="2643"/>
                    <a:pt x="1236" y="2645"/>
                    <a:pt x="1236" y="2647"/>
                  </a:cubicBezTo>
                  <a:moveTo>
                    <a:pt x="1270" y="2608"/>
                  </a:moveTo>
                  <a:cubicBezTo>
                    <a:pt x="1275" y="2589"/>
                    <a:pt x="1259" y="2629"/>
                    <a:pt x="1270" y="2608"/>
                  </a:cubicBezTo>
                  <a:moveTo>
                    <a:pt x="1259" y="2605"/>
                  </a:moveTo>
                  <a:cubicBezTo>
                    <a:pt x="1259" y="2605"/>
                    <a:pt x="1273" y="2594"/>
                    <a:pt x="1259" y="2605"/>
                  </a:cubicBezTo>
                  <a:moveTo>
                    <a:pt x="1273" y="2573"/>
                  </a:moveTo>
                  <a:cubicBezTo>
                    <a:pt x="1270" y="2581"/>
                    <a:pt x="1259" y="2582"/>
                    <a:pt x="1262" y="2592"/>
                  </a:cubicBezTo>
                  <a:cubicBezTo>
                    <a:pt x="1265" y="2603"/>
                    <a:pt x="1278" y="2576"/>
                    <a:pt x="1273" y="2573"/>
                  </a:cubicBezTo>
                  <a:moveTo>
                    <a:pt x="1312" y="2565"/>
                  </a:moveTo>
                  <a:cubicBezTo>
                    <a:pt x="1310" y="2565"/>
                    <a:pt x="1315" y="2568"/>
                    <a:pt x="1312" y="2565"/>
                  </a:cubicBezTo>
                  <a:moveTo>
                    <a:pt x="1278" y="2563"/>
                  </a:moveTo>
                  <a:cubicBezTo>
                    <a:pt x="1278" y="2563"/>
                    <a:pt x="1288" y="2547"/>
                    <a:pt x="1278" y="2563"/>
                  </a:cubicBezTo>
                  <a:moveTo>
                    <a:pt x="1296" y="2552"/>
                  </a:moveTo>
                  <a:cubicBezTo>
                    <a:pt x="1296" y="2573"/>
                    <a:pt x="1278" y="2574"/>
                    <a:pt x="1278" y="2592"/>
                  </a:cubicBezTo>
                  <a:cubicBezTo>
                    <a:pt x="1278" y="2611"/>
                    <a:pt x="1312" y="2560"/>
                    <a:pt x="1296" y="2552"/>
                  </a:cubicBezTo>
                  <a:moveTo>
                    <a:pt x="1315" y="2539"/>
                  </a:moveTo>
                  <a:cubicBezTo>
                    <a:pt x="1315" y="2541"/>
                    <a:pt x="1315" y="2549"/>
                    <a:pt x="1318" y="2549"/>
                  </a:cubicBezTo>
                  <a:lnTo>
                    <a:pt x="1323" y="2549"/>
                  </a:lnTo>
                  <a:cubicBezTo>
                    <a:pt x="1323" y="2544"/>
                    <a:pt x="1323" y="2539"/>
                    <a:pt x="1315" y="2541"/>
                  </a:cubicBezTo>
                  <a:lnTo>
                    <a:pt x="1315" y="2539"/>
                  </a:lnTo>
                  <a:moveTo>
                    <a:pt x="1288" y="2541"/>
                  </a:moveTo>
                  <a:cubicBezTo>
                    <a:pt x="1288" y="2544"/>
                    <a:pt x="1286" y="2552"/>
                    <a:pt x="1291" y="2552"/>
                  </a:cubicBezTo>
                  <a:lnTo>
                    <a:pt x="1296" y="2552"/>
                  </a:lnTo>
                  <a:cubicBezTo>
                    <a:pt x="1296" y="2547"/>
                    <a:pt x="1296" y="2541"/>
                    <a:pt x="1288" y="2544"/>
                  </a:cubicBezTo>
                  <a:lnTo>
                    <a:pt x="1288" y="2541"/>
                  </a:lnTo>
                  <a:moveTo>
                    <a:pt x="1349" y="2539"/>
                  </a:moveTo>
                  <a:cubicBezTo>
                    <a:pt x="1349" y="2539"/>
                    <a:pt x="1357" y="2541"/>
                    <a:pt x="1349" y="2539"/>
                  </a:cubicBezTo>
                  <a:moveTo>
                    <a:pt x="1302" y="2544"/>
                  </a:moveTo>
                  <a:cubicBezTo>
                    <a:pt x="1304" y="2528"/>
                    <a:pt x="1299" y="2568"/>
                    <a:pt x="1302" y="2544"/>
                  </a:cubicBezTo>
                  <a:moveTo>
                    <a:pt x="1349" y="2539"/>
                  </a:moveTo>
                  <a:cubicBezTo>
                    <a:pt x="1336" y="2528"/>
                    <a:pt x="1368" y="2520"/>
                    <a:pt x="1355" y="2510"/>
                  </a:cubicBezTo>
                  <a:lnTo>
                    <a:pt x="1355" y="2510"/>
                  </a:lnTo>
                  <a:cubicBezTo>
                    <a:pt x="1354" y="2511"/>
                    <a:pt x="1353" y="2512"/>
                    <a:pt x="1352" y="2512"/>
                  </a:cubicBezTo>
                  <a:cubicBezTo>
                    <a:pt x="1350" y="2514"/>
                    <a:pt x="1347" y="2514"/>
                    <a:pt x="1345" y="2514"/>
                  </a:cubicBezTo>
                  <a:cubicBezTo>
                    <a:pt x="1342" y="2514"/>
                    <a:pt x="1341" y="2514"/>
                    <a:pt x="1339" y="2512"/>
                  </a:cubicBezTo>
                  <a:cubicBezTo>
                    <a:pt x="1338" y="2512"/>
                    <a:pt x="1337" y="2511"/>
                    <a:pt x="1336" y="2510"/>
                  </a:cubicBezTo>
                  <a:lnTo>
                    <a:pt x="1339" y="2510"/>
                  </a:lnTo>
                  <a:cubicBezTo>
                    <a:pt x="1323" y="2518"/>
                    <a:pt x="1326" y="2537"/>
                    <a:pt x="1339" y="2534"/>
                  </a:cubicBezTo>
                  <a:cubicBezTo>
                    <a:pt x="1352" y="2532"/>
                    <a:pt x="1336" y="2558"/>
                    <a:pt x="1331" y="2571"/>
                  </a:cubicBezTo>
                  <a:cubicBezTo>
                    <a:pt x="1326" y="2585"/>
                    <a:pt x="1331" y="2541"/>
                    <a:pt x="1349" y="2541"/>
                  </a:cubicBezTo>
                  <a:lnTo>
                    <a:pt x="1349" y="2539"/>
                  </a:lnTo>
                  <a:moveTo>
                    <a:pt x="1355" y="2494"/>
                  </a:moveTo>
                  <a:cubicBezTo>
                    <a:pt x="1355" y="2494"/>
                    <a:pt x="1368" y="2510"/>
                    <a:pt x="1355" y="2494"/>
                  </a:cubicBezTo>
                  <a:moveTo>
                    <a:pt x="1339" y="2494"/>
                  </a:moveTo>
                  <a:lnTo>
                    <a:pt x="1339" y="2499"/>
                  </a:lnTo>
                  <a:lnTo>
                    <a:pt x="1349" y="2507"/>
                  </a:lnTo>
                  <a:cubicBezTo>
                    <a:pt x="1349" y="2499"/>
                    <a:pt x="1349" y="2494"/>
                    <a:pt x="1339" y="2494"/>
                  </a:cubicBezTo>
                  <a:moveTo>
                    <a:pt x="1328" y="2486"/>
                  </a:moveTo>
                  <a:cubicBezTo>
                    <a:pt x="1328" y="2494"/>
                    <a:pt x="1315" y="2504"/>
                    <a:pt x="1328" y="2507"/>
                  </a:cubicBezTo>
                  <a:cubicBezTo>
                    <a:pt x="1341" y="2510"/>
                    <a:pt x="1336" y="2486"/>
                    <a:pt x="1328" y="2486"/>
                  </a:cubicBezTo>
                  <a:moveTo>
                    <a:pt x="1402" y="2393"/>
                  </a:moveTo>
                  <a:cubicBezTo>
                    <a:pt x="1402" y="2399"/>
                    <a:pt x="1389" y="2409"/>
                    <a:pt x="1397" y="2412"/>
                  </a:cubicBezTo>
                  <a:lnTo>
                    <a:pt x="1415" y="2412"/>
                  </a:lnTo>
                  <a:cubicBezTo>
                    <a:pt x="1415" y="2401"/>
                    <a:pt x="1405" y="2401"/>
                    <a:pt x="1402" y="2396"/>
                  </a:cubicBezTo>
                  <a:lnTo>
                    <a:pt x="1402" y="2393"/>
                  </a:lnTo>
                  <a:moveTo>
                    <a:pt x="1434" y="2364"/>
                  </a:moveTo>
                  <a:lnTo>
                    <a:pt x="1442" y="2364"/>
                  </a:lnTo>
                  <a:lnTo>
                    <a:pt x="1442" y="2354"/>
                  </a:lnTo>
                  <a:lnTo>
                    <a:pt x="1434" y="2354"/>
                  </a:lnTo>
                  <a:lnTo>
                    <a:pt x="1434" y="2364"/>
                  </a:lnTo>
                  <a:moveTo>
                    <a:pt x="1429" y="2351"/>
                  </a:moveTo>
                  <a:cubicBezTo>
                    <a:pt x="1415" y="2351"/>
                    <a:pt x="1407" y="2354"/>
                    <a:pt x="1402" y="2364"/>
                  </a:cubicBezTo>
                  <a:cubicBezTo>
                    <a:pt x="1396" y="2375"/>
                    <a:pt x="1418" y="2370"/>
                    <a:pt x="1429" y="2380"/>
                  </a:cubicBezTo>
                  <a:lnTo>
                    <a:pt x="1429" y="2380"/>
                  </a:lnTo>
                  <a:cubicBezTo>
                    <a:pt x="1429" y="2375"/>
                    <a:pt x="1430" y="2372"/>
                    <a:pt x="1430" y="2366"/>
                  </a:cubicBezTo>
                  <a:cubicBezTo>
                    <a:pt x="1430" y="2361"/>
                    <a:pt x="1429" y="2356"/>
                    <a:pt x="1429" y="2351"/>
                  </a:cubicBezTo>
                  <a:moveTo>
                    <a:pt x="1418" y="2327"/>
                  </a:moveTo>
                  <a:cubicBezTo>
                    <a:pt x="1418" y="2327"/>
                    <a:pt x="1429" y="2309"/>
                    <a:pt x="1418" y="2327"/>
                  </a:cubicBezTo>
                  <a:moveTo>
                    <a:pt x="1437" y="2319"/>
                  </a:moveTo>
                  <a:cubicBezTo>
                    <a:pt x="1437" y="2319"/>
                    <a:pt x="1447" y="2303"/>
                    <a:pt x="1437" y="2319"/>
                  </a:cubicBezTo>
                  <a:moveTo>
                    <a:pt x="653" y="2306"/>
                  </a:moveTo>
                  <a:cubicBezTo>
                    <a:pt x="653" y="2306"/>
                    <a:pt x="659" y="2290"/>
                    <a:pt x="653" y="2306"/>
                  </a:cubicBezTo>
                  <a:moveTo>
                    <a:pt x="1434" y="2290"/>
                  </a:moveTo>
                  <a:lnTo>
                    <a:pt x="1434" y="2290"/>
                  </a:lnTo>
                  <a:moveTo>
                    <a:pt x="1452" y="2274"/>
                  </a:moveTo>
                  <a:cubicBezTo>
                    <a:pt x="1452" y="2280"/>
                    <a:pt x="1452" y="2288"/>
                    <a:pt x="1455" y="2288"/>
                  </a:cubicBezTo>
                  <a:cubicBezTo>
                    <a:pt x="1458" y="2288"/>
                    <a:pt x="1455" y="2282"/>
                    <a:pt x="1458" y="2282"/>
                  </a:cubicBezTo>
                  <a:cubicBezTo>
                    <a:pt x="1460" y="2282"/>
                    <a:pt x="1458" y="2274"/>
                    <a:pt x="1452" y="2274"/>
                  </a:cubicBezTo>
                  <a:moveTo>
                    <a:pt x="1394" y="2264"/>
                  </a:moveTo>
                  <a:cubicBezTo>
                    <a:pt x="1394" y="2264"/>
                    <a:pt x="1397" y="2248"/>
                    <a:pt x="1394" y="2264"/>
                  </a:cubicBezTo>
                  <a:moveTo>
                    <a:pt x="691" y="2248"/>
                  </a:moveTo>
                  <a:cubicBezTo>
                    <a:pt x="691" y="2248"/>
                    <a:pt x="701" y="2229"/>
                    <a:pt x="691" y="2248"/>
                  </a:cubicBezTo>
                  <a:moveTo>
                    <a:pt x="1402" y="2221"/>
                  </a:moveTo>
                  <a:cubicBezTo>
                    <a:pt x="1408" y="2235"/>
                    <a:pt x="1391" y="2248"/>
                    <a:pt x="1402" y="2253"/>
                  </a:cubicBezTo>
                  <a:cubicBezTo>
                    <a:pt x="1412" y="2258"/>
                    <a:pt x="1418" y="2224"/>
                    <a:pt x="1402" y="2221"/>
                  </a:cubicBezTo>
                  <a:moveTo>
                    <a:pt x="1429" y="2139"/>
                  </a:moveTo>
                  <a:lnTo>
                    <a:pt x="1434" y="2134"/>
                  </a:lnTo>
                  <a:cubicBezTo>
                    <a:pt x="1434" y="2139"/>
                    <a:pt x="1431" y="2137"/>
                    <a:pt x="1429" y="2139"/>
                  </a:cubicBezTo>
                  <a:moveTo>
                    <a:pt x="1540" y="2088"/>
                  </a:moveTo>
                  <a:lnTo>
                    <a:pt x="1540" y="2105"/>
                  </a:lnTo>
                  <a:cubicBezTo>
                    <a:pt x="1561" y="2105"/>
                    <a:pt x="1550" y="2092"/>
                    <a:pt x="1540" y="2088"/>
                  </a:cubicBezTo>
                  <a:moveTo>
                    <a:pt x="1558" y="2027"/>
                  </a:moveTo>
                  <a:cubicBezTo>
                    <a:pt x="1548" y="2035"/>
                    <a:pt x="1547" y="2074"/>
                    <a:pt x="1550" y="2085"/>
                  </a:cubicBezTo>
                  <a:cubicBezTo>
                    <a:pt x="1552" y="2095"/>
                    <a:pt x="1572" y="2043"/>
                    <a:pt x="1558" y="2027"/>
                  </a:cubicBezTo>
                  <a:moveTo>
                    <a:pt x="1455" y="2005"/>
                  </a:moveTo>
                  <a:lnTo>
                    <a:pt x="1455" y="2013"/>
                  </a:lnTo>
                  <a:lnTo>
                    <a:pt x="1460" y="2013"/>
                  </a:lnTo>
                  <a:cubicBezTo>
                    <a:pt x="1460" y="2011"/>
                    <a:pt x="1466" y="2000"/>
                    <a:pt x="1455" y="2003"/>
                  </a:cubicBezTo>
                  <a:lnTo>
                    <a:pt x="1455" y="2005"/>
                  </a:lnTo>
                  <a:moveTo>
                    <a:pt x="1574" y="2011"/>
                  </a:moveTo>
                  <a:lnTo>
                    <a:pt x="1574" y="2011"/>
                  </a:lnTo>
                  <a:cubicBezTo>
                    <a:pt x="1572" y="2007"/>
                    <a:pt x="1572" y="2004"/>
                    <a:pt x="1572" y="2001"/>
                  </a:cubicBezTo>
                  <a:cubicBezTo>
                    <a:pt x="1572" y="2000"/>
                    <a:pt x="1572" y="2000"/>
                    <a:pt x="1572" y="2000"/>
                  </a:cubicBezTo>
                  <a:cubicBezTo>
                    <a:pt x="1564" y="2003"/>
                    <a:pt x="1564" y="2011"/>
                    <a:pt x="1553" y="2003"/>
                  </a:cubicBezTo>
                  <a:cubicBezTo>
                    <a:pt x="1542" y="1995"/>
                    <a:pt x="1566" y="2016"/>
                    <a:pt x="1574" y="2011"/>
                  </a:cubicBezTo>
                  <a:moveTo>
                    <a:pt x="1458" y="1987"/>
                  </a:moveTo>
                  <a:cubicBezTo>
                    <a:pt x="1460" y="1968"/>
                    <a:pt x="1455" y="2011"/>
                    <a:pt x="1458" y="1987"/>
                  </a:cubicBezTo>
                  <a:moveTo>
                    <a:pt x="1513" y="1873"/>
                  </a:moveTo>
                  <a:lnTo>
                    <a:pt x="1513" y="1873"/>
                  </a:lnTo>
                  <a:moveTo>
                    <a:pt x="677" y="3375"/>
                  </a:moveTo>
                  <a:cubicBezTo>
                    <a:pt x="677" y="3375"/>
                    <a:pt x="680" y="3375"/>
                    <a:pt x="677" y="3375"/>
                  </a:cubicBezTo>
                  <a:moveTo>
                    <a:pt x="659" y="3346"/>
                  </a:moveTo>
                  <a:lnTo>
                    <a:pt x="664" y="3346"/>
                  </a:lnTo>
                  <a:lnTo>
                    <a:pt x="664" y="3356"/>
                  </a:lnTo>
                  <a:lnTo>
                    <a:pt x="659" y="3356"/>
                  </a:lnTo>
                  <a:lnTo>
                    <a:pt x="659" y="3346"/>
                  </a:lnTo>
                  <a:moveTo>
                    <a:pt x="693" y="3343"/>
                  </a:moveTo>
                  <a:cubicBezTo>
                    <a:pt x="688" y="3338"/>
                    <a:pt x="693" y="3336"/>
                    <a:pt x="693" y="3330"/>
                  </a:cubicBezTo>
                  <a:cubicBezTo>
                    <a:pt x="693" y="3325"/>
                    <a:pt x="693" y="3338"/>
                    <a:pt x="693" y="3343"/>
                  </a:cubicBezTo>
                  <a:moveTo>
                    <a:pt x="701" y="3330"/>
                  </a:moveTo>
                  <a:lnTo>
                    <a:pt x="701" y="3330"/>
                  </a:lnTo>
                  <a:moveTo>
                    <a:pt x="542" y="3330"/>
                  </a:moveTo>
                  <a:lnTo>
                    <a:pt x="542" y="3330"/>
                  </a:lnTo>
                  <a:moveTo>
                    <a:pt x="791" y="3324"/>
                  </a:moveTo>
                  <a:lnTo>
                    <a:pt x="791" y="3324"/>
                  </a:lnTo>
                  <a:cubicBezTo>
                    <a:pt x="795" y="3320"/>
                    <a:pt x="799" y="3316"/>
                    <a:pt x="804" y="3313"/>
                  </a:cubicBezTo>
                  <a:cubicBezTo>
                    <a:pt x="808" y="3311"/>
                    <a:pt x="811" y="3310"/>
                    <a:pt x="815" y="3309"/>
                  </a:cubicBezTo>
                  <a:lnTo>
                    <a:pt x="815" y="3322"/>
                  </a:lnTo>
                  <a:cubicBezTo>
                    <a:pt x="802" y="3319"/>
                    <a:pt x="802" y="3330"/>
                    <a:pt x="791" y="3324"/>
                  </a:cubicBezTo>
                  <a:moveTo>
                    <a:pt x="802" y="3298"/>
                  </a:moveTo>
                  <a:cubicBezTo>
                    <a:pt x="802" y="3298"/>
                    <a:pt x="810" y="3317"/>
                    <a:pt x="802" y="3298"/>
                  </a:cubicBezTo>
                  <a:moveTo>
                    <a:pt x="757" y="3298"/>
                  </a:moveTo>
                  <a:cubicBezTo>
                    <a:pt x="743" y="3295"/>
                    <a:pt x="765" y="3277"/>
                    <a:pt x="762" y="3295"/>
                  </a:cubicBezTo>
                  <a:cubicBezTo>
                    <a:pt x="759" y="3314"/>
                    <a:pt x="765" y="3309"/>
                    <a:pt x="762" y="3309"/>
                  </a:cubicBezTo>
                  <a:cubicBezTo>
                    <a:pt x="759" y="3309"/>
                    <a:pt x="757" y="3306"/>
                    <a:pt x="757" y="3298"/>
                  </a:cubicBezTo>
                  <a:moveTo>
                    <a:pt x="833" y="3279"/>
                  </a:moveTo>
                  <a:lnTo>
                    <a:pt x="841" y="3279"/>
                  </a:lnTo>
                  <a:lnTo>
                    <a:pt x="841" y="3285"/>
                  </a:lnTo>
                  <a:lnTo>
                    <a:pt x="833" y="3285"/>
                  </a:lnTo>
                  <a:lnTo>
                    <a:pt x="833" y="3279"/>
                  </a:lnTo>
                  <a:moveTo>
                    <a:pt x="900" y="3277"/>
                  </a:moveTo>
                  <a:cubicBezTo>
                    <a:pt x="900" y="3277"/>
                    <a:pt x="905" y="3277"/>
                    <a:pt x="900" y="3277"/>
                  </a:cubicBezTo>
                  <a:moveTo>
                    <a:pt x="857" y="3277"/>
                  </a:moveTo>
                  <a:cubicBezTo>
                    <a:pt x="857" y="3277"/>
                    <a:pt x="860" y="3277"/>
                    <a:pt x="857" y="3277"/>
                  </a:cubicBezTo>
                  <a:moveTo>
                    <a:pt x="765" y="3282"/>
                  </a:moveTo>
                  <a:cubicBezTo>
                    <a:pt x="775" y="3277"/>
                    <a:pt x="788" y="3256"/>
                    <a:pt x="802" y="3266"/>
                  </a:cubicBezTo>
                  <a:cubicBezTo>
                    <a:pt x="815" y="3277"/>
                    <a:pt x="802" y="3285"/>
                    <a:pt x="791" y="3285"/>
                  </a:cubicBezTo>
                  <a:cubicBezTo>
                    <a:pt x="780" y="3285"/>
                    <a:pt x="778" y="3285"/>
                    <a:pt x="765" y="3282"/>
                  </a:cubicBezTo>
                  <a:moveTo>
                    <a:pt x="810" y="3258"/>
                  </a:moveTo>
                  <a:cubicBezTo>
                    <a:pt x="804" y="3242"/>
                    <a:pt x="841" y="3232"/>
                    <a:pt x="844" y="3216"/>
                  </a:cubicBezTo>
                  <a:cubicBezTo>
                    <a:pt x="847" y="3200"/>
                    <a:pt x="868" y="3232"/>
                    <a:pt x="873" y="3245"/>
                  </a:cubicBezTo>
                  <a:cubicBezTo>
                    <a:pt x="878" y="3258"/>
                    <a:pt x="847" y="3240"/>
                    <a:pt x="844" y="3256"/>
                  </a:cubicBezTo>
                  <a:cubicBezTo>
                    <a:pt x="841" y="3272"/>
                    <a:pt x="841" y="3245"/>
                    <a:pt x="841" y="3240"/>
                  </a:cubicBezTo>
                  <a:cubicBezTo>
                    <a:pt x="841" y="3235"/>
                    <a:pt x="828" y="3259"/>
                    <a:pt x="820" y="3269"/>
                  </a:cubicBezTo>
                  <a:cubicBezTo>
                    <a:pt x="812" y="3280"/>
                    <a:pt x="823" y="3245"/>
                    <a:pt x="810" y="3258"/>
                  </a:cubicBezTo>
                  <a:moveTo>
                    <a:pt x="894" y="3216"/>
                  </a:moveTo>
                  <a:cubicBezTo>
                    <a:pt x="894" y="3216"/>
                    <a:pt x="897" y="3229"/>
                    <a:pt x="894" y="3216"/>
                  </a:cubicBezTo>
                  <a:moveTo>
                    <a:pt x="876" y="3219"/>
                  </a:moveTo>
                  <a:cubicBezTo>
                    <a:pt x="868" y="3221"/>
                    <a:pt x="857" y="3227"/>
                    <a:pt x="857" y="3208"/>
                  </a:cubicBezTo>
                  <a:lnTo>
                    <a:pt x="881" y="3208"/>
                  </a:lnTo>
                  <a:cubicBezTo>
                    <a:pt x="881" y="3219"/>
                    <a:pt x="886" y="3219"/>
                    <a:pt x="884" y="3227"/>
                  </a:cubicBezTo>
                  <a:cubicBezTo>
                    <a:pt x="881" y="3235"/>
                    <a:pt x="876" y="3221"/>
                    <a:pt x="876" y="3219"/>
                  </a:cubicBezTo>
                  <a:moveTo>
                    <a:pt x="910" y="3205"/>
                  </a:moveTo>
                  <a:lnTo>
                    <a:pt x="918" y="3205"/>
                  </a:lnTo>
                  <a:lnTo>
                    <a:pt x="918" y="3216"/>
                  </a:lnTo>
                  <a:lnTo>
                    <a:pt x="910" y="3216"/>
                  </a:lnTo>
                  <a:lnTo>
                    <a:pt x="910" y="3205"/>
                  </a:lnTo>
                  <a:moveTo>
                    <a:pt x="939" y="3203"/>
                  </a:moveTo>
                  <a:lnTo>
                    <a:pt x="939" y="3203"/>
                  </a:lnTo>
                  <a:moveTo>
                    <a:pt x="74" y="3200"/>
                  </a:moveTo>
                  <a:lnTo>
                    <a:pt x="79" y="3200"/>
                  </a:lnTo>
                  <a:lnTo>
                    <a:pt x="79" y="3205"/>
                  </a:lnTo>
                  <a:lnTo>
                    <a:pt x="74" y="3205"/>
                  </a:lnTo>
                  <a:lnTo>
                    <a:pt x="74" y="3200"/>
                  </a:lnTo>
                  <a:moveTo>
                    <a:pt x="963" y="3205"/>
                  </a:moveTo>
                  <a:cubicBezTo>
                    <a:pt x="960" y="3205"/>
                    <a:pt x="960" y="3200"/>
                    <a:pt x="960" y="3195"/>
                  </a:cubicBezTo>
                  <a:cubicBezTo>
                    <a:pt x="960" y="3190"/>
                    <a:pt x="971" y="3200"/>
                    <a:pt x="971" y="3203"/>
                  </a:cubicBezTo>
                  <a:lnTo>
                    <a:pt x="963" y="3203"/>
                  </a:lnTo>
                  <a:lnTo>
                    <a:pt x="963" y="3205"/>
                  </a:lnTo>
                  <a:moveTo>
                    <a:pt x="945" y="3192"/>
                  </a:moveTo>
                  <a:cubicBezTo>
                    <a:pt x="945" y="3192"/>
                    <a:pt x="937" y="3205"/>
                    <a:pt x="945" y="3192"/>
                  </a:cubicBezTo>
                  <a:moveTo>
                    <a:pt x="974" y="3179"/>
                  </a:moveTo>
                  <a:cubicBezTo>
                    <a:pt x="974" y="3187"/>
                    <a:pt x="952" y="3187"/>
                    <a:pt x="960" y="3176"/>
                  </a:cubicBezTo>
                  <a:lnTo>
                    <a:pt x="974" y="3176"/>
                  </a:lnTo>
                  <a:lnTo>
                    <a:pt x="974" y="3179"/>
                  </a:lnTo>
                  <a:moveTo>
                    <a:pt x="974" y="3163"/>
                  </a:moveTo>
                  <a:lnTo>
                    <a:pt x="979" y="3163"/>
                  </a:lnTo>
                  <a:lnTo>
                    <a:pt x="979" y="3174"/>
                  </a:lnTo>
                  <a:lnTo>
                    <a:pt x="974" y="3174"/>
                  </a:lnTo>
                  <a:lnTo>
                    <a:pt x="974" y="3163"/>
                  </a:lnTo>
                  <a:moveTo>
                    <a:pt x="921" y="3171"/>
                  </a:moveTo>
                  <a:cubicBezTo>
                    <a:pt x="921" y="3171"/>
                    <a:pt x="923" y="3171"/>
                    <a:pt x="921" y="3171"/>
                  </a:cubicBezTo>
                  <a:moveTo>
                    <a:pt x="989" y="3163"/>
                  </a:moveTo>
                  <a:cubicBezTo>
                    <a:pt x="989" y="3163"/>
                    <a:pt x="989" y="3168"/>
                    <a:pt x="989" y="3163"/>
                  </a:cubicBezTo>
                  <a:moveTo>
                    <a:pt x="952" y="3171"/>
                  </a:moveTo>
                  <a:lnTo>
                    <a:pt x="952" y="3160"/>
                  </a:lnTo>
                  <a:cubicBezTo>
                    <a:pt x="960" y="3160"/>
                    <a:pt x="966" y="3163"/>
                    <a:pt x="963" y="3171"/>
                  </a:cubicBezTo>
                  <a:lnTo>
                    <a:pt x="952" y="3171"/>
                  </a:lnTo>
                  <a:moveTo>
                    <a:pt x="870" y="3197"/>
                  </a:moveTo>
                  <a:cubicBezTo>
                    <a:pt x="886" y="3187"/>
                    <a:pt x="886" y="3160"/>
                    <a:pt x="913" y="3160"/>
                  </a:cubicBezTo>
                  <a:cubicBezTo>
                    <a:pt x="939" y="3160"/>
                    <a:pt x="905" y="3182"/>
                    <a:pt x="921" y="3184"/>
                  </a:cubicBezTo>
                  <a:cubicBezTo>
                    <a:pt x="937" y="3187"/>
                    <a:pt x="894" y="3184"/>
                    <a:pt x="900" y="3200"/>
                  </a:cubicBezTo>
                  <a:lnTo>
                    <a:pt x="870" y="3200"/>
                  </a:lnTo>
                  <a:lnTo>
                    <a:pt x="870" y="3197"/>
                  </a:lnTo>
                  <a:moveTo>
                    <a:pt x="921" y="3158"/>
                  </a:moveTo>
                  <a:cubicBezTo>
                    <a:pt x="921" y="3158"/>
                    <a:pt x="923" y="3160"/>
                    <a:pt x="921" y="3158"/>
                  </a:cubicBezTo>
                  <a:moveTo>
                    <a:pt x="58" y="3110"/>
                  </a:moveTo>
                  <a:cubicBezTo>
                    <a:pt x="58" y="3110"/>
                    <a:pt x="61" y="3126"/>
                    <a:pt x="58" y="3110"/>
                  </a:cubicBezTo>
                  <a:moveTo>
                    <a:pt x="910" y="3126"/>
                  </a:moveTo>
                  <a:cubicBezTo>
                    <a:pt x="886" y="3113"/>
                    <a:pt x="931" y="3100"/>
                    <a:pt x="934" y="3084"/>
                  </a:cubicBezTo>
                  <a:cubicBezTo>
                    <a:pt x="937" y="3068"/>
                    <a:pt x="910" y="3108"/>
                    <a:pt x="910" y="3126"/>
                  </a:cubicBezTo>
                  <a:moveTo>
                    <a:pt x="119" y="3081"/>
                  </a:moveTo>
                  <a:cubicBezTo>
                    <a:pt x="119" y="3081"/>
                    <a:pt x="116" y="3102"/>
                    <a:pt x="119" y="3081"/>
                  </a:cubicBezTo>
                  <a:moveTo>
                    <a:pt x="63" y="3089"/>
                  </a:moveTo>
                  <a:cubicBezTo>
                    <a:pt x="50" y="3094"/>
                    <a:pt x="50" y="3073"/>
                    <a:pt x="63" y="3076"/>
                  </a:cubicBezTo>
                  <a:lnTo>
                    <a:pt x="63" y="3089"/>
                  </a:lnTo>
                  <a:moveTo>
                    <a:pt x="939" y="3076"/>
                  </a:moveTo>
                  <a:cubicBezTo>
                    <a:pt x="945" y="3076"/>
                    <a:pt x="945" y="3073"/>
                    <a:pt x="945" y="3071"/>
                  </a:cubicBezTo>
                  <a:lnTo>
                    <a:pt x="952" y="3071"/>
                  </a:lnTo>
                  <a:lnTo>
                    <a:pt x="952" y="3081"/>
                  </a:lnTo>
                  <a:cubicBezTo>
                    <a:pt x="950" y="3081"/>
                    <a:pt x="950" y="3081"/>
                    <a:pt x="950" y="3084"/>
                  </a:cubicBezTo>
                  <a:lnTo>
                    <a:pt x="939" y="3084"/>
                  </a:lnTo>
                  <a:lnTo>
                    <a:pt x="939" y="3076"/>
                  </a:lnTo>
                  <a:moveTo>
                    <a:pt x="61" y="3068"/>
                  </a:moveTo>
                  <a:cubicBezTo>
                    <a:pt x="58" y="3052"/>
                    <a:pt x="65" y="3049"/>
                    <a:pt x="63" y="3036"/>
                  </a:cubicBezTo>
                  <a:cubicBezTo>
                    <a:pt x="60" y="3023"/>
                    <a:pt x="74" y="3073"/>
                    <a:pt x="61" y="3068"/>
                  </a:cubicBezTo>
                  <a:moveTo>
                    <a:pt x="74" y="3031"/>
                  </a:moveTo>
                  <a:cubicBezTo>
                    <a:pt x="66" y="3031"/>
                    <a:pt x="71" y="3021"/>
                    <a:pt x="66" y="3018"/>
                  </a:cubicBezTo>
                  <a:cubicBezTo>
                    <a:pt x="61" y="3016"/>
                    <a:pt x="71" y="3023"/>
                    <a:pt x="74" y="3031"/>
                  </a:cubicBezTo>
                  <a:moveTo>
                    <a:pt x="77" y="2999"/>
                  </a:moveTo>
                  <a:lnTo>
                    <a:pt x="77" y="2986"/>
                  </a:lnTo>
                  <a:cubicBezTo>
                    <a:pt x="87" y="2983"/>
                    <a:pt x="87" y="3007"/>
                    <a:pt x="77" y="2999"/>
                  </a:cubicBezTo>
                  <a:moveTo>
                    <a:pt x="1183" y="2986"/>
                  </a:moveTo>
                  <a:cubicBezTo>
                    <a:pt x="1183" y="2986"/>
                    <a:pt x="1180" y="2991"/>
                    <a:pt x="1183" y="2986"/>
                  </a:cubicBezTo>
                  <a:moveTo>
                    <a:pt x="1212" y="2951"/>
                  </a:moveTo>
                  <a:lnTo>
                    <a:pt x="1220" y="2951"/>
                  </a:lnTo>
                  <a:lnTo>
                    <a:pt x="1220" y="2959"/>
                  </a:lnTo>
                  <a:lnTo>
                    <a:pt x="1212" y="2959"/>
                  </a:lnTo>
                  <a:lnTo>
                    <a:pt x="1212" y="2951"/>
                  </a:lnTo>
                  <a:moveTo>
                    <a:pt x="159" y="2951"/>
                  </a:moveTo>
                  <a:cubicBezTo>
                    <a:pt x="159" y="2957"/>
                    <a:pt x="155" y="2955"/>
                    <a:pt x="153" y="2957"/>
                  </a:cubicBezTo>
                  <a:cubicBezTo>
                    <a:pt x="150" y="2960"/>
                    <a:pt x="156" y="2954"/>
                    <a:pt x="159" y="2951"/>
                  </a:cubicBezTo>
                  <a:moveTo>
                    <a:pt x="206" y="2928"/>
                  </a:moveTo>
                  <a:cubicBezTo>
                    <a:pt x="201" y="2930"/>
                    <a:pt x="201" y="2925"/>
                    <a:pt x="201" y="2917"/>
                  </a:cubicBezTo>
                  <a:cubicBezTo>
                    <a:pt x="201" y="2909"/>
                    <a:pt x="209" y="2920"/>
                    <a:pt x="206" y="2928"/>
                  </a:cubicBezTo>
                  <a:moveTo>
                    <a:pt x="1172" y="2920"/>
                  </a:moveTo>
                  <a:cubicBezTo>
                    <a:pt x="1169" y="2904"/>
                    <a:pt x="1183" y="2920"/>
                    <a:pt x="1172" y="2920"/>
                  </a:cubicBezTo>
                  <a:cubicBezTo>
                    <a:pt x="1161" y="2920"/>
                    <a:pt x="1171" y="2925"/>
                    <a:pt x="1169" y="2925"/>
                  </a:cubicBezTo>
                  <a:cubicBezTo>
                    <a:pt x="1166" y="2925"/>
                    <a:pt x="1161" y="2928"/>
                    <a:pt x="1169" y="2925"/>
                  </a:cubicBezTo>
                  <a:cubicBezTo>
                    <a:pt x="1177" y="2922"/>
                    <a:pt x="1169" y="2920"/>
                    <a:pt x="1172" y="2920"/>
                  </a:cubicBezTo>
                  <a:moveTo>
                    <a:pt x="77" y="2930"/>
                  </a:moveTo>
                  <a:lnTo>
                    <a:pt x="77" y="2904"/>
                  </a:lnTo>
                  <a:cubicBezTo>
                    <a:pt x="90" y="2907"/>
                    <a:pt x="87" y="2893"/>
                    <a:pt x="93" y="2888"/>
                  </a:cubicBezTo>
                  <a:lnTo>
                    <a:pt x="93" y="2888"/>
                  </a:lnTo>
                  <a:cubicBezTo>
                    <a:pt x="93" y="2891"/>
                    <a:pt x="93" y="2893"/>
                    <a:pt x="93" y="2896"/>
                  </a:cubicBezTo>
                  <a:cubicBezTo>
                    <a:pt x="93" y="2904"/>
                    <a:pt x="91" y="2911"/>
                    <a:pt x="87" y="2918"/>
                  </a:cubicBezTo>
                  <a:cubicBezTo>
                    <a:pt x="84" y="2923"/>
                    <a:pt x="81" y="2927"/>
                    <a:pt x="77" y="2930"/>
                  </a:cubicBezTo>
                  <a:cubicBezTo>
                    <a:pt x="77" y="2933"/>
                    <a:pt x="77" y="2938"/>
                    <a:pt x="74" y="2938"/>
                  </a:cubicBezTo>
                  <a:cubicBezTo>
                    <a:pt x="71" y="2938"/>
                    <a:pt x="71" y="2946"/>
                    <a:pt x="66" y="2951"/>
                  </a:cubicBezTo>
                  <a:cubicBezTo>
                    <a:pt x="61" y="2957"/>
                    <a:pt x="66" y="2938"/>
                    <a:pt x="66" y="2938"/>
                  </a:cubicBezTo>
                  <a:lnTo>
                    <a:pt x="74" y="2938"/>
                  </a:lnTo>
                  <a:cubicBezTo>
                    <a:pt x="74" y="2933"/>
                    <a:pt x="74" y="2930"/>
                    <a:pt x="77" y="2930"/>
                  </a:cubicBezTo>
                  <a:moveTo>
                    <a:pt x="1262" y="2877"/>
                  </a:moveTo>
                  <a:cubicBezTo>
                    <a:pt x="1262" y="2877"/>
                    <a:pt x="1270" y="2891"/>
                    <a:pt x="1262" y="2877"/>
                  </a:cubicBezTo>
                  <a:moveTo>
                    <a:pt x="103" y="2864"/>
                  </a:moveTo>
                  <a:lnTo>
                    <a:pt x="103" y="2864"/>
                  </a:lnTo>
                  <a:moveTo>
                    <a:pt x="79" y="2981"/>
                  </a:moveTo>
                  <a:cubicBezTo>
                    <a:pt x="93" y="2938"/>
                    <a:pt x="114" y="2904"/>
                    <a:pt x="127" y="2856"/>
                  </a:cubicBezTo>
                  <a:cubicBezTo>
                    <a:pt x="140" y="2869"/>
                    <a:pt x="116" y="2917"/>
                    <a:pt x="101" y="2930"/>
                  </a:cubicBezTo>
                  <a:cubicBezTo>
                    <a:pt x="85" y="2944"/>
                    <a:pt x="98" y="2973"/>
                    <a:pt x="79" y="2981"/>
                  </a:cubicBezTo>
                  <a:moveTo>
                    <a:pt x="233" y="2851"/>
                  </a:moveTo>
                  <a:cubicBezTo>
                    <a:pt x="235" y="2848"/>
                    <a:pt x="233" y="2830"/>
                    <a:pt x="246" y="2830"/>
                  </a:cubicBezTo>
                  <a:cubicBezTo>
                    <a:pt x="259" y="2830"/>
                    <a:pt x="243" y="2854"/>
                    <a:pt x="233" y="2851"/>
                  </a:cubicBezTo>
                  <a:moveTo>
                    <a:pt x="206" y="2825"/>
                  </a:moveTo>
                  <a:lnTo>
                    <a:pt x="217" y="2825"/>
                  </a:lnTo>
                  <a:lnTo>
                    <a:pt x="217" y="2830"/>
                  </a:lnTo>
                  <a:lnTo>
                    <a:pt x="206" y="2830"/>
                  </a:lnTo>
                  <a:lnTo>
                    <a:pt x="206" y="2825"/>
                  </a:lnTo>
                  <a:moveTo>
                    <a:pt x="1249" y="2843"/>
                  </a:moveTo>
                  <a:lnTo>
                    <a:pt x="1249" y="2825"/>
                  </a:lnTo>
                  <a:cubicBezTo>
                    <a:pt x="1254" y="2825"/>
                    <a:pt x="1259" y="2822"/>
                    <a:pt x="1259" y="2811"/>
                  </a:cubicBezTo>
                  <a:cubicBezTo>
                    <a:pt x="1259" y="2801"/>
                    <a:pt x="1278" y="2812"/>
                    <a:pt x="1291" y="2809"/>
                  </a:cubicBezTo>
                  <a:cubicBezTo>
                    <a:pt x="1304" y="2807"/>
                    <a:pt x="1259" y="2827"/>
                    <a:pt x="1249" y="2843"/>
                  </a:cubicBezTo>
                  <a:moveTo>
                    <a:pt x="124" y="2809"/>
                  </a:moveTo>
                  <a:lnTo>
                    <a:pt x="132" y="2809"/>
                  </a:lnTo>
                  <a:lnTo>
                    <a:pt x="132" y="2825"/>
                  </a:lnTo>
                  <a:lnTo>
                    <a:pt x="124" y="2825"/>
                  </a:lnTo>
                  <a:lnTo>
                    <a:pt x="124" y="2809"/>
                  </a:lnTo>
                  <a:moveTo>
                    <a:pt x="204" y="2809"/>
                  </a:moveTo>
                  <a:cubicBezTo>
                    <a:pt x="196" y="2809"/>
                    <a:pt x="193" y="2804"/>
                    <a:pt x="188" y="2801"/>
                  </a:cubicBezTo>
                  <a:cubicBezTo>
                    <a:pt x="183" y="2799"/>
                    <a:pt x="214" y="2795"/>
                    <a:pt x="204" y="2809"/>
                  </a:cubicBezTo>
                  <a:moveTo>
                    <a:pt x="146" y="2827"/>
                  </a:moveTo>
                  <a:cubicBezTo>
                    <a:pt x="153" y="2817"/>
                    <a:pt x="146" y="2795"/>
                    <a:pt x="164" y="2798"/>
                  </a:cubicBezTo>
                  <a:lnTo>
                    <a:pt x="164" y="2798"/>
                  </a:lnTo>
                  <a:cubicBezTo>
                    <a:pt x="165" y="2800"/>
                    <a:pt x="165" y="2802"/>
                    <a:pt x="165" y="2804"/>
                  </a:cubicBezTo>
                  <a:cubicBezTo>
                    <a:pt x="165" y="2808"/>
                    <a:pt x="165" y="2812"/>
                    <a:pt x="162" y="2816"/>
                  </a:cubicBezTo>
                  <a:cubicBezTo>
                    <a:pt x="159" y="2820"/>
                    <a:pt x="157" y="2822"/>
                    <a:pt x="153" y="2824"/>
                  </a:cubicBezTo>
                  <a:cubicBezTo>
                    <a:pt x="150" y="2826"/>
                    <a:pt x="148" y="2827"/>
                    <a:pt x="146" y="2827"/>
                  </a:cubicBezTo>
                  <a:cubicBezTo>
                    <a:pt x="151" y="2838"/>
                    <a:pt x="146" y="2843"/>
                    <a:pt x="138" y="2843"/>
                  </a:cubicBezTo>
                  <a:cubicBezTo>
                    <a:pt x="130" y="2843"/>
                    <a:pt x="140" y="2830"/>
                    <a:pt x="146" y="2827"/>
                  </a:cubicBezTo>
                  <a:moveTo>
                    <a:pt x="280" y="2769"/>
                  </a:moveTo>
                  <a:cubicBezTo>
                    <a:pt x="280" y="2769"/>
                    <a:pt x="283" y="2785"/>
                    <a:pt x="280" y="2769"/>
                  </a:cubicBezTo>
                  <a:moveTo>
                    <a:pt x="204" y="2764"/>
                  </a:moveTo>
                  <a:cubicBezTo>
                    <a:pt x="204" y="2764"/>
                    <a:pt x="214" y="2782"/>
                    <a:pt x="204" y="2764"/>
                  </a:cubicBezTo>
                  <a:moveTo>
                    <a:pt x="220" y="2761"/>
                  </a:moveTo>
                  <a:lnTo>
                    <a:pt x="220" y="2761"/>
                  </a:lnTo>
                  <a:moveTo>
                    <a:pt x="257" y="2750"/>
                  </a:moveTo>
                  <a:cubicBezTo>
                    <a:pt x="257" y="2758"/>
                    <a:pt x="249" y="2756"/>
                    <a:pt x="246" y="2758"/>
                  </a:cubicBezTo>
                  <a:cubicBezTo>
                    <a:pt x="243" y="2761"/>
                    <a:pt x="254" y="2756"/>
                    <a:pt x="257" y="2750"/>
                  </a:cubicBezTo>
                  <a:moveTo>
                    <a:pt x="1262" y="2769"/>
                  </a:moveTo>
                  <a:cubicBezTo>
                    <a:pt x="1291" y="2777"/>
                    <a:pt x="1296" y="2745"/>
                    <a:pt x="1312" y="2729"/>
                  </a:cubicBezTo>
                  <a:cubicBezTo>
                    <a:pt x="1328" y="2713"/>
                    <a:pt x="1290" y="2769"/>
                    <a:pt x="1288" y="2785"/>
                  </a:cubicBezTo>
                  <a:cubicBezTo>
                    <a:pt x="1285" y="2801"/>
                    <a:pt x="1310" y="2785"/>
                    <a:pt x="1310" y="2777"/>
                  </a:cubicBezTo>
                  <a:cubicBezTo>
                    <a:pt x="1310" y="2769"/>
                    <a:pt x="1304" y="2796"/>
                    <a:pt x="1302" y="2801"/>
                  </a:cubicBezTo>
                  <a:cubicBezTo>
                    <a:pt x="1299" y="2807"/>
                    <a:pt x="1286" y="2796"/>
                    <a:pt x="1273" y="2801"/>
                  </a:cubicBezTo>
                  <a:cubicBezTo>
                    <a:pt x="1259" y="2807"/>
                    <a:pt x="1270" y="2782"/>
                    <a:pt x="1262" y="2769"/>
                  </a:cubicBezTo>
                  <a:moveTo>
                    <a:pt x="1336" y="2761"/>
                  </a:moveTo>
                  <a:cubicBezTo>
                    <a:pt x="1302" y="2764"/>
                    <a:pt x="1336" y="2732"/>
                    <a:pt x="1323" y="2721"/>
                  </a:cubicBezTo>
                  <a:cubicBezTo>
                    <a:pt x="1310" y="2711"/>
                    <a:pt x="1330" y="2724"/>
                    <a:pt x="1341" y="2721"/>
                  </a:cubicBezTo>
                  <a:cubicBezTo>
                    <a:pt x="1351" y="2719"/>
                    <a:pt x="1328" y="2743"/>
                    <a:pt x="1336" y="2761"/>
                  </a:cubicBezTo>
                  <a:moveTo>
                    <a:pt x="1278" y="2719"/>
                  </a:moveTo>
                  <a:lnTo>
                    <a:pt x="1288" y="2719"/>
                  </a:lnTo>
                  <a:lnTo>
                    <a:pt x="1288" y="2724"/>
                  </a:lnTo>
                  <a:lnTo>
                    <a:pt x="1278" y="2724"/>
                  </a:lnTo>
                  <a:lnTo>
                    <a:pt x="1278" y="2719"/>
                  </a:lnTo>
                  <a:moveTo>
                    <a:pt x="262" y="2719"/>
                  </a:moveTo>
                  <a:cubicBezTo>
                    <a:pt x="262" y="2719"/>
                    <a:pt x="270" y="2732"/>
                    <a:pt x="262" y="2719"/>
                  </a:cubicBezTo>
                  <a:moveTo>
                    <a:pt x="1315" y="2711"/>
                  </a:moveTo>
                  <a:cubicBezTo>
                    <a:pt x="1318" y="2721"/>
                    <a:pt x="1302" y="2721"/>
                    <a:pt x="1302" y="2711"/>
                  </a:cubicBezTo>
                  <a:lnTo>
                    <a:pt x="1315" y="2711"/>
                  </a:lnTo>
                  <a:moveTo>
                    <a:pt x="246" y="2711"/>
                  </a:moveTo>
                  <a:cubicBezTo>
                    <a:pt x="246" y="2711"/>
                    <a:pt x="254" y="2729"/>
                    <a:pt x="246" y="2711"/>
                  </a:cubicBezTo>
                  <a:moveTo>
                    <a:pt x="1376" y="2700"/>
                  </a:moveTo>
                  <a:cubicBezTo>
                    <a:pt x="1370" y="2700"/>
                    <a:pt x="1370" y="2695"/>
                    <a:pt x="1370" y="2687"/>
                  </a:cubicBezTo>
                  <a:cubicBezTo>
                    <a:pt x="1370" y="2679"/>
                    <a:pt x="1378" y="2693"/>
                    <a:pt x="1378" y="2698"/>
                  </a:cubicBezTo>
                  <a:cubicBezTo>
                    <a:pt x="1378" y="2704"/>
                    <a:pt x="1376" y="2698"/>
                    <a:pt x="1376" y="2700"/>
                  </a:cubicBezTo>
                  <a:moveTo>
                    <a:pt x="333" y="2687"/>
                  </a:moveTo>
                  <a:cubicBezTo>
                    <a:pt x="333" y="2687"/>
                    <a:pt x="336" y="2705"/>
                    <a:pt x="333" y="2687"/>
                  </a:cubicBezTo>
                  <a:moveTo>
                    <a:pt x="217" y="2708"/>
                  </a:moveTo>
                  <a:cubicBezTo>
                    <a:pt x="220" y="2698"/>
                    <a:pt x="221" y="2684"/>
                    <a:pt x="235" y="2684"/>
                  </a:cubicBezTo>
                  <a:cubicBezTo>
                    <a:pt x="248" y="2684"/>
                    <a:pt x="222" y="2700"/>
                    <a:pt x="217" y="2708"/>
                  </a:cubicBezTo>
                  <a:cubicBezTo>
                    <a:pt x="212" y="2716"/>
                    <a:pt x="206" y="2745"/>
                    <a:pt x="193" y="2750"/>
                  </a:cubicBezTo>
                  <a:cubicBezTo>
                    <a:pt x="180" y="2756"/>
                    <a:pt x="179" y="2774"/>
                    <a:pt x="177" y="2787"/>
                  </a:cubicBezTo>
                  <a:cubicBezTo>
                    <a:pt x="174" y="2801"/>
                    <a:pt x="183" y="2758"/>
                    <a:pt x="193" y="2750"/>
                  </a:cubicBezTo>
                  <a:lnTo>
                    <a:pt x="193" y="2750"/>
                  </a:lnTo>
                  <a:cubicBezTo>
                    <a:pt x="194" y="2741"/>
                    <a:pt x="197" y="2733"/>
                    <a:pt x="202" y="2724"/>
                  </a:cubicBezTo>
                  <a:cubicBezTo>
                    <a:pt x="205" y="2719"/>
                    <a:pt x="209" y="2713"/>
                    <a:pt x="214" y="2708"/>
                  </a:cubicBezTo>
                  <a:lnTo>
                    <a:pt x="217" y="2708"/>
                  </a:lnTo>
                  <a:moveTo>
                    <a:pt x="1389" y="2682"/>
                  </a:moveTo>
                  <a:cubicBezTo>
                    <a:pt x="1389" y="2682"/>
                    <a:pt x="1392" y="2695"/>
                    <a:pt x="1389" y="2682"/>
                  </a:cubicBezTo>
                  <a:moveTo>
                    <a:pt x="1315" y="2698"/>
                  </a:moveTo>
                  <a:cubicBezTo>
                    <a:pt x="1302" y="2695"/>
                    <a:pt x="1312" y="2684"/>
                    <a:pt x="1315" y="2679"/>
                  </a:cubicBezTo>
                  <a:cubicBezTo>
                    <a:pt x="1318" y="2674"/>
                    <a:pt x="1318" y="2695"/>
                    <a:pt x="1315" y="2698"/>
                  </a:cubicBezTo>
                  <a:moveTo>
                    <a:pt x="339" y="2671"/>
                  </a:moveTo>
                  <a:lnTo>
                    <a:pt x="339" y="2671"/>
                  </a:lnTo>
                  <a:moveTo>
                    <a:pt x="1312" y="2671"/>
                  </a:moveTo>
                  <a:lnTo>
                    <a:pt x="1310" y="2671"/>
                  </a:lnTo>
                  <a:cubicBezTo>
                    <a:pt x="1304" y="2663"/>
                    <a:pt x="1326" y="2668"/>
                    <a:pt x="1318" y="2674"/>
                  </a:cubicBezTo>
                  <a:lnTo>
                    <a:pt x="1312" y="2671"/>
                  </a:lnTo>
                  <a:moveTo>
                    <a:pt x="217" y="2666"/>
                  </a:moveTo>
                  <a:lnTo>
                    <a:pt x="217" y="2666"/>
                  </a:lnTo>
                  <a:moveTo>
                    <a:pt x="243" y="2679"/>
                  </a:moveTo>
                  <a:cubicBezTo>
                    <a:pt x="233" y="2674"/>
                    <a:pt x="233" y="2659"/>
                    <a:pt x="246" y="2661"/>
                  </a:cubicBezTo>
                  <a:cubicBezTo>
                    <a:pt x="259" y="2664"/>
                    <a:pt x="243" y="2668"/>
                    <a:pt x="243" y="2679"/>
                  </a:cubicBezTo>
                  <a:moveTo>
                    <a:pt x="1394" y="2658"/>
                  </a:moveTo>
                  <a:cubicBezTo>
                    <a:pt x="1394" y="2658"/>
                    <a:pt x="1397" y="2671"/>
                    <a:pt x="1394" y="2658"/>
                  </a:cubicBezTo>
                  <a:moveTo>
                    <a:pt x="1331" y="2671"/>
                  </a:moveTo>
                  <a:cubicBezTo>
                    <a:pt x="1341" y="2674"/>
                    <a:pt x="1338" y="2667"/>
                    <a:pt x="1341" y="2661"/>
                  </a:cubicBezTo>
                  <a:cubicBezTo>
                    <a:pt x="1343" y="2656"/>
                    <a:pt x="1352" y="2672"/>
                    <a:pt x="1352" y="2682"/>
                  </a:cubicBezTo>
                  <a:cubicBezTo>
                    <a:pt x="1352" y="2693"/>
                    <a:pt x="1367" y="2667"/>
                    <a:pt x="1357" y="2661"/>
                  </a:cubicBezTo>
                  <a:cubicBezTo>
                    <a:pt x="1346" y="2656"/>
                    <a:pt x="1365" y="2647"/>
                    <a:pt x="1376" y="2647"/>
                  </a:cubicBezTo>
                  <a:cubicBezTo>
                    <a:pt x="1386" y="2647"/>
                    <a:pt x="1357" y="2682"/>
                    <a:pt x="1357" y="2705"/>
                  </a:cubicBezTo>
                  <a:cubicBezTo>
                    <a:pt x="1357" y="2729"/>
                    <a:pt x="1349" y="2687"/>
                    <a:pt x="1331" y="2698"/>
                  </a:cubicBezTo>
                  <a:cubicBezTo>
                    <a:pt x="1331" y="2698"/>
                    <a:pt x="1328" y="2668"/>
                    <a:pt x="1331" y="2671"/>
                  </a:cubicBezTo>
                  <a:moveTo>
                    <a:pt x="1323" y="2647"/>
                  </a:moveTo>
                  <a:cubicBezTo>
                    <a:pt x="1326" y="2653"/>
                    <a:pt x="1328" y="2648"/>
                    <a:pt x="1328" y="2645"/>
                  </a:cubicBezTo>
                  <a:cubicBezTo>
                    <a:pt x="1328" y="2643"/>
                    <a:pt x="1336" y="2653"/>
                    <a:pt x="1331" y="2658"/>
                  </a:cubicBezTo>
                  <a:lnTo>
                    <a:pt x="1323" y="2658"/>
                  </a:lnTo>
                  <a:lnTo>
                    <a:pt x="1323" y="2647"/>
                  </a:lnTo>
                  <a:moveTo>
                    <a:pt x="228" y="2639"/>
                  </a:moveTo>
                  <a:cubicBezTo>
                    <a:pt x="228" y="2639"/>
                    <a:pt x="222" y="2661"/>
                    <a:pt x="228" y="2639"/>
                  </a:cubicBezTo>
                  <a:moveTo>
                    <a:pt x="362" y="2639"/>
                  </a:moveTo>
                  <a:cubicBezTo>
                    <a:pt x="362" y="2639"/>
                    <a:pt x="370" y="2653"/>
                    <a:pt x="362" y="2639"/>
                  </a:cubicBezTo>
                  <a:moveTo>
                    <a:pt x="1415" y="2605"/>
                  </a:moveTo>
                  <a:lnTo>
                    <a:pt x="1421" y="2605"/>
                  </a:lnTo>
                  <a:lnTo>
                    <a:pt x="1421" y="2613"/>
                  </a:lnTo>
                  <a:lnTo>
                    <a:pt x="1415" y="2613"/>
                  </a:lnTo>
                  <a:lnTo>
                    <a:pt x="1415" y="2605"/>
                  </a:lnTo>
                  <a:moveTo>
                    <a:pt x="339" y="2605"/>
                  </a:moveTo>
                  <a:cubicBezTo>
                    <a:pt x="339" y="2608"/>
                    <a:pt x="335" y="2608"/>
                    <a:pt x="333" y="2608"/>
                  </a:cubicBezTo>
                  <a:cubicBezTo>
                    <a:pt x="330" y="2608"/>
                    <a:pt x="336" y="2605"/>
                    <a:pt x="339" y="2605"/>
                  </a:cubicBezTo>
                  <a:moveTo>
                    <a:pt x="307" y="2613"/>
                  </a:moveTo>
                  <a:cubicBezTo>
                    <a:pt x="302" y="2602"/>
                    <a:pt x="320" y="2608"/>
                    <a:pt x="320" y="2600"/>
                  </a:cubicBezTo>
                  <a:cubicBezTo>
                    <a:pt x="320" y="2592"/>
                    <a:pt x="315" y="2616"/>
                    <a:pt x="307" y="2613"/>
                  </a:cubicBezTo>
                  <a:moveTo>
                    <a:pt x="1355" y="2592"/>
                  </a:moveTo>
                  <a:lnTo>
                    <a:pt x="1355" y="2592"/>
                  </a:lnTo>
                  <a:moveTo>
                    <a:pt x="1357" y="2608"/>
                  </a:moveTo>
                  <a:cubicBezTo>
                    <a:pt x="1370" y="2608"/>
                    <a:pt x="1364" y="2592"/>
                    <a:pt x="1370" y="2586"/>
                  </a:cubicBezTo>
                  <a:cubicBezTo>
                    <a:pt x="1375" y="2581"/>
                    <a:pt x="1370" y="2618"/>
                    <a:pt x="1378" y="2605"/>
                  </a:cubicBezTo>
                  <a:cubicBezTo>
                    <a:pt x="1386" y="2592"/>
                    <a:pt x="1354" y="2629"/>
                    <a:pt x="1357" y="2647"/>
                  </a:cubicBezTo>
                  <a:cubicBezTo>
                    <a:pt x="1359" y="2666"/>
                    <a:pt x="1351" y="2639"/>
                    <a:pt x="1341" y="2639"/>
                  </a:cubicBezTo>
                  <a:cubicBezTo>
                    <a:pt x="1330" y="2639"/>
                    <a:pt x="1357" y="2639"/>
                    <a:pt x="1368" y="2626"/>
                  </a:cubicBezTo>
                  <a:cubicBezTo>
                    <a:pt x="1378" y="2613"/>
                    <a:pt x="1355" y="2621"/>
                    <a:pt x="1357" y="2608"/>
                  </a:cubicBezTo>
                  <a:moveTo>
                    <a:pt x="1296" y="2613"/>
                  </a:moveTo>
                  <a:cubicBezTo>
                    <a:pt x="1315" y="2608"/>
                    <a:pt x="1331" y="2595"/>
                    <a:pt x="1323" y="2579"/>
                  </a:cubicBezTo>
                  <a:cubicBezTo>
                    <a:pt x="1315" y="2564"/>
                    <a:pt x="1336" y="2581"/>
                    <a:pt x="1339" y="2581"/>
                  </a:cubicBezTo>
                  <a:cubicBezTo>
                    <a:pt x="1341" y="2581"/>
                    <a:pt x="1325" y="2613"/>
                    <a:pt x="1328" y="2639"/>
                  </a:cubicBezTo>
                  <a:cubicBezTo>
                    <a:pt x="1330" y="2666"/>
                    <a:pt x="1296" y="2631"/>
                    <a:pt x="1296" y="2613"/>
                  </a:cubicBezTo>
                  <a:moveTo>
                    <a:pt x="339" y="2579"/>
                  </a:moveTo>
                  <a:lnTo>
                    <a:pt x="339" y="2579"/>
                  </a:lnTo>
                  <a:moveTo>
                    <a:pt x="1429" y="2568"/>
                  </a:moveTo>
                  <a:cubicBezTo>
                    <a:pt x="1429" y="2568"/>
                    <a:pt x="1429" y="2573"/>
                    <a:pt x="1429" y="2568"/>
                  </a:cubicBezTo>
                  <a:moveTo>
                    <a:pt x="413" y="2565"/>
                  </a:moveTo>
                  <a:cubicBezTo>
                    <a:pt x="413" y="2565"/>
                    <a:pt x="405" y="2589"/>
                    <a:pt x="413" y="2565"/>
                  </a:cubicBezTo>
                  <a:moveTo>
                    <a:pt x="1429" y="2547"/>
                  </a:moveTo>
                  <a:lnTo>
                    <a:pt x="1429" y="2547"/>
                  </a:lnTo>
                  <a:moveTo>
                    <a:pt x="1378" y="2539"/>
                  </a:moveTo>
                  <a:lnTo>
                    <a:pt x="1389" y="2539"/>
                  </a:lnTo>
                  <a:lnTo>
                    <a:pt x="1389" y="2547"/>
                  </a:lnTo>
                  <a:lnTo>
                    <a:pt x="1378" y="2547"/>
                  </a:lnTo>
                  <a:lnTo>
                    <a:pt x="1378" y="2539"/>
                  </a:lnTo>
                  <a:moveTo>
                    <a:pt x="1389" y="2586"/>
                  </a:moveTo>
                  <a:cubicBezTo>
                    <a:pt x="1394" y="2555"/>
                    <a:pt x="1392" y="2536"/>
                    <a:pt x="1431" y="2528"/>
                  </a:cubicBezTo>
                  <a:cubicBezTo>
                    <a:pt x="1423" y="2547"/>
                    <a:pt x="1389" y="2549"/>
                    <a:pt x="1402" y="2573"/>
                  </a:cubicBezTo>
                  <a:cubicBezTo>
                    <a:pt x="1415" y="2597"/>
                    <a:pt x="1410" y="2569"/>
                    <a:pt x="1410" y="2563"/>
                  </a:cubicBezTo>
                  <a:cubicBezTo>
                    <a:pt x="1410" y="2558"/>
                    <a:pt x="1392" y="2605"/>
                    <a:pt x="1392" y="2631"/>
                  </a:cubicBezTo>
                  <a:cubicBezTo>
                    <a:pt x="1392" y="2658"/>
                    <a:pt x="1397" y="2602"/>
                    <a:pt x="1397" y="2589"/>
                  </a:cubicBezTo>
                  <a:lnTo>
                    <a:pt x="1389" y="2589"/>
                  </a:lnTo>
                  <a:lnTo>
                    <a:pt x="1389" y="2586"/>
                  </a:lnTo>
                  <a:moveTo>
                    <a:pt x="1415" y="2528"/>
                  </a:moveTo>
                  <a:cubicBezTo>
                    <a:pt x="1408" y="2526"/>
                    <a:pt x="1415" y="2520"/>
                    <a:pt x="1415" y="2515"/>
                  </a:cubicBezTo>
                  <a:cubicBezTo>
                    <a:pt x="1415" y="2510"/>
                    <a:pt x="1415" y="2526"/>
                    <a:pt x="1415" y="2528"/>
                  </a:cubicBezTo>
                  <a:moveTo>
                    <a:pt x="455" y="2520"/>
                  </a:moveTo>
                  <a:lnTo>
                    <a:pt x="455" y="2520"/>
                  </a:lnTo>
                  <a:moveTo>
                    <a:pt x="426" y="2520"/>
                  </a:moveTo>
                  <a:cubicBezTo>
                    <a:pt x="426" y="2520"/>
                    <a:pt x="431" y="2536"/>
                    <a:pt x="426" y="2520"/>
                  </a:cubicBezTo>
                  <a:moveTo>
                    <a:pt x="352" y="2504"/>
                  </a:moveTo>
                  <a:lnTo>
                    <a:pt x="352" y="2504"/>
                  </a:lnTo>
                  <a:lnTo>
                    <a:pt x="353" y="2504"/>
                  </a:lnTo>
                  <a:cubicBezTo>
                    <a:pt x="354" y="2504"/>
                    <a:pt x="354" y="2504"/>
                    <a:pt x="354" y="2503"/>
                  </a:cubicBezTo>
                  <a:lnTo>
                    <a:pt x="355" y="2502"/>
                  </a:lnTo>
                  <a:cubicBezTo>
                    <a:pt x="362" y="2499"/>
                    <a:pt x="362" y="2518"/>
                    <a:pt x="352" y="2512"/>
                  </a:cubicBezTo>
                  <a:lnTo>
                    <a:pt x="352" y="2504"/>
                  </a:lnTo>
                  <a:moveTo>
                    <a:pt x="376" y="2486"/>
                  </a:moveTo>
                  <a:cubicBezTo>
                    <a:pt x="376" y="2478"/>
                    <a:pt x="384" y="2481"/>
                    <a:pt x="376" y="2486"/>
                  </a:cubicBezTo>
                  <a:cubicBezTo>
                    <a:pt x="368" y="2491"/>
                    <a:pt x="376" y="2494"/>
                    <a:pt x="365" y="2491"/>
                  </a:cubicBezTo>
                  <a:lnTo>
                    <a:pt x="365" y="2486"/>
                  </a:lnTo>
                  <a:lnTo>
                    <a:pt x="376" y="2486"/>
                  </a:lnTo>
                  <a:moveTo>
                    <a:pt x="355" y="2481"/>
                  </a:moveTo>
                  <a:cubicBezTo>
                    <a:pt x="355" y="2486"/>
                    <a:pt x="349" y="2486"/>
                    <a:pt x="347" y="2486"/>
                  </a:cubicBezTo>
                  <a:cubicBezTo>
                    <a:pt x="344" y="2486"/>
                    <a:pt x="352" y="2481"/>
                    <a:pt x="355" y="2481"/>
                  </a:cubicBezTo>
                  <a:moveTo>
                    <a:pt x="415" y="2481"/>
                  </a:moveTo>
                  <a:cubicBezTo>
                    <a:pt x="415" y="2473"/>
                    <a:pt x="415" y="2465"/>
                    <a:pt x="426" y="2465"/>
                  </a:cubicBezTo>
                  <a:cubicBezTo>
                    <a:pt x="437" y="2465"/>
                    <a:pt x="426" y="2481"/>
                    <a:pt x="415" y="2481"/>
                  </a:cubicBezTo>
                  <a:moveTo>
                    <a:pt x="1468" y="2465"/>
                  </a:moveTo>
                  <a:lnTo>
                    <a:pt x="1468" y="2465"/>
                  </a:lnTo>
                  <a:cubicBezTo>
                    <a:pt x="1455" y="2480"/>
                    <a:pt x="1444" y="2495"/>
                    <a:pt x="1434" y="2512"/>
                  </a:cubicBezTo>
                  <a:cubicBezTo>
                    <a:pt x="1421" y="2512"/>
                    <a:pt x="1415" y="2499"/>
                    <a:pt x="1410" y="2486"/>
                  </a:cubicBezTo>
                  <a:cubicBezTo>
                    <a:pt x="1405" y="2473"/>
                    <a:pt x="1431" y="2467"/>
                    <a:pt x="1434" y="2454"/>
                  </a:cubicBezTo>
                  <a:cubicBezTo>
                    <a:pt x="1437" y="2441"/>
                    <a:pt x="1421" y="2462"/>
                    <a:pt x="1421" y="2446"/>
                  </a:cubicBezTo>
                  <a:cubicBezTo>
                    <a:pt x="1421" y="2430"/>
                    <a:pt x="1437" y="2460"/>
                    <a:pt x="1442" y="2441"/>
                  </a:cubicBezTo>
                  <a:cubicBezTo>
                    <a:pt x="1447" y="2423"/>
                    <a:pt x="1445" y="2459"/>
                    <a:pt x="1442" y="2462"/>
                  </a:cubicBezTo>
                  <a:cubicBezTo>
                    <a:pt x="1439" y="2465"/>
                    <a:pt x="1457" y="2465"/>
                    <a:pt x="1468" y="2465"/>
                  </a:cubicBezTo>
                  <a:cubicBezTo>
                    <a:pt x="1478" y="2465"/>
                    <a:pt x="1460" y="2459"/>
                    <a:pt x="1468" y="2452"/>
                  </a:cubicBezTo>
                  <a:lnTo>
                    <a:pt x="1474" y="2452"/>
                  </a:lnTo>
                  <a:cubicBezTo>
                    <a:pt x="1471" y="2459"/>
                    <a:pt x="1471" y="2462"/>
                    <a:pt x="1468" y="2465"/>
                  </a:cubicBezTo>
                  <a:moveTo>
                    <a:pt x="505" y="2462"/>
                  </a:moveTo>
                  <a:lnTo>
                    <a:pt x="505" y="2462"/>
                  </a:lnTo>
                  <a:lnTo>
                    <a:pt x="505" y="2461"/>
                  </a:lnTo>
                  <a:cubicBezTo>
                    <a:pt x="505" y="2453"/>
                    <a:pt x="507" y="2447"/>
                    <a:pt x="511" y="2441"/>
                  </a:cubicBezTo>
                  <a:lnTo>
                    <a:pt x="511" y="2441"/>
                  </a:lnTo>
                  <a:cubicBezTo>
                    <a:pt x="512" y="2442"/>
                    <a:pt x="513" y="2443"/>
                    <a:pt x="515" y="2444"/>
                  </a:cubicBezTo>
                  <a:cubicBezTo>
                    <a:pt x="517" y="2446"/>
                    <a:pt x="520" y="2446"/>
                    <a:pt x="523" y="2446"/>
                  </a:cubicBezTo>
                  <a:cubicBezTo>
                    <a:pt x="523" y="2446"/>
                    <a:pt x="523" y="2446"/>
                    <a:pt x="524" y="2446"/>
                  </a:cubicBezTo>
                  <a:lnTo>
                    <a:pt x="524" y="2446"/>
                  </a:lnTo>
                  <a:cubicBezTo>
                    <a:pt x="523" y="2447"/>
                    <a:pt x="523" y="2449"/>
                    <a:pt x="523" y="2449"/>
                  </a:cubicBezTo>
                  <a:cubicBezTo>
                    <a:pt x="520" y="2454"/>
                    <a:pt x="517" y="2457"/>
                    <a:pt x="512" y="2459"/>
                  </a:cubicBezTo>
                  <a:cubicBezTo>
                    <a:pt x="510" y="2461"/>
                    <a:pt x="508" y="2461"/>
                    <a:pt x="505" y="2462"/>
                  </a:cubicBezTo>
                  <a:moveTo>
                    <a:pt x="458" y="2444"/>
                  </a:moveTo>
                  <a:cubicBezTo>
                    <a:pt x="458" y="2433"/>
                    <a:pt x="466" y="2436"/>
                    <a:pt x="471" y="2433"/>
                  </a:cubicBezTo>
                  <a:cubicBezTo>
                    <a:pt x="476" y="2430"/>
                    <a:pt x="466" y="2444"/>
                    <a:pt x="458" y="2444"/>
                  </a:cubicBezTo>
                  <a:moveTo>
                    <a:pt x="1474" y="2438"/>
                  </a:moveTo>
                  <a:cubicBezTo>
                    <a:pt x="1471" y="2438"/>
                    <a:pt x="1466" y="2436"/>
                    <a:pt x="1468" y="2430"/>
                  </a:cubicBezTo>
                  <a:lnTo>
                    <a:pt x="1474" y="2430"/>
                  </a:lnTo>
                  <a:lnTo>
                    <a:pt x="1474" y="2438"/>
                  </a:lnTo>
                  <a:cubicBezTo>
                    <a:pt x="1482" y="2425"/>
                    <a:pt x="1487" y="2449"/>
                    <a:pt x="1474" y="2446"/>
                  </a:cubicBezTo>
                  <a:lnTo>
                    <a:pt x="1474" y="2438"/>
                  </a:lnTo>
                  <a:moveTo>
                    <a:pt x="1341" y="2444"/>
                  </a:moveTo>
                  <a:cubicBezTo>
                    <a:pt x="1331" y="2444"/>
                    <a:pt x="1341" y="2430"/>
                    <a:pt x="1341" y="2425"/>
                  </a:cubicBezTo>
                  <a:cubicBezTo>
                    <a:pt x="1341" y="2420"/>
                    <a:pt x="1339" y="2436"/>
                    <a:pt x="1341" y="2444"/>
                  </a:cubicBezTo>
                  <a:moveTo>
                    <a:pt x="1500" y="2407"/>
                  </a:moveTo>
                  <a:lnTo>
                    <a:pt x="1500" y="2407"/>
                  </a:lnTo>
                  <a:moveTo>
                    <a:pt x="1458" y="2404"/>
                  </a:moveTo>
                  <a:lnTo>
                    <a:pt x="1468" y="2404"/>
                  </a:lnTo>
                  <a:lnTo>
                    <a:pt x="1468" y="2409"/>
                  </a:lnTo>
                  <a:lnTo>
                    <a:pt x="1458" y="2409"/>
                  </a:lnTo>
                  <a:lnTo>
                    <a:pt x="1458" y="2404"/>
                  </a:lnTo>
                  <a:moveTo>
                    <a:pt x="1482" y="2420"/>
                  </a:moveTo>
                  <a:cubicBezTo>
                    <a:pt x="1471" y="2420"/>
                    <a:pt x="1471" y="2410"/>
                    <a:pt x="1471" y="2399"/>
                  </a:cubicBezTo>
                  <a:cubicBezTo>
                    <a:pt x="1471" y="2389"/>
                    <a:pt x="1479" y="2407"/>
                    <a:pt x="1487" y="2407"/>
                  </a:cubicBezTo>
                  <a:lnTo>
                    <a:pt x="1487" y="2407"/>
                  </a:lnTo>
                  <a:cubicBezTo>
                    <a:pt x="1486" y="2408"/>
                    <a:pt x="1485" y="2410"/>
                    <a:pt x="1484" y="2411"/>
                  </a:cubicBezTo>
                  <a:cubicBezTo>
                    <a:pt x="1482" y="2414"/>
                    <a:pt x="1482" y="2416"/>
                    <a:pt x="1482" y="2418"/>
                  </a:cubicBezTo>
                  <a:cubicBezTo>
                    <a:pt x="1482" y="2419"/>
                    <a:pt x="1482" y="2419"/>
                    <a:pt x="1482" y="2420"/>
                  </a:cubicBezTo>
                  <a:moveTo>
                    <a:pt x="537" y="2409"/>
                  </a:moveTo>
                  <a:cubicBezTo>
                    <a:pt x="534" y="2409"/>
                    <a:pt x="532" y="2407"/>
                    <a:pt x="532" y="2399"/>
                  </a:cubicBezTo>
                  <a:cubicBezTo>
                    <a:pt x="532" y="2391"/>
                    <a:pt x="537" y="2404"/>
                    <a:pt x="537" y="2409"/>
                  </a:cubicBezTo>
                  <a:moveTo>
                    <a:pt x="511" y="2391"/>
                  </a:moveTo>
                  <a:cubicBezTo>
                    <a:pt x="511" y="2391"/>
                    <a:pt x="503" y="2404"/>
                    <a:pt x="511" y="2391"/>
                  </a:cubicBezTo>
                  <a:moveTo>
                    <a:pt x="1352" y="2422"/>
                  </a:moveTo>
                  <a:cubicBezTo>
                    <a:pt x="1336" y="2412"/>
                    <a:pt x="1357" y="2386"/>
                    <a:pt x="1363" y="2370"/>
                  </a:cubicBezTo>
                  <a:cubicBezTo>
                    <a:pt x="1368" y="2355"/>
                    <a:pt x="1352" y="2404"/>
                    <a:pt x="1352" y="2422"/>
                  </a:cubicBezTo>
                  <a:moveTo>
                    <a:pt x="1458" y="2364"/>
                  </a:moveTo>
                  <a:cubicBezTo>
                    <a:pt x="1458" y="2364"/>
                    <a:pt x="1460" y="2367"/>
                    <a:pt x="1458" y="2364"/>
                  </a:cubicBezTo>
                  <a:moveTo>
                    <a:pt x="595" y="2351"/>
                  </a:moveTo>
                  <a:cubicBezTo>
                    <a:pt x="595" y="2351"/>
                    <a:pt x="601" y="2364"/>
                    <a:pt x="595" y="2351"/>
                  </a:cubicBezTo>
                  <a:moveTo>
                    <a:pt x="1468" y="2364"/>
                  </a:moveTo>
                  <a:cubicBezTo>
                    <a:pt x="1466" y="2351"/>
                    <a:pt x="1479" y="2352"/>
                    <a:pt x="1474" y="2333"/>
                  </a:cubicBezTo>
                  <a:cubicBezTo>
                    <a:pt x="1468" y="2315"/>
                    <a:pt x="1479" y="2351"/>
                    <a:pt x="1500" y="2343"/>
                  </a:cubicBezTo>
                  <a:cubicBezTo>
                    <a:pt x="1521" y="2335"/>
                    <a:pt x="1487" y="2367"/>
                    <a:pt x="1495" y="2383"/>
                  </a:cubicBezTo>
                  <a:cubicBezTo>
                    <a:pt x="1503" y="2399"/>
                    <a:pt x="1465" y="2386"/>
                    <a:pt x="1468" y="2370"/>
                  </a:cubicBezTo>
                  <a:cubicBezTo>
                    <a:pt x="1470" y="2355"/>
                    <a:pt x="1482" y="2378"/>
                    <a:pt x="1487" y="2367"/>
                  </a:cubicBezTo>
                  <a:cubicBezTo>
                    <a:pt x="1492" y="2357"/>
                    <a:pt x="1471" y="2372"/>
                    <a:pt x="1468" y="2364"/>
                  </a:cubicBezTo>
                  <a:moveTo>
                    <a:pt x="1389" y="2330"/>
                  </a:moveTo>
                  <a:lnTo>
                    <a:pt x="1394" y="2330"/>
                  </a:lnTo>
                  <a:lnTo>
                    <a:pt x="1394" y="2340"/>
                  </a:lnTo>
                  <a:lnTo>
                    <a:pt x="1389" y="2340"/>
                  </a:lnTo>
                  <a:lnTo>
                    <a:pt x="1389" y="2330"/>
                  </a:lnTo>
                  <a:moveTo>
                    <a:pt x="582" y="2340"/>
                  </a:moveTo>
                  <a:cubicBezTo>
                    <a:pt x="574" y="2340"/>
                    <a:pt x="568" y="2335"/>
                    <a:pt x="571" y="2327"/>
                  </a:cubicBezTo>
                  <a:cubicBezTo>
                    <a:pt x="573" y="2319"/>
                    <a:pt x="585" y="2327"/>
                    <a:pt x="582" y="2340"/>
                  </a:cubicBezTo>
                  <a:moveTo>
                    <a:pt x="1500" y="2340"/>
                  </a:moveTo>
                  <a:lnTo>
                    <a:pt x="1500" y="2340"/>
                  </a:lnTo>
                  <a:cubicBezTo>
                    <a:pt x="1496" y="2334"/>
                    <a:pt x="1495" y="2328"/>
                    <a:pt x="1495" y="2321"/>
                  </a:cubicBezTo>
                  <a:cubicBezTo>
                    <a:pt x="1495" y="2320"/>
                    <a:pt x="1495" y="2320"/>
                    <a:pt x="1495" y="2319"/>
                  </a:cubicBezTo>
                  <a:cubicBezTo>
                    <a:pt x="1505" y="2322"/>
                    <a:pt x="1511" y="2330"/>
                    <a:pt x="1500" y="2340"/>
                  </a:cubicBezTo>
                  <a:moveTo>
                    <a:pt x="1500" y="2314"/>
                  </a:moveTo>
                  <a:lnTo>
                    <a:pt x="1500" y="2303"/>
                  </a:lnTo>
                  <a:cubicBezTo>
                    <a:pt x="1513" y="2295"/>
                    <a:pt x="1513" y="2319"/>
                    <a:pt x="1500" y="2314"/>
                  </a:cubicBezTo>
                  <a:moveTo>
                    <a:pt x="611" y="2290"/>
                  </a:moveTo>
                  <a:lnTo>
                    <a:pt x="619" y="2290"/>
                  </a:lnTo>
                  <a:lnTo>
                    <a:pt x="619" y="2301"/>
                  </a:lnTo>
                  <a:lnTo>
                    <a:pt x="611" y="2301"/>
                  </a:lnTo>
                  <a:lnTo>
                    <a:pt x="611" y="2290"/>
                  </a:lnTo>
                  <a:moveTo>
                    <a:pt x="1548" y="2293"/>
                  </a:moveTo>
                  <a:lnTo>
                    <a:pt x="1553" y="2293"/>
                  </a:lnTo>
                  <a:lnTo>
                    <a:pt x="1553" y="2288"/>
                  </a:lnTo>
                  <a:lnTo>
                    <a:pt x="1548" y="2288"/>
                  </a:lnTo>
                  <a:lnTo>
                    <a:pt x="1548" y="2293"/>
                  </a:lnTo>
                  <a:moveTo>
                    <a:pt x="1535" y="2280"/>
                  </a:moveTo>
                  <a:lnTo>
                    <a:pt x="1540" y="2280"/>
                  </a:lnTo>
                  <a:lnTo>
                    <a:pt x="1540" y="2288"/>
                  </a:lnTo>
                  <a:lnTo>
                    <a:pt x="1535" y="2288"/>
                  </a:lnTo>
                  <a:lnTo>
                    <a:pt x="1535" y="2280"/>
                  </a:lnTo>
                  <a:moveTo>
                    <a:pt x="1479" y="2288"/>
                  </a:moveTo>
                  <a:cubicBezTo>
                    <a:pt x="1492" y="2293"/>
                    <a:pt x="1495" y="2290"/>
                    <a:pt x="1492" y="2274"/>
                  </a:cubicBezTo>
                  <a:lnTo>
                    <a:pt x="1500" y="2274"/>
                  </a:lnTo>
                  <a:cubicBezTo>
                    <a:pt x="1497" y="2295"/>
                    <a:pt x="1497" y="2319"/>
                    <a:pt x="1479" y="2327"/>
                  </a:cubicBezTo>
                  <a:cubicBezTo>
                    <a:pt x="1460" y="2335"/>
                    <a:pt x="1484" y="2303"/>
                    <a:pt x="1479" y="2288"/>
                  </a:cubicBezTo>
                  <a:moveTo>
                    <a:pt x="1410" y="2280"/>
                  </a:moveTo>
                  <a:cubicBezTo>
                    <a:pt x="1408" y="2264"/>
                    <a:pt x="1420" y="2278"/>
                    <a:pt x="1410" y="2280"/>
                  </a:cubicBezTo>
                  <a:moveTo>
                    <a:pt x="1527" y="2261"/>
                  </a:moveTo>
                  <a:cubicBezTo>
                    <a:pt x="1513" y="2253"/>
                    <a:pt x="1526" y="2237"/>
                    <a:pt x="1537" y="2240"/>
                  </a:cubicBezTo>
                  <a:cubicBezTo>
                    <a:pt x="1547" y="2243"/>
                    <a:pt x="1532" y="2253"/>
                    <a:pt x="1527" y="2261"/>
                  </a:cubicBezTo>
                  <a:moveTo>
                    <a:pt x="1410" y="2264"/>
                  </a:moveTo>
                  <a:lnTo>
                    <a:pt x="1410" y="2264"/>
                  </a:lnTo>
                  <a:cubicBezTo>
                    <a:pt x="1414" y="2254"/>
                    <a:pt x="1417" y="2245"/>
                    <a:pt x="1418" y="2235"/>
                  </a:cubicBezTo>
                  <a:cubicBezTo>
                    <a:pt x="1429" y="2240"/>
                    <a:pt x="1423" y="2266"/>
                    <a:pt x="1410" y="2264"/>
                  </a:cubicBezTo>
                  <a:moveTo>
                    <a:pt x="664" y="2235"/>
                  </a:moveTo>
                  <a:cubicBezTo>
                    <a:pt x="664" y="2240"/>
                    <a:pt x="661" y="2237"/>
                    <a:pt x="659" y="2240"/>
                  </a:cubicBezTo>
                  <a:cubicBezTo>
                    <a:pt x="656" y="2243"/>
                    <a:pt x="664" y="2237"/>
                    <a:pt x="664" y="2235"/>
                  </a:cubicBezTo>
                  <a:moveTo>
                    <a:pt x="1421" y="2227"/>
                  </a:moveTo>
                  <a:cubicBezTo>
                    <a:pt x="1421" y="2227"/>
                    <a:pt x="1429" y="2243"/>
                    <a:pt x="1421" y="2227"/>
                  </a:cubicBezTo>
                  <a:moveTo>
                    <a:pt x="1513" y="2293"/>
                  </a:moveTo>
                  <a:lnTo>
                    <a:pt x="1513" y="2293"/>
                  </a:lnTo>
                  <a:cubicBezTo>
                    <a:pt x="1506" y="2279"/>
                    <a:pt x="1503" y="2266"/>
                    <a:pt x="1503" y="2250"/>
                  </a:cubicBezTo>
                  <a:cubicBezTo>
                    <a:pt x="1503" y="2237"/>
                    <a:pt x="1505" y="2226"/>
                    <a:pt x="1511" y="2213"/>
                  </a:cubicBezTo>
                  <a:cubicBezTo>
                    <a:pt x="1532" y="2221"/>
                    <a:pt x="1500" y="2237"/>
                    <a:pt x="1511" y="2253"/>
                  </a:cubicBezTo>
                  <a:cubicBezTo>
                    <a:pt x="1521" y="2269"/>
                    <a:pt x="1524" y="2264"/>
                    <a:pt x="1535" y="2264"/>
                  </a:cubicBezTo>
                  <a:lnTo>
                    <a:pt x="1535" y="2264"/>
                  </a:lnTo>
                  <a:cubicBezTo>
                    <a:pt x="1534" y="2266"/>
                    <a:pt x="1533" y="2267"/>
                    <a:pt x="1532" y="2269"/>
                  </a:cubicBezTo>
                  <a:cubicBezTo>
                    <a:pt x="1526" y="2278"/>
                    <a:pt x="1521" y="2285"/>
                    <a:pt x="1513" y="2293"/>
                  </a:cubicBezTo>
                  <a:moveTo>
                    <a:pt x="1527" y="2229"/>
                  </a:moveTo>
                  <a:cubicBezTo>
                    <a:pt x="1527" y="2221"/>
                    <a:pt x="1537" y="2216"/>
                    <a:pt x="1537" y="2208"/>
                  </a:cubicBezTo>
                  <a:cubicBezTo>
                    <a:pt x="1537" y="2200"/>
                    <a:pt x="1540" y="2235"/>
                    <a:pt x="1527" y="2229"/>
                  </a:cubicBezTo>
                  <a:moveTo>
                    <a:pt x="651" y="2211"/>
                  </a:moveTo>
                  <a:cubicBezTo>
                    <a:pt x="651" y="2211"/>
                    <a:pt x="653" y="2227"/>
                    <a:pt x="651" y="2211"/>
                  </a:cubicBezTo>
                  <a:moveTo>
                    <a:pt x="1431" y="2213"/>
                  </a:moveTo>
                  <a:cubicBezTo>
                    <a:pt x="1418" y="2211"/>
                    <a:pt x="1433" y="2203"/>
                    <a:pt x="1431" y="2195"/>
                  </a:cubicBezTo>
                  <a:cubicBezTo>
                    <a:pt x="1428" y="2187"/>
                    <a:pt x="1434" y="2213"/>
                    <a:pt x="1431" y="2213"/>
                  </a:cubicBezTo>
                  <a:moveTo>
                    <a:pt x="1537" y="2169"/>
                  </a:moveTo>
                  <a:cubicBezTo>
                    <a:pt x="1535" y="2169"/>
                    <a:pt x="1537" y="2162"/>
                    <a:pt x="1537" y="2169"/>
                  </a:cubicBezTo>
                  <a:moveTo>
                    <a:pt x="1553" y="2161"/>
                  </a:moveTo>
                  <a:lnTo>
                    <a:pt x="1561" y="2161"/>
                  </a:lnTo>
                  <a:lnTo>
                    <a:pt x="1561" y="2169"/>
                  </a:lnTo>
                  <a:lnTo>
                    <a:pt x="1553" y="2169"/>
                  </a:lnTo>
                  <a:lnTo>
                    <a:pt x="1553" y="2161"/>
                  </a:lnTo>
                  <a:moveTo>
                    <a:pt x="1558" y="2150"/>
                  </a:moveTo>
                  <a:lnTo>
                    <a:pt x="1558" y="2150"/>
                  </a:lnTo>
                  <a:moveTo>
                    <a:pt x="1500" y="2147"/>
                  </a:moveTo>
                  <a:lnTo>
                    <a:pt x="1500" y="2147"/>
                  </a:lnTo>
                  <a:moveTo>
                    <a:pt x="1482" y="2153"/>
                  </a:moveTo>
                  <a:cubicBezTo>
                    <a:pt x="1479" y="2153"/>
                    <a:pt x="1479" y="2148"/>
                    <a:pt x="1479" y="2145"/>
                  </a:cubicBezTo>
                  <a:cubicBezTo>
                    <a:pt x="1479" y="2143"/>
                    <a:pt x="1487" y="2147"/>
                    <a:pt x="1487" y="2150"/>
                  </a:cubicBezTo>
                  <a:lnTo>
                    <a:pt x="1482" y="2150"/>
                  </a:lnTo>
                  <a:lnTo>
                    <a:pt x="1482" y="2153"/>
                  </a:lnTo>
                  <a:moveTo>
                    <a:pt x="1537" y="2145"/>
                  </a:moveTo>
                  <a:cubicBezTo>
                    <a:pt x="1532" y="2147"/>
                    <a:pt x="1532" y="2137"/>
                    <a:pt x="1532" y="2131"/>
                  </a:cubicBezTo>
                  <a:lnTo>
                    <a:pt x="1532" y="2131"/>
                  </a:lnTo>
                  <a:cubicBezTo>
                    <a:pt x="1533" y="2133"/>
                    <a:pt x="1534" y="2134"/>
                    <a:pt x="1535" y="2135"/>
                  </a:cubicBezTo>
                  <a:cubicBezTo>
                    <a:pt x="1537" y="2138"/>
                    <a:pt x="1537" y="2140"/>
                    <a:pt x="1537" y="2143"/>
                  </a:cubicBezTo>
                  <a:cubicBezTo>
                    <a:pt x="1537" y="2144"/>
                    <a:pt x="1537" y="2144"/>
                    <a:pt x="1537" y="2145"/>
                  </a:cubicBezTo>
                  <a:moveTo>
                    <a:pt x="754" y="2131"/>
                  </a:moveTo>
                  <a:cubicBezTo>
                    <a:pt x="754" y="2131"/>
                    <a:pt x="743" y="2147"/>
                    <a:pt x="754" y="2131"/>
                  </a:cubicBezTo>
                  <a:moveTo>
                    <a:pt x="1540" y="2150"/>
                  </a:moveTo>
                  <a:cubicBezTo>
                    <a:pt x="1540" y="2142"/>
                    <a:pt x="1547" y="2135"/>
                    <a:pt x="1550" y="2124"/>
                  </a:cubicBezTo>
                  <a:cubicBezTo>
                    <a:pt x="1552" y="2114"/>
                    <a:pt x="1553" y="2155"/>
                    <a:pt x="1540" y="2150"/>
                  </a:cubicBezTo>
                  <a:moveTo>
                    <a:pt x="1442" y="2150"/>
                  </a:moveTo>
                  <a:lnTo>
                    <a:pt x="1442" y="2150"/>
                  </a:lnTo>
                  <a:cubicBezTo>
                    <a:pt x="1446" y="2142"/>
                    <a:pt x="1447" y="2134"/>
                    <a:pt x="1447" y="2126"/>
                  </a:cubicBezTo>
                  <a:cubicBezTo>
                    <a:pt x="1447" y="2125"/>
                    <a:pt x="1447" y="2124"/>
                    <a:pt x="1447" y="2124"/>
                  </a:cubicBezTo>
                  <a:cubicBezTo>
                    <a:pt x="1460" y="2124"/>
                    <a:pt x="1455" y="2155"/>
                    <a:pt x="1442" y="2150"/>
                  </a:cubicBezTo>
                  <a:moveTo>
                    <a:pt x="1487" y="2108"/>
                  </a:moveTo>
                  <a:lnTo>
                    <a:pt x="1487" y="2108"/>
                  </a:lnTo>
                  <a:moveTo>
                    <a:pt x="1452" y="2118"/>
                  </a:moveTo>
                  <a:lnTo>
                    <a:pt x="1452" y="2118"/>
                  </a:lnTo>
                  <a:cubicBezTo>
                    <a:pt x="1454" y="2112"/>
                    <a:pt x="1455" y="2107"/>
                    <a:pt x="1455" y="2101"/>
                  </a:cubicBezTo>
                  <a:cubicBezTo>
                    <a:pt x="1455" y="2100"/>
                    <a:pt x="1455" y="2100"/>
                    <a:pt x="1455" y="2100"/>
                  </a:cubicBezTo>
                  <a:cubicBezTo>
                    <a:pt x="1460" y="2097"/>
                    <a:pt x="1460" y="2126"/>
                    <a:pt x="1452" y="2121"/>
                  </a:cubicBezTo>
                  <a:lnTo>
                    <a:pt x="1452" y="2118"/>
                  </a:lnTo>
                  <a:moveTo>
                    <a:pt x="1508" y="2082"/>
                  </a:moveTo>
                  <a:cubicBezTo>
                    <a:pt x="1508" y="2082"/>
                    <a:pt x="1492" y="2097"/>
                    <a:pt x="1508" y="2082"/>
                  </a:cubicBezTo>
                  <a:moveTo>
                    <a:pt x="1572" y="2074"/>
                  </a:moveTo>
                  <a:lnTo>
                    <a:pt x="1572" y="2074"/>
                  </a:lnTo>
                  <a:cubicBezTo>
                    <a:pt x="1572" y="2074"/>
                    <a:pt x="1572" y="2072"/>
                    <a:pt x="1573" y="2072"/>
                  </a:cubicBezTo>
                  <a:cubicBezTo>
                    <a:pt x="1574" y="2070"/>
                    <a:pt x="1574" y="2070"/>
                    <a:pt x="1574" y="2069"/>
                  </a:cubicBezTo>
                  <a:cubicBezTo>
                    <a:pt x="1585" y="2072"/>
                    <a:pt x="1577" y="2087"/>
                    <a:pt x="1572" y="2074"/>
                  </a:cubicBezTo>
                  <a:moveTo>
                    <a:pt x="1492" y="2131"/>
                  </a:moveTo>
                  <a:cubicBezTo>
                    <a:pt x="1511" y="2110"/>
                    <a:pt x="1478" y="2080"/>
                    <a:pt x="1497" y="2056"/>
                  </a:cubicBezTo>
                  <a:cubicBezTo>
                    <a:pt x="1515" y="2032"/>
                    <a:pt x="1494" y="2081"/>
                    <a:pt x="1497" y="2094"/>
                  </a:cubicBezTo>
                  <a:cubicBezTo>
                    <a:pt x="1499" y="2108"/>
                    <a:pt x="1505" y="2094"/>
                    <a:pt x="1511" y="2094"/>
                  </a:cubicBezTo>
                  <a:lnTo>
                    <a:pt x="1511" y="2094"/>
                  </a:lnTo>
                  <a:cubicBezTo>
                    <a:pt x="1509" y="2101"/>
                    <a:pt x="1509" y="2106"/>
                    <a:pt x="1509" y="2113"/>
                  </a:cubicBezTo>
                  <a:cubicBezTo>
                    <a:pt x="1509" y="2120"/>
                    <a:pt x="1509" y="2125"/>
                    <a:pt x="1511" y="2131"/>
                  </a:cubicBezTo>
                  <a:cubicBezTo>
                    <a:pt x="1497" y="2131"/>
                    <a:pt x="1497" y="2139"/>
                    <a:pt x="1492" y="2131"/>
                  </a:cubicBezTo>
                  <a:moveTo>
                    <a:pt x="1511" y="2032"/>
                  </a:moveTo>
                  <a:cubicBezTo>
                    <a:pt x="1511" y="2021"/>
                    <a:pt x="1519" y="2015"/>
                    <a:pt x="1532" y="2013"/>
                  </a:cubicBezTo>
                  <a:cubicBezTo>
                    <a:pt x="1545" y="2010"/>
                    <a:pt x="1535" y="2032"/>
                    <a:pt x="1527" y="2043"/>
                  </a:cubicBezTo>
                  <a:cubicBezTo>
                    <a:pt x="1519" y="2053"/>
                    <a:pt x="1524" y="2029"/>
                    <a:pt x="1511" y="2032"/>
                  </a:cubicBezTo>
                  <a:moveTo>
                    <a:pt x="1532" y="1995"/>
                  </a:moveTo>
                  <a:cubicBezTo>
                    <a:pt x="1527" y="2003"/>
                    <a:pt x="1527" y="1995"/>
                    <a:pt x="1521" y="1995"/>
                  </a:cubicBezTo>
                  <a:lnTo>
                    <a:pt x="1532" y="1995"/>
                  </a:lnTo>
                  <a:moveTo>
                    <a:pt x="1577" y="1966"/>
                  </a:moveTo>
                  <a:cubicBezTo>
                    <a:pt x="1577" y="1966"/>
                    <a:pt x="1587" y="1982"/>
                    <a:pt x="1577" y="1966"/>
                  </a:cubicBezTo>
                  <a:moveTo>
                    <a:pt x="1532" y="1968"/>
                  </a:moveTo>
                  <a:cubicBezTo>
                    <a:pt x="1527" y="1950"/>
                    <a:pt x="1545" y="1965"/>
                    <a:pt x="1532" y="1968"/>
                  </a:cubicBezTo>
                  <a:moveTo>
                    <a:pt x="1535" y="2121"/>
                  </a:moveTo>
                  <a:cubicBezTo>
                    <a:pt x="1535" y="2110"/>
                    <a:pt x="1535" y="2105"/>
                    <a:pt x="1527" y="2105"/>
                  </a:cubicBezTo>
                  <a:cubicBezTo>
                    <a:pt x="1540" y="2043"/>
                    <a:pt x="1550" y="2000"/>
                    <a:pt x="1561" y="1929"/>
                  </a:cubicBezTo>
                  <a:cubicBezTo>
                    <a:pt x="1585" y="1950"/>
                    <a:pt x="1561" y="1966"/>
                    <a:pt x="1561" y="1987"/>
                  </a:cubicBezTo>
                  <a:cubicBezTo>
                    <a:pt x="1561" y="2008"/>
                    <a:pt x="1584" y="2002"/>
                    <a:pt x="1574" y="2013"/>
                  </a:cubicBezTo>
                  <a:cubicBezTo>
                    <a:pt x="1563" y="2023"/>
                    <a:pt x="1553" y="2095"/>
                    <a:pt x="1566" y="2124"/>
                  </a:cubicBezTo>
                  <a:cubicBezTo>
                    <a:pt x="1579" y="2154"/>
                    <a:pt x="1548" y="2100"/>
                    <a:pt x="1535" y="2121"/>
                  </a:cubicBezTo>
                  <a:moveTo>
                    <a:pt x="1574" y="1937"/>
                  </a:moveTo>
                  <a:lnTo>
                    <a:pt x="1574" y="1937"/>
                  </a:lnTo>
                  <a:cubicBezTo>
                    <a:pt x="1577" y="1925"/>
                    <a:pt x="1579" y="1915"/>
                    <a:pt x="1579" y="1902"/>
                  </a:cubicBezTo>
                  <a:cubicBezTo>
                    <a:pt x="1598" y="1900"/>
                    <a:pt x="1587" y="1923"/>
                    <a:pt x="1590" y="1931"/>
                  </a:cubicBezTo>
                  <a:cubicBezTo>
                    <a:pt x="1593" y="1939"/>
                    <a:pt x="1579" y="1939"/>
                    <a:pt x="1574" y="1937"/>
                  </a:cubicBezTo>
                  <a:moveTo>
                    <a:pt x="1537" y="1876"/>
                  </a:moveTo>
                  <a:lnTo>
                    <a:pt x="1548" y="1876"/>
                  </a:lnTo>
                  <a:lnTo>
                    <a:pt x="1548" y="1886"/>
                  </a:lnTo>
                  <a:lnTo>
                    <a:pt x="1537" y="1886"/>
                  </a:lnTo>
                  <a:lnTo>
                    <a:pt x="1537" y="1876"/>
                  </a:lnTo>
                  <a:moveTo>
                    <a:pt x="1566" y="1897"/>
                  </a:moveTo>
                  <a:cubicBezTo>
                    <a:pt x="1564" y="1884"/>
                    <a:pt x="1601" y="1860"/>
                    <a:pt x="1598" y="1889"/>
                  </a:cubicBezTo>
                  <a:cubicBezTo>
                    <a:pt x="1595" y="1918"/>
                    <a:pt x="1592" y="1889"/>
                    <a:pt x="1579" y="1889"/>
                  </a:cubicBezTo>
                  <a:cubicBezTo>
                    <a:pt x="1565" y="1889"/>
                    <a:pt x="1577" y="1902"/>
                    <a:pt x="1566" y="1897"/>
                  </a:cubicBezTo>
                  <a:moveTo>
                    <a:pt x="1587" y="1865"/>
                  </a:moveTo>
                  <a:cubicBezTo>
                    <a:pt x="1587" y="1865"/>
                    <a:pt x="1601" y="1879"/>
                    <a:pt x="1587" y="1865"/>
                  </a:cubicBezTo>
                  <a:moveTo>
                    <a:pt x="1540" y="1863"/>
                  </a:moveTo>
                  <a:cubicBezTo>
                    <a:pt x="1540" y="1863"/>
                    <a:pt x="1535" y="1876"/>
                    <a:pt x="1540" y="1863"/>
                  </a:cubicBezTo>
                  <a:moveTo>
                    <a:pt x="1577" y="1831"/>
                  </a:moveTo>
                  <a:cubicBezTo>
                    <a:pt x="1572" y="1831"/>
                    <a:pt x="1572" y="1820"/>
                    <a:pt x="1572" y="1810"/>
                  </a:cubicBezTo>
                  <a:cubicBezTo>
                    <a:pt x="1572" y="1799"/>
                    <a:pt x="1577" y="1820"/>
                    <a:pt x="1577" y="1831"/>
                  </a:cubicBezTo>
                  <a:moveTo>
                    <a:pt x="1550" y="1757"/>
                  </a:moveTo>
                  <a:cubicBezTo>
                    <a:pt x="1553" y="1759"/>
                    <a:pt x="1553" y="1756"/>
                    <a:pt x="1553" y="1754"/>
                  </a:cubicBezTo>
                  <a:cubicBezTo>
                    <a:pt x="1553" y="1751"/>
                    <a:pt x="1561" y="1773"/>
                    <a:pt x="1550" y="1767"/>
                  </a:cubicBezTo>
                  <a:lnTo>
                    <a:pt x="1550" y="1757"/>
                  </a:lnTo>
                  <a:moveTo>
                    <a:pt x="1574" y="1730"/>
                  </a:moveTo>
                  <a:lnTo>
                    <a:pt x="1579" y="1730"/>
                  </a:lnTo>
                  <a:lnTo>
                    <a:pt x="1579" y="1736"/>
                  </a:lnTo>
                  <a:lnTo>
                    <a:pt x="1574" y="1736"/>
                  </a:lnTo>
                  <a:lnTo>
                    <a:pt x="1574" y="1730"/>
                  </a:lnTo>
                  <a:moveTo>
                    <a:pt x="1511" y="1728"/>
                  </a:moveTo>
                  <a:cubicBezTo>
                    <a:pt x="1511" y="1728"/>
                    <a:pt x="1521" y="1744"/>
                    <a:pt x="1511" y="1728"/>
                  </a:cubicBezTo>
                  <a:moveTo>
                    <a:pt x="1577" y="1707"/>
                  </a:moveTo>
                  <a:cubicBezTo>
                    <a:pt x="1577" y="1696"/>
                    <a:pt x="1579" y="1691"/>
                    <a:pt x="1590" y="1691"/>
                  </a:cubicBezTo>
                  <a:cubicBezTo>
                    <a:pt x="1601" y="1691"/>
                    <a:pt x="1587" y="1707"/>
                    <a:pt x="1577" y="1707"/>
                  </a:cubicBezTo>
                  <a:moveTo>
                    <a:pt x="1593" y="1683"/>
                  </a:moveTo>
                  <a:cubicBezTo>
                    <a:pt x="1590" y="1683"/>
                    <a:pt x="1585" y="1680"/>
                    <a:pt x="1587" y="1675"/>
                  </a:cubicBezTo>
                  <a:lnTo>
                    <a:pt x="1593" y="1675"/>
                  </a:lnTo>
                  <a:lnTo>
                    <a:pt x="1593" y="1683"/>
                  </a:lnTo>
                  <a:cubicBezTo>
                    <a:pt x="1603" y="1680"/>
                    <a:pt x="1601" y="1691"/>
                    <a:pt x="1611" y="1691"/>
                  </a:cubicBezTo>
                  <a:cubicBezTo>
                    <a:pt x="1606" y="1746"/>
                    <a:pt x="1603" y="1799"/>
                    <a:pt x="1598" y="1836"/>
                  </a:cubicBezTo>
                  <a:cubicBezTo>
                    <a:pt x="1593" y="1873"/>
                    <a:pt x="1587" y="1809"/>
                    <a:pt x="1593" y="1804"/>
                  </a:cubicBezTo>
                  <a:cubicBezTo>
                    <a:pt x="1598" y="1798"/>
                    <a:pt x="1584" y="1797"/>
                    <a:pt x="1574" y="1797"/>
                  </a:cubicBezTo>
                  <a:cubicBezTo>
                    <a:pt x="1563" y="1797"/>
                    <a:pt x="1574" y="1772"/>
                    <a:pt x="1577" y="1762"/>
                  </a:cubicBezTo>
                  <a:cubicBezTo>
                    <a:pt x="1579" y="1751"/>
                    <a:pt x="1579" y="1783"/>
                    <a:pt x="1590" y="1786"/>
                  </a:cubicBezTo>
                  <a:cubicBezTo>
                    <a:pt x="1601" y="1789"/>
                    <a:pt x="1587" y="1722"/>
                    <a:pt x="1601" y="1704"/>
                  </a:cubicBezTo>
                  <a:cubicBezTo>
                    <a:pt x="1614" y="1685"/>
                    <a:pt x="1590" y="1696"/>
                    <a:pt x="1593" y="1683"/>
                  </a:cubicBezTo>
                  <a:moveTo>
                    <a:pt x="1606" y="1648"/>
                  </a:moveTo>
                  <a:cubicBezTo>
                    <a:pt x="1593" y="1651"/>
                    <a:pt x="1598" y="1637"/>
                    <a:pt x="1593" y="1635"/>
                  </a:cubicBezTo>
                  <a:cubicBezTo>
                    <a:pt x="1587" y="1632"/>
                    <a:pt x="1593" y="1651"/>
                    <a:pt x="1590" y="1654"/>
                  </a:cubicBezTo>
                  <a:cubicBezTo>
                    <a:pt x="1587" y="1656"/>
                    <a:pt x="1587" y="1625"/>
                    <a:pt x="1590" y="1611"/>
                  </a:cubicBezTo>
                  <a:lnTo>
                    <a:pt x="1590" y="1611"/>
                  </a:lnTo>
                  <a:cubicBezTo>
                    <a:pt x="1591" y="1613"/>
                    <a:pt x="1592" y="1615"/>
                    <a:pt x="1593" y="1617"/>
                  </a:cubicBezTo>
                  <a:cubicBezTo>
                    <a:pt x="1599" y="1627"/>
                    <a:pt x="1603" y="1637"/>
                    <a:pt x="1606" y="1648"/>
                  </a:cubicBezTo>
                  <a:moveTo>
                    <a:pt x="1598" y="1585"/>
                  </a:moveTo>
                  <a:cubicBezTo>
                    <a:pt x="1598" y="1585"/>
                    <a:pt x="1601" y="1619"/>
                    <a:pt x="1598" y="1585"/>
                  </a:cubicBezTo>
                  <a:moveTo>
                    <a:pt x="1598" y="1574"/>
                  </a:moveTo>
                  <a:cubicBezTo>
                    <a:pt x="1593" y="1580"/>
                    <a:pt x="1589" y="1574"/>
                    <a:pt x="1587" y="1574"/>
                  </a:cubicBezTo>
                  <a:cubicBezTo>
                    <a:pt x="1584" y="1574"/>
                    <a:pt x="1593" y="1574"/>
                    <a:pt x="1598" y="1574"/>
                  </a:cubicBezTo>
                  <a:moveTo>
                    <a:pt x="1606" y="1572"/>
                  </a:moveTo>
                  <a:cubicBezTo>
                    <a:pt x="1603" y="1577"/>
                    <a:pt x="1603" y="1572"/>
                    <a:pt x="1598" y="1572"/>
                  </a:cubicBezTo>
                  <a:cubicBezTo>
                    <a:pt x="1593" y="1572"/>
                    <a:pt x="1606" y="1566"/>
                    <a:pt x="1606" y="1572"/>
                  </a:cubicBezTo>
                  <a:moveTo>
                    <a:pt x="426" y="1551"/>
                  </a:moveTo>
                  <a:lnTo>
                    <a:pt x="426" y="1551"/>
                  </a:lnTo>
                  <a:moveTo>
                    <a:pt x="1601" y="1519"/>
                  </a:moveTo>
                  <a:cubicBezTo>
                    <a:pt x="1585" y="1527"/>
                    <a:pt x="1603" y="1526"/>
                    <a:pt x="1601" y="1545"/>
                  </a:cubicBezTo>
                  <a:cubicBezTo>
                    <a:pt x="1598" y="1563"/>
                    <a:pt x="1589" y="1508"/>
                    <a:pt x="1587" y="1487"/>
                  </a:cubicBezTo>
                  <a:cubicBezTo>
                    <a:pt x="1584" y="1466"/>
                    <a:pt x="1593" y="1508"/>
                    <a:pt x="1601" y="1511"/>
                  </a:cubicBezTo>
                  <a:cubicBezTo>
                    <a:pt x="1601" y="1511"/>
                    <a:pt x="1603" y="1524"/>
                    <a:pt x="1601" y="1519"/>
                  </a:cubicBezTo>
                  <a:moveTo>
                    <a:pt x="1579" y="1479"/>
                  </a:moveTo>
                  <a:cubicBezTo>
                    <a:pt x="1579" y="1469"/>
                    <a:pt x="1587" y="1465"/>
                    <a:pt x="1590" y="1455"/>
                  </a:cubicBezTo>
                  <a:cubicBezTo>
                    <a:pt x="1593" y="1444"/>
                    <a:pt x="1598" y="1484"/>
                    <a:pt x="1579" y="1479"/>
                  </a:cubicBezTo>
                  <a:moveTo>
                    <a:pt x="1540" y="1445"/>
                  </a:moveTo>
                  <a:cubicBezTo>
                    <a:pt x="1537" y="1445"/>
                    <a:pt x="1537" y="1436"/>
                    <a:pt x="1537" y="1431"/>
                  </a:cubicBezTo>
                  <a:cubicBezTo>
                    <a:pt x="1537" y="1425"/>
                    <a:pt x="1548" y="1434"/>
                    <a:pt x="1548" y="1437"/>
                  </a:cubicBezTo>
                  <a:cubicBezTo>
                    <a:pt x="1548" y="1439"/>
                    <a:pt x="1545" y="1442"/>
                    <a:pt x="1540" y="1445"/>
                  </a:cubicBezTo>
                  <a:moveTo>
                    <a:pt x="1598" y="1416"/>
                  </a:moveTo>
                  <a:cubicBezTo>
                    <a:pt x="1593" y="1416"/>
                    <a:pt x="1590" y="1407"/>
                    <a:pt x="1590" y="1397"/>
                  </a:cubicBezTo>
                  <a:cubicBezTo>
                    <a:pt x="1590" y="1386"/>
                    <a:pt x="1598" y="1408"/>
                    <a:pt x="1598" y="1416"/>
                  </a:cubicBezTo>
                  <a:moveTo>
                    <a:pt x="1587" y="1315"/>
                  </a:moveTo>
                  <a:cubicBezTo>
                    <a:pt x="1574" y="1312"/>
                    <a:pt x="1579" y="1305"/>
                    <a:pt x="1579" y="1297"/>
                  </a:cubicBezTo>
                  <a:cubicBezTo>
                    <a:pt x="1579" y="1289"/>
                    <a:pt x="1590" y="1312"/>
                    <a:pt x="1587" y="1315"/>
                  </a:cubicBezTo>
                  <a:moveTo>
                    <a:pt x="632" y="1315"/>
                  </a:moveTo>
                  <a:cubicBezTo>
                    <a:pt x="638" y="1310"/>
                    <a:pt x="632" y="1301"/>
                    <a:pt x="632" y="1291"/>
                  </a:cubicBezTo>
                  <a:cubicBezTo>
                    <a:pt x="632" y="1280"/>
                    <a:pt x="648" y="1323"/>
                    <a:pt x="632" y="1315"/>
                  </a:cubicBezTo>
                  <a:moveTo>
                    <a:pt x="653" y="1278"/>
                  </a:moveTo>
                  <a:lnTo>
                    <a:pt x="661" y="1278"/>
                  </a:lnTo>
                  <a:lnTo>
                    <a:pt x="661" y="1289"/>
                  </a:lnTo>
                  <a:lnTo>
                    <a:pt x="653" y="1289"/>
                  </a:lnTo>
                  <a:lnTo>
                    <a:pt x="653" y="1278"/>
                  </a:lnTo>
                  <a:moveTo>
                    <a:pt x="664" y="1265"/>
                  </a:moveTo>
                  <a:cubicBezTo>
                    <a:pt x="664" y="1270"/>
                    <a:pt x="661" y="1270"/>
                    <a:pt x="659" y="1270"/>
                  </a:cubicBezTo>
                  <a:lnTo>
                    <a:pt x="659" y="1270"/>
                  </a:lnTo>
                  <a:lnTo>
                    <a:pt x="659" y="1270"/>
                  </a:lnTo>
                  <a:cubicBezTo>
                    <a:pt x="659" y="1269"/>
                    <a:pt x="658" y="1267"/>
                    <a:pt x="659" y="1267"/>
                  </a:cubicBezTo>
                  <a:cubicBezTo>
                    <a:pt x="660" y="1266"/>
                    <a:pt x="661" y="1266"/>
                    <a:pt x="661" y="1266"/>
                  </a:cubicBezTo>
                  <a:cubicBezTo>
                    <a:pt x="662" y="1265"/>
                    <a:pt x="663" y="1265"/>
                    <a:pt x="664" y="1265"/>
                  </a:cubicBezTo>
                  <a:moveTo>
                    <a:pt x="691" y="1212"/>
                  </a:moveTo>
                  <a:cubicBezTo>
                    <a:pt x="691" y="1209"/>
                    <a:pt x="693" y="1209"/>
                    <a:pt x="691" y="1212"/>
                  </a:cubicBezTo>
                  <a:lnTo>
                    <a:pt x="691" y="1212"/>
                  </a:lnTo>
                  <a:lnTo>
                    <a:pt x="691" y="1213"/>
                  </a:lnTo>
                  <a:cubicBezTo>
                    <a:pt x="693" y="1215"/>
                    <a:pt x="693" y="1217"/>
                    <a:pt x="693" y="1220"/>
                  </a:cubicBezTo>
                  <a:cubicBezTo>
                    <a:pt x="693" y="1222"/>
                    <a:pt x="692" y="1223"/>
                    <a:pt x="691" y="1226"/>
                  </a:cubicBezTo>
                  <a:cubicBezTo>
                    <a:pt x="689" y="1228"/>
                    <a:pt x="689" y="1230"/>
                    <a:pt x="687" y="1231"/>
                  </a:cubicBezTo>
                  <a:cubicBezTo>
                    <a:pt x="684" y="1233"/>
                    <a:pt x="682" y="1233"/>
                    <a:pt x="680" y="1233"/>
                  </a:cubicBezTo>
                  <a:cubicBezTo>
                    <a:pt x="680" y="1223"/>
                    <a:pt x="688" y="1223"/>
                    <a:pt x="685" y="1212"/>
                  </a:cubicBezTo>
                  <a:lnTo>
                    <a:pt x="691" y="1212"/>
                  </a:lnTo>
                  <a:moveTo>
                    <a:pt x="1574" y="1156"/>
                  </a:moveTo>
                  <a:lnTo>
                    <a:pt x="1574" y="1156"/>
                  </a:lnTo>
                  <a:moveTo>
                    <a:pt x="714" y="1172"/>
                  </a:moveTo>
                  <a:lnTo>
                    <a:pt x="714" y="1172"/>
                  </a:lnTo>
                  <a:cubicBezTo>
                    <a:pt x="714" y="1172"/>
                    <a:pt x="714" y="1172"/>
                    <a:pt x="714" y="1171"/>
                  </a:cubicBezTo>
                  <a:cubicBezTo>
                    <a:pt x="714" y="1165"/>
                    <a:pt x="716" y="1159"/>
                    <a:pt x="719" y="1153"/>
                  </a:cubicBezTo>
                  <a:cubicBezTo>
                    <a:pt x="720" y="1151"/>
                    <a:pt x="721" y="1150"/>
                    <a:pt x="722" y="1148"/>
                  </a:cubicBezTo>
                  <a:cubicBezTo>
                    <a:pt x="730" y="1154"/>
                    <a:pt x="728" y="1180"/>
                    <a:pt x="714" y="1172"/>
                  </a:cubicBezTo>
                  <a:moveTo>
                    <a:pt x="738" y="1133"/>
                  </a:moveTo>
                  <a:cubicBezTo>
                    <a:pt x="738" y="1133"/>
                    <a:pt x="741" y="1148"/>
                    <a:pt x="738" y="1133"/>
                  </a:cubicBezTo>
                  <a:moveTo>
                    <a:pt x="802" y="1101"/>
                  </a:moveTo>
                  <a:cubicBezTo>
                    <a:pt x="802" y="1106"/>
                    <a:pt x="796" y="1103"/>
                    <a:pt x="794" y="1106"/>
                  </a:cubicBezTo>
                  <a:cubicBezTo>
                    <a:pt x="791" y="1109"/>
                    <a:pt x="796" y="1103"/>
                    <a:pt x="802" y="1101"/>
                  </a:cubicBezTo>
                  <a:moveTo>
                    <a:pt x="770" y="1080"/>
                  </a:moveTo>
                  <a:cubicBezTo>
                    <a:pt x="775" y="1082"/>
                    <a:pt x="775" y="1080"/>
                    <a:pt x="775" y="1077"/>
                  </a:cubicBezTo>
                  <a:cubicBezTo>
                    <a:pt x="775" y="1074"/>
                    <a:pt x="780" y="1082"/>
                    <a:pt x="778" y="1090"/>
                  </a:cubicBezTo>
                  <a:lnTo>
                    <a:pt x="770" y="1090"/>
                  </a:lnTo>
                  <a:lnTo>
                    <a:pt x="770" y="1080"/>
                  </a:lnTo>
                  <a:moveTo>
                    <a:pt x="791" y="1051"/>
                  </a:moveTo>
                  <a:lnTo>
                    <a:pt x="796" y="1051"/>
                  </a:lnTo>
                  <a:lnTo>
                    <a:pt x="796" y="1056"/>
                  </a:lnTo>
                  <a:lnTo>
                    <a:pt x="791" y="1056"/>
                  </a:lnTo>
                  <a:lnTo>
                    <a:pt x="791" y="1051"/>
                  </a:lnTo>
                  <a:moveTo>
                    <a:pt x="820" y="1032"/>
                  </a:moveTo>
                  <a:cubicBezTo>
                    <a:pt x="810" y="1029"/>
                    <a:pt x="818" y="1026"/>
                    <a:pt x="818" y="1016"/>
                  </a:cubicBezTo>
                  <a:cubicBezTo>
                    <a:pt x="818" y="1005"/>
                    <a:pt x="820" y="1024"/>
                    <a:pt x="820" y="1032"/>
                  </a:cubicBezTo>
                  <a:moveTo>
                    <a:pt x="823" y="1011"/>
                  </a:moveTo>
                  <a:cubicBezTo>
                    <a:pt x="828" y="1003"/>
                    <a:pt x="831" y="1000"/>
                    <a:pt x="836" y="1000"/>
                  </a:cubicBezTo>
                  <a:cubicBezTo>
                    <a:pt x="841" y="1000"/>
                    <a:pt x="833" y="1011"/>
                    <a:pt x="823" y="1011"/>
                  </a:cubicBezTo>
                  <a:moveTo>
                    <a:pt x="860" y="961"/>
                  </a:moveTo>
                  <a:lnTo>
                    <a:pt x="870" y="961"/>
                  </a:lnTo>
                  <a:lnTo>
                    <a:pt x="870" y="971"/>
                  </a:lnTo>
                  <a:lnTo>
                    <a:pt x="860" y="971"/>
                  </a:lnTo>
                  <a:lnTo>
                    <a:pt x="860" y="961"/>
                  </a:lnTo>
                  <a:moveTo>
                    <a:pt x="881" y="953"/>
                  </a:moveTo>
                  <a:cubicBezTo>
                    <a:pt x="876" y="953"/>
                    <a:pt x="876" y="946"/>
                    <a:pt x="876" y="939"/>
                  </a:cubicBezTo>
                  <a:cubicBezTo>
                    <a:pt x="876" y="931"/>
                    <a:pt x="884" y="945"/>
                    <a:pt x="884" y="950"/>
                  </a:cubicBezTo>
                  <a:cubicBezTo>
                    <a:pt x="884" y="955"/>
                    <a:pt x="881" y="950"/>
                    <a:pt x="881" y="953"/>
                  </a:cubicBezTo>
                  <a:moveTo>
                    <a:pt x="900" y="918"/>
                  </a:moveTo>
                  <a:lnTo>
                    <a:pt x="910" y="918"/>
                  </a:lnTo>
                  <a:lnTo>
                    <a:pt x="910" y="926"/>
                  </a:lnTo>
                  <a:lnTo>
                    <a:pt x="900" y="926"/>
                  </a:lnTo>
                  <a:lnTo>
                    <a:pt x="900" y="918"/>
                  </a:lnTo>
                  <a:moveTo>
                    <a:pt x="937" y="881"/>
                  </a:moveTo>
                  <a:cubicBezTo>
                    <a:pt x="937" y="887"/>
                    <a:pt x="933" y="884"/>
                    <a:pt x="931" y="887"/>
                  </a:cubicBezTo>
                  <a:cubicBezTo>
                    <a:pt x="928" y="889"/>
                    <a:pt x="934" y="884"/>
                    <a:pt x="937" y="881"/>
                  </a:cubicBezTo>
                  <a:moveTo>
                    <a:pt x="950" y="871"/>
                  </a:moveTo>
                  <a:cubicBezTo>
                    <a:pt x="947" y="860"/>
                    <a:pt x="952" y="863"/>
                    <a:pt x="960" y="860"/>
                  </a:cubicBezTo>
                  <a:cubicBezTo>
                    <a:pt x="968" y="857"/>
                    <a:pt x="958" y="871"/>
                    <a:pt x="950" y="871"/>
                  </a:cubicBezTo>
                  <a:moveTo>
                    <a:pt x="505" y="3338"/>
                  </a:moveTo>
                  <a:cubicBezTo>
                    <a:pt x="489" y="3335"/>
                    <a:pt x="479" y="3364"/>
                    <a:pt x="458" y="3346"/>
                  </a:cubicBezTo>
                  <a:cubicBezTo>
                    <a:pt x="423" y="3372"/>
                    <a:pt x="362" y="3361"/>
                    <a:pt x="299" y="3375"/>
                  </a:cubicBezTo>
                  <a:lnTo>
                    <a:pt x="299" y="3361"/>
                  </a:lnTo>
                  <a:lnTo>
                    <a:pt x="299" y="3361"/>
                  </a:lnTo>
                  <a:cubicBezTo>
                    <a:pt x="298" y="3363"/>
                    <a:pt x="297" y="3364"/>
                    <a:pt x="296" y="3365"/>
                  </a:cubicBezTo>
                  <a:cubicBezTo>
                    <a:pt x="295" y="3368"/>
                    <a:pt x="294" y="3371"/>
                    <a:pt x="294" y="3375"/>
                  </a:cubicBezTo>
                  <a:cubicBezTo>
                    <a:pt x="286" y="3372"/>
                    <a:pt x="283" y="3369"/>
                    <a:pt x="283" y="3361"/>
                  </a:cubicBezTo>
                  <a:cubicBezTo>
                    <a:pt x="283" y="3354"/>
                    <a:pt x="262" y="3356"/>
                    <a:pt x="243" y="3369"/>
                  </a:cubicBezTo>
                  <a:lnTo>
                    <a:pt x="243" y="3359"/>
                  </a:lnTo>
                  <a:cubicBezTo>
                    <a:pt x="167" y="3356"/>
                    <a:pt x="172" y="3269"/>
                    <a:pt x="146" y="3216"/>
                  </a:cubicBezTo>
                  <a:lnTo>
                    <a:pt x="146" y="3216"/>
                  </a:lnTo>
                  <a:cubicBezTo>
                    <a:pt x="148" y="3136"/>
                    <a:pt x="164" y="3069"/>
                    <a:pt x="196" y="2996"/>
                  </a:cubicBezTo>
                  <a:cubicBezTo>
                    <a:pt x="201" y="2983"/>
                    <a:pt x="188" y="2986"/>
                    <a:pt x="188" y="2978"/>
                  </a:cubicBezTo>
                  <a:cubicBezTo>
                    <a:pt x="188" y="2970"/>
                    <a:pt x="214" y="2930"/>
                    <a:pt x="220" y="2901"/>
                  </a:cubicBezTo>
                  <a:cubicBezTo>
                    <a:pt x="273" y="2838"/>
                    <a:pt x="299" y="2743"/>
                    <a:pt x="355" y="2682"/>
                  </a:cubicBezTo>
                  <a:cubicBezTo>
                    <a:pt x="355" y="2653"/>
                    <a:pt x="386" y="2655"/>
                    <a:pt x="384" y="2626"/>
                  </a:cubicBezTo>
                  <a:lnTo>
                    <a:pt x="397" y="2626"/>
                  </a:lnTo>
                  <a:cubicBezTo>
                    <a:pt x="397" y="2592"/>
                    <a:pt x="439" y="2582"/>
                    <a:pt x="426" y="2547"/>
                  </a:cubicBezTo>
                  <a:cubicBezTo>
                    <a:pt x="413" y="2513"/>
                    <a:pt x="437" y="2549"/>
                    <a:pt x="442" y="2549"/>
                  </a:cubicBezTo>
                  <a:cubicBezTo>
                    <a:pt x="447" y="2549"/>
                    <a:pt x="442" y="2539"/>
                    <a:pt x="442" y="2528"/>
                  </a:cubicBezTo>
                  <a:cubicBezTo>
                    <a:pt x="442" y="2518"/>
                    <a:pt x="455" y="2523"/>
                    <a:pt x="466" y="2526"/>
                  </a:cubicBezTo>
                  <a:lnTo>
                    <a:pt x="466" y="2504"/>
                  </a:lnTo>
                  <a:lnTo>
                    <a:pt x="466" y="2504"/>
                  </a:lnTo>
                  <a:lnTo>
                    <a:pt x="466" y="2504"/>
                  </a:lnTo>
                  <a:cubicBezTo>
                    <a:pt x="468" y="2503"/>
                    <a:pt x="470" y="2503"/>
                    <a:pt x="472" y="2503"/>
                  </a:cubicBezTo>
                  <a:cubicBezTo>
                    <a:pt x="473" y="2503"/>
                    <a:pt x="475" y="2503"/>
                    <a:pt x="477" y="2504"/>
                  </a:cubicBezTo>
                  <a:cubicBezTo>
                    <a:pt x="479" y="2505"/>
                    <a:pt x="480" y="2506"/>
                    <a:pt x="481" y="2508"/>
                  </a:cubicBezTo>
                  <a:cubicBezTo>
                    <a:pt x="481" y="2509"/>
                    <a:pt x="481" y="2509"/>
                    <a:pt x="482" y="2510"/>
                  </a:cubicBezTo>
                  <a:cubicBezTo>
                    <a:pt x="492" y="2510"/>
                    <a:pt x="483" y="2489"/>
                    <a:pt x="497" y="2491"/>
                  </a:cubicBezTo>
                  <a:cubicBezTo>
                    <a:pt x="510" y="2494"/>
                    <a:pt x="489" y="2483"/>
                    <a:pt x="492" y="2470"/>
                  </a:cubicBezTo>
                  <a:cubicBezTo>
                    <a:pt x="495" y="2457"/>
                    <a:pt x="566" y="2409"/>
                    <a:pt x="556" y="2380"/>
                  </a:cubicBezTo>
                  <a:cubicBezTo>
                    <a:pt x="545" y="2351"/>
                    <a:pt x="571" y="2380"/>
                    <a:pt x="574" y="2364"/>
                  </a:cubicBezTo>
                  <a:cubicBezTo>
                    <a:pt x="577" y="2348"/>
                    <a:pt x="574" y="2377"/>
                    <a:pt x="574" y="2380"/>
                  </a:cubicBezTo>
                  <a:cubicBezTo>
                    <a:pt x="574" y="2383"/>
                    <a:pt x="595" y="2346"/>
                    <a:pt x="619" y="2343"/>
                  </a:cubicBezTo>
                  <a:cubicBezTo>
                    <a:pt x="643" y="2340"/>
                    <a:pt x="609" y="2340"/>
                    <a:pt x="611" y="2330"/>
                  </a:cubicBezTo>
                  <a:lnTo>
                    <a:pt x="640" y="2322"/>
                  </a:lnTo>
                  <a:cubicBezTo>
                    <a:pt x="646" y="2314"/>
                    <a:pt x="626" y="2319"/>
                    <a:pt x="632" y="2306"/>
                  </a:cubicBezTo>
                  <a:cubicBezTo>
                    <a:pt x="637" y="2293"/>
                    <a:pt x="672" y="2277"/>
                    <a:pt x="672" y="2261"/>
                  </a:cubicBezTo>
                  <a:cubicBezTo>
                    <a:pt x="672" y="2245"/>
                    <a:pt x="659" y="2264"/>
                    <a:pt x="659" y="2274"/>
                  </a:cubicBezTo>
                  <a:cubicBezTo>
                    <a:pt x="659" y="2285"/>
                    <a:pt x="640" y="2269"/>
                    <a:pt x="640" y="2261"/>
                  </a:cubicBezTo>
                  <a:cubicBezTo>
                    <a:pt x="640" y="2253"/>
                    <a:pt x="672" y="2227"/>
                    <a:pt x="698" y="2224"/>
                  </a:cubicBezTo>
                  <a:cubicBezTo>
                    <a:pt x="712" y="2182"/>
                    <a:pt x="780" y="2171"/>
                    <a:pt x="780" y="2126"/>
                  </a:cubicBezTo>
                  <a:cubicBezTo>
                    <a:pt x="770" y="2126"/>
                    <a:pt x="770" y="2145"/>
                    <a:pt x="762" y="2131"/>
                  </a:cubicBezTo>
                  <a:cubicBezTo>
                    <a:pt x="754" y="2118"/>
                    <a:pt x="783" y="2113"/>
                    <a:pt x="794" y="2105"/>
                  </a:cubicBezTo>
                  <a:cubicBezTo>
                    <a:pt x="804" y="2097"/>
                    <a:pt x="730" y="2126"/>
                    <a:pt x="714" y="2147"/>
                  </a:cubicBezTo>
                  <a:cubicBezTo>
                    <a:pt x="574" y="2229"/>
                    <a:pt x="466" y="2346"/>
                    <a:pt x="352" y="2459"/>
                  </a:cubicBezTo>
                  <a:lnTo>
                    <a:pt x="352" y="2459"/>
                  </a:lnTo>
                  <a:cubicBezTo>
                    <a:pt x="385" y="2365"/>
                    <a:pt x="406" y="2283"/>
                    <a:pt x="423" y="2184"/>
                  </a:cubicBezTo>
                  <a:lnTo>
                    <a:pt x="423" y="2184"/>
                  </a:lnTo>
                  <a:cubicBezTo>
                    <a:pt x="438" y="2158"/>
                    <a:pt x="445" y="2133"/>
                    <a:pt x="445" y="2103"/>
                  </a:cubicBezTo>
                  <a:cubicBezTo>
                    <a:pt x="445" y="2100"/>
                    <a:pt x="445" y="2097"/>
                    <a:pt x="444" y="2094"/>
                  </a:cubicBezTo>
                  <a:cubicBezTo>
                    <a:pt x="452" y="2092"/>
                    <a:pt x="450" y="2082"/>
                    <a:pt x="458" y="2085"/>
                  </a:cubicBezTo>
                  <a:lnTo>
                    <a:pt x="458" y="2085"/>
                  </a:lnTo>
                  <a:cubicBezTo>
                    <a:pt x="481" y="1932"/>
                    <a:pt x="509" y="1804"/>
                    <a:pt x="553" y="1656"/>
                  </a:cubicBezTo>
                  <a:cubicBezTo>
                    <a:pt x="569" y="1648"/>
                    <a:pt x="568" y="1634"/>
                    <a:pt x="571" y="1611"/>
                  </a:cubicBezTo>
                  <a:cubicBezTo>
                    <a:pt x="573" y="1587"/>
                    <a:pt x="597" y="1589"/>
                    <a:pt x="595" y="1566"/>
                  </a:cubicBezTo>
                  <a:cubicBezTo>
                    <a:pt x="592" y="1542"/>
                    <a:pt x="601" y="1561"/>
                    <a:pt x="606" y="1564"/>
                  </a:cubicBezTo>
                  <a:cubicBezTo>
                    <a:pt x="635" y="1461"/>
                    <a:pt x="698" y="1392"/>
                    <a:pt x="736" y="1297"/>
                  </a:cubicBezTo>
                  <a:cubicBezTo>
                    <a:pt x="738" y="1297"/>
                    <a:pt x="741" y="1291"/>
                    <a:pt x="751" y="1291"/>
                  </a:cubicBezTo>
                  <a:lnTo>
                    <a:pt x="751" y="1291"/>
                  </a:lnTo>
                  <a:cubicBezTo>
                    <a:pt x="762" y="1267"/>
                    <a:pt x="772" y="1246"/>
                    <a:pt x="785" y="1224"/>
                  </a:cubicBezTo>
                  <a:cubicBezTo>
                    <a:pt x="809" y="1183"/>
                    <a:pt x="832" y="1151"/>
                    <a:pt x="863" y="1117"/>
                  </a:cubicBezTo>
                  <a:lnTo>
                    <a:pt x="863" y="1096"/>
                  </a:lnTo>
                  <a:cubicBezTo>
                    <a:pt x="884" y="1080"/>
                    <a:pt x="907" y="1066"/>
                    <a:pt x="910" y="1032"/>
                  </a:cubicBezTo>
                  <a:cubicBezTo>
                    <a:pt x="966" y="1003"/>
                    <a:pt x="992" y="945"/>
                    <a:pt x="1050" y="910"/>
                  </a:cubicBezTo>
                  <a:cubicBezTo>
                    <a:pt x="1050" y="900"/>
                    <a:pt x="1058" y="897"/>
                    <a:pt x="1056" y="887"/>
                  </a:cubicBezTo>
                  <a:cubicBezTo>
                    <a:pt x="1140" y="857"/>
                    <a:pt x="1199" y="778"/>
                    <a:pt x="1315" y="807"/>
                  </a:cubicBezTo>
                  <a:cubicBezTo>
                    <a:pt x="1418" y="926"/>
                    <a:pt x="1474" y="1101"/>
                    <a:pt x="1492" y="1297"/>
                  </a:cubicBezTo>
                  <a:cubicBezTo>
                    <a:pt x="1513" y="1368"/>
                    <a:pt x="1513" y="1469"/>
                    <a:pt x="1508" y="1558"/>
                  </a:cubicBezTo>
                  <a:lnTo>
                    <a:pt x="1508" y="1558"/>
                  </a:lnTo>
                  <a:cubicBezTo>
                    <a:pt x="1508" y="1568"/>
                    <a:pt x="1508" y="1576"/>
                    <a:pt x="1508" y="1586"/>
                  </a:cubicBezTo>
                  <a:cubicBezTo>
                    <a:pt x="1508" y="1803"/>
                    <a:pt x="1482" y="1987"/>
                    <a:pt x="1421" y="2195"/>
                  </a:cubicBezTo>
                  <a:cubicBezTo>
                    <a:pt x="1410" y="2190"/>
                    <a:pt x="1429" y="2183"/>
                    <a:pt x="1421" y="2169"/>
                  </a:cubicBezTo>
                  <a:cubicBezTo>
                    <a:pt x="1413" y="2156"/>
                    <a:pt x="1415" y="2198"/>
                    <a:pt x="1408" y="2211"/>
                  </a:cubicBezTo>
                  <a:cubicBezTo>
                    <a:pt x="1400" y="2224"/>
                    <a:pt x="1417" y="2208"/>
                    <a:pt x="1415" y="2200"/>
                  </a:cubicBezTo>
                  <a:cubicBezTo>
                    <a:pt x="1412" y="2192"/>
                    <a:pt x="1402" y="2264"/>
                    <a:pt x="1394" y="2290"/>
                  </a:cubicBezTo>
                  <a:cubicBezTo>
                    <a:pt x="1386" y="2317"/>
                    <a:pt x="1392" y="2283"/>
                    <a:pt x="1392" y="2280"/>
                  </a:cubicBezTo>
                  <a:cubicBezTo>
                    <a:pt x="1392" y="2278"/>
                    <a:pt x="1409" y="2319"/>
                    <a:pt x="1378" y="2322"/>
                  </a:cubicBezTo>
                  <a:cubicBezTo>
                    <a:pt x="1346" y="2325"/>
                    <a:pt x="1384" y="2314"/>
                    <a:pt x="1381" y="2303"/>
                  </a:cubicBezTo>
                  <a:cubicBezTo>
                    <a:pt x="1378" y="2293"/>
                    <a:pt x="1376" y="2330"/>
                    <a:pt x="1368" y="2340"/>
                  </a:cubicBezTo>
                  <a:cubicBezTo>
                    <a:pt x="1360" y="2351"/>
                    <a:pt x="1375" y="2343"/>
                    <a:pt x="1378" y="2343"/>
                  </a:cubicBezTo>
                  <a:cubicBezTo>
                    <a:pt x="1380" y="2343"/>
                    <a:pt x="1376" y="2346"/>
                    <a:pt x="1376" y="2351"/>
                  </a:cubicBezTo>
                  <a:cubicBezTo>
                    <a:pt x="1376" y="2356"/>
                    <a:pt x="1349" y="2412"/>
                    <a:pt x="1328" y="2438"/>
                  </a:cubicBezTo>
                  <a:cubicBezTo>
                    <a:pt x="1307" y="2465"/>
                    <a:pt x="1341" y="2445"/>
                    <a:pt x="1339" y="2452"/>
                  </a:cubicBezTo>
                  <a:cubicBezTo>
                    <a:pt x="1336" y="2460"/>
                    <a:pt x="1325" y="2462"/>
                    <a:pt x="1328" y="2449"/>
                  </a:cubicBezTo>
                  <a:cubicBezTo>
                    <a:pt x="1330" y="2436"/>
                    <a:pt x="1323" y="2462"/>
                    <a:pt x="1318" y="2478"/>
                  </a:cubicBezTo>
                  <a:cubicBezTo>
                    <a:pt x="1312" y="2494"/>
                    <a:pt x="1326" y="2459"/>
                    <a:pt x="1336" y="2470"/>
                  </a:cubicBezTo>
                  <a:cubicBezTo>
                    <a:pt x="1363" y="2436"/>
                    <a:pt x="1363" y="2380"/>
                    <a:pt x="1392" y="2346"/>
                  </a:cubicBezTo>
                  <a:cubicBezTo>
                    <a:pt x="1376" y="2393"/>
                    <a:pt x="1368" y="2446"/>
                    <a:pt x="1339" y="2478"/>
                  </a:cubicBezTo>
                  <a:cubicBezTo>
                    <a:pt x="1352" y="2475"/>
                    <a:pt x="1349" y="2475"/>
                    <a:pt x="1355" y="2483"/>
                  </a:cubicBezTo>
                  <a:cubicBezTo>
                    <a:pt x="1360" y="2491"/>
                    <a:pt x="1355" y="2470"/>
                    <a:pt x="1376" y="2473"/>
                  </a:cubicBezTo>
                  <a:lnTo>
                    <a:pt x="1376" y="2473"/>
                  </a:lnTo>
                  <a:cubicBezTo>
                    <a:pt x="1375" y="2471"/>
                    <a:pt x="1374" y="2471"/>
                    <a:pt x="1373" y="2469"/>
                  </a:cubicBezTo>
                  <a:cubicBezTo>
                    <a:pt x="1369" y="2463"/>
                    <a:pt x="1368" y="2456"/>
                    <a:pt x="1368" y="2448"/>
                  </a:cubicBezTo>
                  <a:cubicBezTo>
                    <a:pt x="1368" y="2441"/>
                    <a:pt x="1369" y="2433"/>
                    <a:pt x="1373" y="2426"/>
                  </a:cubicBezTo>
                  <a:cubicBezTo>
                    <a:pt x="1374" y="2425"/>
                    <a:pt x="1375" y="2424"/>
                    <a:pt x="1376" y="2422"/>
                  </a:cubicBezTo>
                  <a:cubicBezTo>
                    <a:pt x="1397" y="2433"/>
                    <a:pt x="1376" y="2444"/>
                    <a:pt x="1376" y="2459"/>
                  </a:cubicBezTo>
                  <a:cubicBezTo>
                    <a:pt x="1376" y="2475"/>
                    <a:pt x="1392" y="2444"/>
                    <a:pt x="1397" y="2433"/>
                  </a:cubicBezTo>
                  <a:cubicBezTo>
                    <a:pt x="1402" y="2422"/>
                    <a:pt x="1376" y="2385"/>
                    <a:pt x="1397" y="2383"/>
                  </a:cubicBezTo>
                  <a:lnTo>
                    <a:pt x="1397" y="2383"/>
                  </a:lnTo>
                  <a:cubicBezTo>
                    <a:pt x="1397" y="2380"/>
                    <a:pt x="1396" y="2377"/>
                    <a:pt x="1396" y="2374"/>
                  </a:cubicBezTo>
                  <a:cubicBezTo>
                    <a:pt x="1396" y="2357"/>
                    <a:pt x="1401" y="2344"/>
                    <a:pt x="1409" y="2329"/>
                  </a:cubicBezTo>
                  <a:cubicBezTo>
                    <a:pt x="1416" y="2318"/>
                    <a:pt x="1423" y="2309"/>
                    <a:pt x="1434" y="2301"/>
                  </a:cubicBezTo>
                  <a:cubicBezTo>
                    <a:pt x="1418" y="2290"/>
                    <a:pt x="1429" y="2269"/>
                    <a:pt x="1431" y="2251"/>
                  </a:cubicBezTo>
                  <a:lnTo>
                    <a:pt x="1434" y="2251"/>
                  </a:lnTo>
                  <a:cubicBezTo>
                    <a:pt x="1431" y="2235"/>
                    <a:pt x="1447" y="2251"/>
                    <a:pt x="1434" y="2251"/>
                  </a:cubicBezTo>
                  <a:cubicBezTo>
                    <a:pt x="1421" y="2251"/>
                    <a:pt x="1429" y="2275"/>
                    <a:pt x="1442" y="2280"/>
                  </a:cubicBezTo>
                  <a:cubicBezTo>
                    <a:pt x="1455" y="2286"/>
                    <a:pt x="1437" y="2264"/>
                    <a:pt x="1452" y="2261"/>
                  </a:cubicBezTo>
                  <a:cubicBezTo>
                    <a:pt x="1423" y="2184"/>
                    <a:pt x="1492" y="2110"/>
                    <a:pt x="1482" y="2027"/>
                  </a:cubicBezTo>
                  <a:cubicBezTo>
                    <a:pt x="1471" y="2035"/>
                    <a:pt x="1478" y="2060"/>
                    <a:pt x="1460" y="2066"/>
                  </a:cubicBezTo>
                  <a:cubicBezTo>
                    <a:pt x="1441" y="2071"/>
                    <a:pt x="1474" y="1992"/>
                    <a:pt x="1495" y="1982"/>
                  </a:cubicBezTo>
                  <a:cubicBezTo>
                    <a:pt x="1516" y="1971"/>
                    <a:pt x="1482" y="1976"/>
                    <a:pt x="1482" y="1963"/>
                  </a:cubicBezTo>
                  <a:cubicBezTo>
                    <a:pt x="1482" y="1950"/>
                    <a:pt x="1497" y="1950"/>
                    <a:pt x="1508" y="1942"/>
                  </a:cubicBezTo>
                  <a:cubicBezTo>
                    <a:pt x="1519" y="1934"/>
                    <a:pt x="1495" y="1939"/>
                    <a:pt x="1492" y="1931"/>
                  </a:cubicBezTo>
                  <a:lnTo>
                    <a:pt x="1492" y="1931"/>
                  </a:lnTo>
                  <a:cubicBezTo>
                    <a:pt x="1492" y="1930"/>
                    <a:pt x="1492" y="1928"/>
                    <a:pt x="1492" y="1927"/>
                  </a:cubicBezTo>
                  <a:cubicBezTo>
                    <a:pt x="1492" y="1895"/>
                    <a:pt x="1499" y="1868"/>
                    <a:pt x="1515" y="1841"/>
                  </a:cubicBezTo>
                  <a:cubicBezTo>
                    <a:pt x="1517" y="1837"/>
                    <a:pt x="1519" y="1834"/>
                    <a:pt x="1521" y="1831"/>
                  </a:cubicBezTo>
                  <a:cubicBezTo>
                    <a:pt x="1521" y="1823"/>
                    <a:pt x="1519" y="1831"/>
                    <a:pt x="1511" y="1831"/>
                  </a:cubicBezTo>
                  <a:cubicBezTo>
                    <a:pt x="1511" y="1762"/>
                    <a:pt x="1545" y="1717"/>
                    <a:pt x="1527" y="1643"/>
                  </a:cubicBezTo>
                  <a:cubicBezTo>
                    <a:pt x="1511" y="1640"/>
                    <a:pt x="1527" y="1625"/>
                    <a:pt x="1527" y="1643"/>
                  </a:cubicBezTo>
                  <a:lnTo>
                    <a:pt x="1527" y="1643"/>
                  </a:lnTo>
                  <a:cubicBezTo>
                    <a:pt x="1534" y="1603"/>
                    <a:pt x="1537" y="1569"/>
                    <a:pt x="1537" y="1528"/>
                  </a:cubicBezTo>
                  <a:cubicBezTo>
                    <a:pt x="1537" y="1508"/>
                    <a:pt x="1536" y="1491"/>
                    <a:pt x="1535" y="1471"/>
                  </a:cubicBezTo>
                  <a:cubicBezTo>
                    <a:pt x="1572" y="1508"/>
                    <a:pt x="1537" y="1603"/>
                    <a:pt x="1561" y="1648"/>
                  </a:cubicBezTo>
                  <a:cubicBezTo>
                    <a:pt x="1550" y="1648"/>
                    <a:pt x="1553" y="1640"/>
                    <a:pt x="1548" y="1648"/>
                  </a:cubicBezTo>
                  <a:cubicBezTo>
                    <a:pt x="1548" y="1722"/>
                    <a:pt x="1535" y="1820"/>
                    <a:pt x="1527" y="1892"/>
                  </a:cubicBezTo>
                  <a:cubicBezTo>
                    <a:pt x="1527" y="1902"/>
                    <a:pt x="1539" y="1897"/>
                    <a:pt x="1537" y="1910"/>
                  </a:cubicBezTo>
                  <a:cubicBezTo>
                    <a:pt x="1534" y="1923"/>
                    <a:pt x="1532" y="1926"/>
                    <a:pt x="1521" y="1929"/>
                  </a:cubicBezTo>
                  <a:lnTo>
                    <a:pt x="1521" y="1929"/>
                  </a:lnTo>
                  <a:cubicBezTo>
                    <a:pt x="1521" y="1928"/>
                    <a:pt x="1520" y="1927"/>
                    <a:pt x="1520" y="1927"/>
                  </a:cubicBezTo>
                  <a:cubicBezTo>
                    <a:pt x="1519" y="1925"/>
                    <a:pt x="1519" y="1925"/>
                    <a:pt x="1519" y="1923"/>
                  </a:cubicBezTo>
                  <a:cubicBezTo>
                    <a:pt x="1508" y="1950"/>
                    <a:pt x="1519" y="1979"/>
                    <a:pt x="1513" y="2008"/>
                  </a:cubicBezTo>
                  <a:lnTo>
                    <a:pt x="1500" y="2008"/>
                  </a:lnTo>
                  <a:cubicBezTo>
                    <a:pt x="1482" y="2061"/>
                    <a:pt x="1487" y="2113"/>
                    <a:pt x="1468" y="2166"/>
                  </a:cubicBezTo>
                  <a:cubicBezTo>
                    <a:pt x="1474" y="2171"/>
                    <a:pt x="1482" y="2166"/>
                    <a:pt x="1482" y="2184"/>
                  </a:cubicBezTo>
                  <a:cubicBezTo>
                    <a:pt x="1482" y="2203"/>
                    <a:pt x="1487" y="2163"/>
                    <a:pt x="1495" y="2155"/>
                  </a:cubicBezTo>
                  <a:cubicBezTo>
                    <a:pt x="1503" y="2147"/>
                    <a:pt x="1497" y="2171"/>
                    <a:pt x="1497" y="2184"/>
                  </a:cubicBezTo>
                  <a:cubicBezTo>
                    <a:pt x="1497" y="2198"/>
                    <a:pt x="1513" y="2163"/>
                    <a:pt x="1532" y="2155"/>
                  </a:cubicBezTo>
                  <a:cubicBezTo>
                    <a:pt x="1519" y="2190"/>
                    <a:pt x="1545" y="2187"/>
                    <a:pt x="1550" y="2203"/>
                  </a:cubicBezTo>
                  <a:lnTo>
                    <a:pt x="1550" y="2203"/>
                  </a:lnTo>
                  <a:cubicBezTo>
                    <a:pt x="1547" y="2203"/>
                    <a:pt x="1545" y="2204"/>
                    <a:pt x="1542" y="2204"/>
                  </a:cubicBezTo>
                  <a:cubicBezTo>
                    <a:pt x="1533" y="2204"/>
                    <a:pt x="1526" y="2202"/>
                    <a:pt x="1518" y="2197"/>
                  </a:cubicBezTo>
                  <a:cubicBezTo>
                    <a:pt x="1514" y="2195"/>
                    <a:pt x="1511" y="2193"/>
                    <a:pt x="1508" y="2190"/>
                  </a:cubicBezTo>
                  <a:cubicBezTo>
                    <a:pt x="1497" y="2190"/>
                    <a:pt x="1494" y="2198"/>
                    <a:pt x="1492" y="2203"/>
                  </a:cubicBezTo>
                  <a:cubicBezTo>
                    <a:pt x="1489" y="2208"/>
                    <a:pt x="1479" y="2177"/>
                    <a:pt x="1474" y="2198"/>
                  </a:cubicBezTo>
                  <a:cubicBezTo>
                    <a:pt x="1468" y="2220"/>
                    <a:pt x="1471" y="2190"/>
                    <a:pt x="1471" y="2176"/>
                  </a:cubicBezTo>
                  <a:cubicBezTo>
                    <a:pt x="1471" y="2163"/>
                    <a:pt x="1465" y="2199"/>
                    <a:pt x="1460" y="2206"/>
                  </a:cubicBezTo>
                  <a:cubicBezTo>
                    <a:pt x="1454" y="2214"/>
                    <a:pt x="1487" y="2206"/>
                    <a:pt x="1487" y="2229"/>
                  </a:cubicBezTo>
                  <a:cubicBezTo>
                    <a:pt x="1487" y="2253"/>
                    <a:pt x="1468" y="2203"/>
                    <a:pt x="1455" y="2224"/>
                  </a:cubicBezTo>
                  <a:lnTo>
                    <a:pt x="1455" y="2224"/>
                  </a:lnTo>
                  <a:cubicBezTo>
                    <a:pt x="1455" y="2224"/>
                    <a:pt x="1455" y="2224"/>
                    <a:pt x="1456" y="2224"/>
                  </a:cubicBezTo>
                  <a:cubicBezTo>
                    <a:pt x="1461" y="2224"/>
                    <a:pt x="1465" y="2226"/>
                    <a:pt x="1469" y="2228"/>
                  </a:cubicBezTo>
                  <a:cubicBezTo>
                    <a:pt x="1473" y="2231"/>
                    <a:pt x="1476" y="2233"/>
                    <a:pt x="1479" y="2237"/>
                  </a:cubicBezTo>
                  <a:cubicBezTo>
                    <a:pt x="1480" y="2240"/>
                    <a:pt x="1481" y="2242"/>
                    <a:pt x="1482" y="2245"/>
                  </a:cubicBezTo>
                  <a:cubicBezTo>
                    <a:pt x="1458" y="2319"/>
                    <a:pt x="1437" y="2409"/>
                    <a:pt x="1394" y="2475"/>
                  </a:cubicBezTo>
                  <a:lnTo>
                    <a:pt x="1394" y="2475"/>
                  </a:lnTo>
                  <a:cubicBezTo>
                    <a:pt x="1393" y="2476"/>
                    <a:pt x="1391" y="2477"/>
                    <a:pt x="1389" y="2477"/>
                  </a:cubicBezTo>
                  <a:cubicBezTo>
                    <a:pt x="1387" y="2477"/>
                    <a:pt x="1386" y="2476"/>
                    <a:pt x="1384" y="2475"/>
                  </a:cubicBezTo>
                  <a:cubicBezTo>
                    <a:pt x="1383" y="2475"/>
                    <a:pt x="1382" y="2474"/>
                    <a:pt x="1381" y="2473"/>
                  </a:cubicBezTo>
                  <a:cubicBezTo>
                    <a:pt x="1381" y="2491"/>
                    <a:pt x="1402" y="2504"/>
                    <a:pt x="1392" y="2520"/>
                  </a:cubicBezTo>
                  <a:cubicBezTo>
                    <a:pt x="1381" y="2536"/>
                    <a:pt x="1375" y="2512"/>
                    <a:pt x="1378" y="2528"/>
                  </a:cubicBezTo>
                  <a:cubicBezTo>
                    <a:pt x="1380" y="2544"/>
                    <a:pt x="1380" y="2536"/>
                    <a:pt x="1378" y="2528"/>
                  </a:cubicBezTo>
                  <a:cubicBezTo>
                    <a:pt x="1375" y="2520"/>
                    <a:pt x="1365" y="2555"/>
                    <a:pt x="1352" y="2555"/>
                  </a:cubicBezTo>
                  <a:cubicBezTo>
                    <a:pt x="1339" y="2555"/>
                    <a:pt x="1363" y="2571"/>
                    <a:pt x="1355" y="2584"/>
                  </a:cubicBezTo>
                  <a:cubicBezTo>
                    <a:pt x="1347" y="2597"/>
                    <a:pt x="1336" y="2579"/>
                    <a:pt x="1328" y="2568"/>
                  </a:cubicBezTo>
                  <a:cubicBezTo>
                    <a:pt x="1320" y="2557"/>
                    <a:pt x="1317" y="2595"/>
                    <a:pt x="1299" y="2584"/>
                  </a:cubicBezTo>
                  <a:cubicBezTo>
                    <a:pt x="1280" y="2574"/>
                    <a:pt x="1318" y="2594"/>
                    <a:pt x="1310" y="2602"/>
                  </a:cubicBezTo>
                  <a:cubicBezTo>
                    <a:pt x="1302" y="2610"/>
                    <a:pt x="1296" y="2602"/>
                    <a:pt x="1291" y="2602"/>
                  </a:cubicBezTo>
                  <a:cubicBezTo>
                    <a:pt x="1286" y="2602"/>
                    <a:pt x="1298" y="2631"/>
                    <a:pt x="1288" y="2647"/>
                  </a:cubicBezTo>
                  <a:cubicBezTo>
                    <a:pt x="1277" y="2663"/>
                    <a:pt x="1278" y="2647"/>
                    <a:pt x="1278" y="2642"/>
                  </a:cubicBezTo>
                  <a:cubicBezTo>
                    <a:pt x="1278" y="2637"/>
                    <a:pt x="1282" y="2659"/>
                    <a:pt x="1288" y="2661"/>
                  </a:cubicBezTo>
                  <a:cubicBezTo>
                    <a:pt x="1293" y="2664"/>
                    <a:pt x="1296" y="2650"/>
                    <a:pt x="1296" y="2642"/>
                  </a:cubicBezTo>
                  <a:cubicBezTo>
                    <a:pt x="1296" y="2634"/>
                    <a:pt x="1301" y="2650"/>
                    <a:pt x="1312" y="2647"/>
                  </a:cubicBezTo>
                  <a:cubicBezTo>
                    <a:pt x="1322" y="2645"/>
                    <a:pt x="1296" y="2663"/>
                    <a:pt x="1302" y="2684"/>
                  </a:cubicBezTo>
                  <a:lnTo>
                    <a:pt x="1288" y="2684"/>
                  </a:lnTo>
                  <a:lnTo>
                    <a:pt x="1288" y="2700"/>
                  </a:lnTo>
                  <a:cubicBezTo>
                    <a:pt x="1275" y="2703"/>
                    <a:pt x="1283" y="2688"/>
                    <a:pt x="1270" y="2690"/>
                  </a:cubicBezTo>
                  <a:cubicBezTo>
                    <a:pt x="1257" y="2693"/>
                    <a:pt x="1275" y="2685"/>
                    <a:pt x="1275" y="2674"/>
                  </a:cubicBezTo>
                  <a:cubicBezTo>
                    <a:pt x="1275" y="2664"/>
                    <a:pt x="1282" y="2682"/>
                    <a:pt x="1288" y="2684"/>
                  </a:cubicBezTo>
                  <a:cubicBezTo>
                    <a:pt x="1293" y="2687"/>
                    <a:pt x="1283" y="2669"/>
                    <a:pt x="1278" y="2661"/>
                  </a:cubicBezTo>
                  <a:cubicBezTo>
                    <a:pt x="1273" y="2654"/>
                    <a:pt x="1270" y="2682"/>
                    <a:pt x="1254" y="2684"/>
                  </a:cubicBezTo>
                  <a:cubicBezTo>
                    <a:pt x="1238" y="2687"/>
                    <a:pt x="1262" y="2708"/>
                    <a:pt x="1278" y="2703"/>
                  </a:cubicBezTo>
                  <a:cubicBezTo>
                    <a:pt x="1294" y="2698"/>
                    <a:pt x="1240" y="2708"/>
                    <a:pt x="1238" y="2740"/>
                  </a:cubicBezTo>
                  <a:cubicBezTo>
                    <a:pt x="1235" y="2772"/>
                    <a:pt x="1249" y="2725"/>
                    <a:pt x="1262" y="2727"/>
                  </a:cubicBezTo>
                  <a:cubicBezTo>
                    <a:pt x="1275" y="2730"/>
                    <a:pt x="1249" y="2753"/>
                    <a:pt x="1273" y="2750"/>
                  </a:cubicBezTo>
                  <a:cubicBezTo>
                    <a:pt x="1296" y="2748"/>
                    <a:pt x="1259" y="2764"/>
                    <a:pt x="1249" y="2761"/>
                  </a:cubicBezTo>
                  <a:cubicBezTo>
                    <a:pt x="1238" y="2758"/>
                    <a:pt x="1249" y="2788"/>
                    <a:pt x="1254" y="2793"/>
                  </a:cubicBezTo>
                  <a:cubicBezTo>
                    <a:pt x="1259" y="2799"/>
                    <a:pt x="1241" y="2798"/>
                    <a:pt x="1241" y="2790"/>
                  </a:cubicBezTo>
                  <a:cubicBezTo>
                    <a:pt x="1241" y="2782"/>
                    <a:pt x="1238" y="2806"/>
                    <a:pt x="1228" y="2806"/>
                  </a:cubicBezTo>
                  <a:cubicBezTo>
                    <a:pt x="1217" y="2806"/>
                    <a:pt x="1240" y="2827"/>
                    <a:pt x="1238" y="2843"/>
                  </a:cubicBezTo>
                  <a:cubicBezTo>
                    <a:pt x="1235" y="2859"/>
                    <a:pt x="1224" y="2832"/>
                    <a:pt x="1222" y="2819"/>
                  </a:cubicBezTo>
                  <a:cubicBezTo>
                    <a:pt x="1219" y="2806"/>
                    <a:pt x="1233" y="2854"/>
                    <a:pt x="1212" y="2859"/>
                  </a:cubicBezTo>
                  <a:cubicBezTo>
                    <a:pt x="1191" y="2864"/>
                    <a:pt x="1219" y="2867"/>
                    <a:pt x="1214" y="2872"/>
                  </a:cubicBezTo>
                  <a:cubicBezTo>
                    <a:pt x="1208" y="2877"/>
                    <a:pt x="1236" y="2872"/>
                    <a:pt x="1233" y="2859"/>
                  </a:cubicBezTo>
                  <a:cubicBezTo>
                    <a:pt x="1230" y="2846"/>
                    <a:pt x="1245" y="2869"/>
                    <a:pt x="1251" y="2869"/>
                  </a:cubicBezTo>
                  <a:cubicBezTo>
                    <a:pt x="1256" y="2869"/>
                    <a:pt x="1238" y="2880"/>
                    <a:pt x="1233" y="2885"/>
                  </a:cubicBezTo>
                  <a:lnTo>
                    <a:pt x="1233" y="2885"/>
                  </a:lnTo>
                  <a:cubicBezTo>
                    <a:pt x="1234" y="2889"/>
                    <a:pt x="1235" y="2893"/>
                    <a:pt x="1235" y="2898"/>
                  </a:cubicBezTo>
                  <a:cubicBezTo>
                    <a:pt x="1235" y="2904"/>
                    <a:pt x="1233" y="2910"/>
                    <a:pt x="1230" y="2916"/>
                  </a:cubicBezTo>
                  <a:cubicBezTo>
                    <a:pt x="1229" y="2918"/>
                    <a:pt x="1229" y="2919"/>
                    <a:pt x="1228" y="2920"/>
                  </a:cubicBezTo>
                  <a:cubicBezTo>
                    <a:pt x="1228" y="2901"/>
                    <a:pt x="1212" y="2917"/>
                    <a:pt x="1199" y="2914"/>
                  </a:cubicBezTo>
                  <a:cubicBezTo>
                    <a:pt x="1185" y="2912"/>
                    <a:pt x="1212" y="2920"/>
                    <a:pt x="1209" y="2930"/>
                  </a:cubicBezTo>
                  <a:cubicBezTo>
                    <a:pt x="1206" y="2941"/>
                    <a:pt x="1199" y="2922"/>
                    <a:pt x="1193" y="2922"/>
                  </a:cubicBezTo>
                  <a:lnTo>
                    <a:pt x="1193" y="2914"/>
                  </a:lnTo>
                  <a:lnTo>
                    <a:pt x="1196" y="2914"/>
                  </a:lnTo>
                  <a:cubicBezTo>
                    <a:pt x="1196" y="2896"/>
                    <a:pt x="1212" y="2896"/>
                    <a:pt x="1212" y="2883"/>
                  </a:cubicBezTo>
                  <a:lnTo>
                    <a:pt x="1212" y="2883"/>
                  </a:lnTo>
                  <a:cubicBezTo>
                    <a:pt x="1210" y="2882"/>
                    <a:pt x="1208" y="2882"/>
                    <a:pt x="1206" y="2882"/>
                  </a:cubicBezTo>
                  <a:cubicBezTo>
                    <a:pt x="1202" y="2882"/>
                    <a:pt x="1199" y="2883"/>
                    <a:pt x="1196" y="2885"/>
                  </a:cubicBezTo>
                  <a:cubicBezTo>
                    <a:pt x="1192" y="2887"/>
                    <a:pt x="1190" y="2890"/>
                    <a:pt x="1188" y="2893"/>
                  </a:cubicBezTo>
                  <a:cubicBezTo>
                    <a:pt x="1186" y="2897"/>
                    <a:pt x="1185" y="2899"/>
                    <a:pt x="1185" y="2903"/>
                  </a:cubicBezTo>
                  <a:cubicBezTo>
                    <a:pt x="1185" y="2904"/>
                    <a:pt x="1185" y="2905"/>
                    <a:pt x="1185" y="2907"/>
                  </a:cubicBezTo>
                  <a:cubicBezTo>
                    <a:pt x="1172" y="2907"/>
                    <a:pt x="1164" y="2909"/>
                    <a:pt x="1159" y="2901"/>
                  </a:cubicBezTo>
                  <a:lnTo>
                    <a:pt x="1159" y="2901"/>
                  </a:lnTo>
                  <a:cubicBezTo>
                    <a:pt x="1156" y="2904"/>
                    <a:pt x="1153" y="2907"/>
                    <a:pt x="1151" y="2910"/>
                  </a:cubicBezTo>
                  <a:cubicBezTo>
                    <a:pt x="1147" y="2916"/>
                    <a:pt x="1147" y="2922"/>
                    <a:pt x="1147" y="2929"/>
                  </a:cubicBezTo>
                  <a:cubicBezTo>
                    <a:pt x="1147" y="2935"/>
                    <a:pt x="1148" y="2941"/>
                    <a:pt x="1151" y="2946"/>
                  </a:cubicBezTo>
                  <a:cubicBezTo>
                    <a:pt x="1140" y="2954"/>
                    <a:pt x="1140" y="2954"/>
                    <a:pt x="1130" y="2946"/>
                  </a:cubicBezTo>
                  <a:cubicBezTo>
                    <a:pt x="1119" y="2938"/>
                    <a:pt x="1132" y="2954"/>
                    <a:pt x="1130" y="2967"/>
                  </a:cubicBezTo>
                  <a:cubicBezTo>
                    <a:pt x="1127" y="2981"/>
                    <a:pt x="1116" y="2967"/>
                    <a:pt x="1114" y="2962"/>
                  </a:cubicBezTo>
                  <a:cubicBezTo>
                    <a:pt x="1111" y="2957"/>
                    <a:pt x="1114" y="2974"/>
                    <a:pt x="1114" y="2989"/>
                  </a:cubicBezTo>
                  <a:cubicBezTo>
                    <a:pt x="1114" y="3005"/>
                    <a:pt x="1116" y="2981"/>
                    <a:pt x="1127" y="2983"/>
                  </a:cubicBezTo>
                  <a:cubicBezTo>
                    <a:pt x="1138" y="2986"/>
                    <a:pt x="1116" y="2989"/>
                    <a:pt x="1116" y="2999"/>
                  </a:cubicBezTo>
                  <a:cubicBezTo>
                    <a:pt x="1116" y="3010"/>
                    <a:pt x="1114" y="2986"/>
                    <a:pt x="1098" y="2994"/>
                  </a:cubicBezTo>
                  <a:cubicBezTo>
                    <a:pt x="1124" y="3020"/>
                    <a:pt x="1066" y="3049"/>
                    <a:pt x="1056" y="3033"/>
                  </a:cubicBezTo>
                  <a:lnTo>
                    <a:pt x="1056" y="3033"/>
                  </a:lnTo>
                  <a:cubicBezTo>
                    <a:pt x="1054" y="3035"/>
                    <a:pt x="1053" y="3036"/>
                    <a:pt x="1052" y="3037"/>
                  </a:cubicBezTo>
                  <a:cubicBezTo>
                    <a:pt x="1051" y="3040"/>
                    <a:pt x="1050" y="3042"/>
                    <a:pt x="1050" y="3045"/>
                  </a:cubicBezTo>
                  <a:cubicBezTo>
                    <a:pt x="1050" y="3046"/>
                    <a:pt x="1050" y="3046"/>
                    <a:pt x="1050" y="3047"/>
                  </a:cubicBezTo>
                  <a:cubicBezTo>
                    <a:pt x="1056" y="3052"/>
                    <a:pt x="1074" y="3049"/>
                    <a:pt x="1077" y="3060"/>
                  </a:cubicBezTo>
                  <a:cubicBezTo>
                    <a:pt x="1079" y="3071"/>
                    <a:pt x="1116" y="2987"/>
                    <a:pt x="1154" y="2989"/>
                  </a:cubicBezTo>
                  <a:cubicBezTo>
                    <a:pt x="1191" y="2992"/>
                    <a:pt x="1164" y="2941"/>
                    <a:pt x="1185" y="2933"/>
                  </a:cubicBezTo>
                  <a:cubicBezTo>
                    <a:pt x="1206" y="2925"/>
                    <a:pt x="1183" y="2949"/>
                    <a:pt x="1172" y="2946"/>
                  </a:cubicBezTo>
                  <a:cubicBezTo>
                    <a:pt x="1161" y="2944"/>
                    <a:pt x="1183" y="2949"/>
                    <a:pt x="1196" y="2954"/>
                  </a:cubicBezTo>
                  <a:cubicBezTo>
                    <a:pt x="1209" y="2959"/>
                    <a:pt x="1183" y="2984"/>
                    <a:pt x="1167" y="2973"/>
                  </a:cubicBezTo>
                  <a:cubicBezTo>
                    <a:pt x="1151" y="2963"/>
                    <a:pt x="1177" y="2984"/>
                    <a:pt x="1172" y="2994"/>
                  </a:cubicBezTo>
                  <a:cubicBezTo>
                    <a:pt x="1167" y="3005"/>
                    <a:pt x="1127" y="3028"/>
                    <a:pt x="1114" y="3060"/>
                  </a:cubicBezTo>
                  <a:cubicBezTo>
                    <a:pt x="1101" y="3092"/>
                    <a:pt x="1103" y="3052"/>
                    <a:pt x="1093" y="3052"/>
                  </a:cubicBezTo>
                  <a:cubicBezTo>
                    <a:pt x="1082" y="3052"/>
                    <a:pt x="1098" y="3064"/>
                    <a:pt x="1098" y="3071"/>
                  </a:cubicBezTo>
                  <a:cubicBezTo>
                    <a:pt x="1098" y="3079"/>
                    <a:pt x="1087" y="3073"/>
                    <a:pt x="1079" y="3078"/>
                  </a:cubicBezTo>
                  <a:lnTo>
                    <a:pt x="1074" y="3078"/>
                  </a:lnTo>
                  <a:lnTo>
                    <a:pt x="1074" y="3086"/>
                  </a:lnTo>
                  <a:cubicBezTo>
                    <a:pt x="1066" y="3102"/>
                    <a:pt x="1042" y="3110"/>
                    <a:pt x="1050" y="3129"/>
                  </a:cubicBezTo>
                  <a:lnTo>
                    <a:pt x="1050" y="3129"/>
                  </a:lnTo>
                  <a:cubicBezTo>
                    <a:pt x="1049" y="3128"/>
                    <a:pt x="1049" y="3128"/>
                    <a:pt x="1048" y="3127"/>
                  </a:cubicBezTo>
                  <a:cubicBezTo>
                    <a:pt x="1045" y="3126"/>
                    <a:pt x="1041" y="3124"/>
                    <a:pt x="1038" y="3124"/>
                  </a:cubicBezTo>
                  <a:cubicBezTo>
                    <a:pt x="1034" y="3124"/>
                    <a:pt x="1032" y="3126"/>
                    <a:pt x="1029" y="3127"/>
                  </a:cubicBezTo>
                  <a:cubicBezTo>
                    <a:pt x="1028" y="3128"/>
                    <a:pt x="1027" y="3128"/>
                    <a:pt x="1027" y="3129"/>
                  </a:cubicBezTo>
                  <a:cubicBezTo>
                    <a:pt x="1027" y="3139"/>
                    <a:pt x="1036" y="3137"/>
                    <a:pt x="1034" y="3145"/>
                  </a:cubicBezTo>
                  <a:cubicBezTo>
                    <a:pt x="1031" y="3153"/>
                    <a:pt x="1008" y="3129"/>
                    <a:pt x="1011" y="3158"/>
                  </a:cubicBezTo>
                  <a:cubicBezTo>
                    <a:pt x="1013" y="3187"/>
                    <a:pt x="976" y="3163"/>
                    <a:pt x="976" y="3145"/>
                  </a:cubicBezTo>
                  <a:cubicBezTo>
                    <a:pt x="1024" y="3150"/>
                    <a:pt x="1029" y="3100"/>
                    <a:pt x="1061" y="3078"/>
                  </a:cubicBezTo>
                  <a:cubicBezTo>
                    <a:pt x="1093" y="3057"/>
                    <a:pt x="1050" y="3071"/>
                    <a:pt x="1040" y="3071"/>
                  </a:cubicBezTo>
                  <a:cubicBezTo>
                    <a:pt x="1029" y="3071"/>
                    <a:pt x="1039" y="3097"/>
                    <a:pt x="1034" y="3102"/>
                  </a:cubicBezTo>
                  <a:cubicBezTo>
                    <a:pt x="1028" y="3108"/>
                    <a:pt x="1003" y="3111"/>
                    <a:pt x="1000" y="3129"/>
                  </a:cubicBezTo>
                  <a:cubicBezTo>
                    <a:pt x="997" y="3148"/>
                    <a:pt x="986" y="3118"/>
                    <a:pt x="976" y="3118"/>
                  </a:cubicBezTo>
                  <a:cubicBezTo>
                    <a:pt x="965" y="3118"/>
                    <a:pt x="944" y="3140"/>
                    <a:pt x="947" y="3166"/>
                  </a:cubicBezTo>
                  <a:cubicBezTo>
                    <a:pt x="949" y="3193"/>
                    <a:pt x="937" y="3171"/>
                    <a:pt x="929" y="3168"/>
                  </a:cubicBezTo>
                  <a:cubicBezTo>
                    <a:pt x="921" y="3166"/>
                    <a:pt x="950" y="3153"/>
                    <a:pt x="929" y="3153"/>
                  </a:cubicBezTo>
                  <a:cubicBezTo>
                    <a:pt x="907" y="3153"/>
                    <a:pt x="947" y="3126"/>
                    <a:pt x="921" y="3126"/>
                  </a:cubicBezTo>
                  <a:cubicBezTo>
                    <a:pt x="894" y="3126"/>
                    <a:pt x="954" y="3092"/>
                    <a:pt x="968" y="3073"/>
                  </a:cubicBezTo>
                  <a:cubicBezTo>
                    <a:pt x="981" y="3055"/>
                    <a:pt x="976" y="3086"/>
                    <a:pt x="987" y="3078"/>
                  </a:cubicBezTo>
                  <a:cubicBezTo>
                    <a:pt x="997" y="3071"/>
                    <a:pt x="976" y="3073"/>
                    <a:pt x="974" y="3071"/>
                  </a:cubicBezTo>
                  <a:cubicBezTo>
                    <a:pt x="995" y="3023"/>
                    <a:pt x="1056" y="2996"/>
                    <a:pt x="1061" y="2946"/>
                  </a:cubicBezTo>
                  <a:cubicBezTo>
                    <a:pt x="1066" y="2896"/>
                    <a:pt x="1066" y="2944"/>
                    <a:pt x="1077" y="2944"/>
                  </a:cubicBezTo>
                  <a:cubicBezTo>
                    <a:pt x="1087" y="2944"/>
                    <a:pt x="1087" y="2920"/>
                    <a:pt x="1090" y="2904"/>
                  </a:cubicBezTo>
                  <a:cubicBezTo>
                    <a:pt x="1138" y="2880"/>
                    <a:pt x="1156" y="2830"/>
                    <a:pt x="1167" y="2772"/>
                  </a:cubicBezTo>
                  <a:cubicBezTo>
                    <a:pt x="1156" y="2772"/>
                    <a:pt x="1156" y="2785"/>
                    <a:pt x="1156" y="2793"/>
                  </a:cubicBezTo>
                  <a:cubicBezTo>
                    <a:pt x="1069" y="2893"/>
                    <a:pt x="995" y="3002"/>
                    <a:pt x="902" y="3100"/>
                  </a:cubicBezTo>
                  <a:lnTo>
                    <a:pt x="902" y="3100"/>
                  </a:lnTo>
                  <a:cubicBezTo>
                    <a:pt x="895" y="3101"/>
                    <a:pt x="889" y="3103"/>
                    <a:pt x="883" y="3106"/>
                  </a:cubicBezTo>
                  <a:cubicBezTo>
                    <a:pt x="874" y="3111"/>
                    <a:pt x="868" y="3117"/>
                    <a:pt x="863" y="3126"/>
                  </a:cubicBezTo>
                  <a:cubicBezTo>
                    <a:pt x="860" y="3131"/>
                    <a:pt x="858" y="3136"/>
                    <a:pt x="857" y="3142"/>
                  </a:cubicBezTo>
                  <a:cubicBezTo>
                    <a:pt x="847" y="3137"/>
                    <a:pt x="831" y="3153"/>
                    <a:pt x="828" y="3166"/>
                  </a:cubicBezTo>
                  <a:cubicBezTo>
                    <a:pt x="825" y="3179"/>
                    <a:pt x="741" y="3208"/>
                    <a:pt x="714" y="3245"/>
                  </a:cubicBezTo>
                  <a:lnTo>
                    <a:pt x="701" y="3245"/>
                  </a:lnTo>
                  <a:cubicBezTo>
                    <a:pt x="656" y="3287"/>
                    <a:pt x="582" y="3301"/>
                    <a:pt x="534" y="3335"/>
                  </a:cubicBezTo>
                  <a:cubicBezTo>
                    <a:pt x="526" y="3330"/>
                    <a:pt x="513" y="3335"/>
                    <a:pt x="503" y="3343"/>
                  </a:cubicBezTo>
                  <a:cubicBezTo>
                    <a:pt x="492" y="3351"/>
                    <a:pt x="505" y="3351"/>
                    <a:pt x="503" y="3343"/>
                  </a:cubicBezTo>
                  <a:lnTo>
                    <a:pt x="505" y="3338"/>
                  </a:lnTo>
                  <a:moveTo>
                    <a:pt x="1238" y="2946"/>
                  </a:moveTo>
                  <a:lnTo>
                    <a:pt x="1249" y="2946"/>
                  </a:lnTo>
                  <a:cubicBezTo>
                    <a:pt x="1281" y="2880"/>
                    <a:pt x="1333" y="2832"/>
                    <a:pt x="1349" y="2753"/>
                  </a:cubicBezTo>
                  <a:lnTo>
                    <a:pt x="1349" y="2753"/>
                  </a:lnTo>
                  <a:cubicBezTo>
                    <a:pt x="1352" y="2754"/>
                    <a:pt x="1354" y="2754"/>
                    <a:pt x="1356" y="2754"/>
                  </a:cubicBezTo>
                  <a:cubicBezTo>
                    <a:pt x="1360" y="2754"/>
                    <a:pt x="1363" y="2753"/>
                    <a:pt x="1366" y="2751"/>
                  </a:cubicBezTo>
                  <a:cubicBezTo>
                    <a:pt x="1367" y="2751"/>
                    <a:pt x="1367" y="2751"/>
                    <a:pt x="1368" y="2750"/>
                  </a:cubicBezTo>
                  <a:cubicBezTo>
                    <a:pt x="1418" y="2650"/>
                    <a:pt x="1463" y="2534"/>
                    <a:pt x="1516" y="2412"/>
                  </a:cubicBezTo>
                  <a:cubicBezTo>
                    <a:pt x="1519" y="2399"/>
                    <a:pt x="1505" y="2404"/>
                    <a:pt x="1505" y="2396"/>
                  </a:cubicBezTo>
                  <a:lnTo>
                    <a:pt x="1505" y="2396"/>
                  </a:lnTo>
                  <a:cubicBezTo>
                    <a:pt x="1510" y="2390"/>
                    <a:pt x="1513" y="2386"/>
                    <a:pt x="1517" y="2379"/>
                  </a:cubicBezTo>
                  <a:cubicBezTo>
                    <a:pt x="1527" y="2363"/>
                    <a:pt x="1532" y="2346"/>
                    <a:pt x="1535" y="2327"/>
                  </a:cubicBezTo>
                  <a:cubicBezTo>
                    <a:pt x="1574" y="2325"/>
                    <a:pt x="1542" y="2274"/>
                    <a:pt x="1556" y="2266"/>
                  </a:cubicBezTo>
                  <a:cubicBezTo>
                    <a:pt x="1569" y="2258"/>
                    <a:pt x="1545" y="2286"/>
                    <a:pt x="1564" y="2280"/>
                  </a:cubicBezTo>
                  <a:cubicBezTo>
                    <a:pt x="1582" y="2275"/>
                    <a:pt x="1563" y="2259"/>
                    <a:pt x="1558" y="2248"/>
                  </a:cubicBezTo>
                  <a:cubicBezTo>
                    <a:pt x="1552" y="2238"/>
                    <a:pt x="1590" y="2190"/>
                    <a:pt x="1572" y="2174"/>
                  </a:cubicBezTo>
                  <a:cubicBezTo>
                    <a:pt x="1614" y="2153"/>
                    <a:pt x="1587" y="2061"/>
                    <a:pt x="1617" y="2019"/>
                  </a:cubicBezTo>
                  <a:lnTo>
                    <a:pt x="1617" y="2019"/>
                  </a:lnTo>
                  <a:cubicBezTo>
                    <a:pt x="1619" y="2013"/>
                    <a:pt x="1620" y="2007"/>
                    <a:pt x="1620" y="2000"/>
                  </a:cubicBezTo>
                  <a:cubicBezTo>
                    <a:pt x="1620" y="1991"/>
                    <a:pt x="1618" y="1984"/>
                    <a:pt x="1614" y="1976"/>
                  </a:cubicBezTo>
                  <a:lnTo>
                    <a:pt x="1614" y="1976"/>
                  </a:lnTo>
                  <a:cubicBezTo>
                    <a:pt x="1632" y="1984"/>
                    <a:pt x="1617" y="1963"/>
                    <a:pt x="1627" y="1968"/>
                  </a:cubicBezTo>
                  <a:cubicBezTo>
                    <a:pt x="1646" y="1810"/>
                    <a:pt x="1638" y="1675"/>
                    <a:pt x="1651" y="1511"/>
                  </a:cubicBezTo>
                  <a:cubicBezTo>
                    <a:pt x="1646" y="1506"/>
                    <a:pt x="1640" y="1516"/>
                    <a:pt x="1638" y="1511"/>
                  </a:cubicBezTo>
                  <a:cubicBezTo>
                    <a:pt x="1635" y="1506"/>
                    <a:pt x="1640" y="1436"/>
                    <a:pt x="1638" y="1410"/>
                  </a:cubicBezTo>
                  <a:cubicBezTo>
                    <a:pt x="1635" y="1383"/>
                    <a:pt x="1622" y="1204"/>
                    <a:pt x="1585" y="1162"/>
                  </a:cubicBezTo>
                  <a:lnTo>
                    <a:pt x="1585" y="1162"/>
                  </a:lnTo>
                  <a:cubicBezTo>
                    <a:pt x="1585" y="1160"/>
                    <a:pt x="1585" y="1159"/>
                    <a:pt x="1585" y="1157"/>
                  </a:cubicBezTo>
                  <a:cubicBezTo>
                    <a:pt x="1585" y="1124"/>
                    <a:pt x="1577" y="1095"/>
                    <a:pt x="1560" y="1066"/>
                  </a:cubicBezTo>
                  <a:cubicBezTo>
                    <a:pt x="1557" y="1060"/>
                    <a:pt x="1554" y="1056"/>
                    <a:pt x="1550" y="1051"/>
                  </a:cubicBezTo>
                  <a:cubicBezTo>
                    <a:pt x="1535" y="966"/>
                    <a:pt x="1479" y="880"/>
                    <a:pt x="1426" y="820"/>
                  </a:cubicBezTo>
                  <a:cubicBezTo>
                    <a:pt x="1373" y="759"/>
                    <a:pt x="1294" y="720"/>
                    <a:pt x="1220" y="717"/>
                  </a:cubicBezTo>
                  <a:cubicBezTo>
                    <a:pt x="1209" y="717"/>
                    <a:pt x="1212" y="704"/>
                    <a:pt x="1196" y="707"/>
                  </a:cubicBezTo>
                  <a:lnTo>
                    <a:pt x="1196" y="707"/>
                  </a:lnTo>
                  <a:cubicBezTo>
                    <a:pt x="1186" y="709"/>
                    <a:pt x="1177" y="710"/>
                    <a:pt x="1167" y="710"/>
                  </a:cubicBezTo>
                  <a:cubicBezTo>
                    <a:pt x="1156" y="710"/>
                    <a:pt x="1148" y="709"/>
                    <a:pt x="1138" y="707"/>
                  </a:cubicBezTo>
                  <a:cubicBezTo>
                    <a:pt x="852" y="789"/>
                    <a:pt x="725" y="1029"/>
                    <a:pt x="582" y="1254"/>
                  </a:cubicBezTo>
                  <a:cubicBezTo>
                    <a:pt x="595" y="1125"/>
                    <a:pt x="593" y="984"/>
                    <a:pt x="529" y="881"/>
                  </a:cubicBezTo>
                  <a:cubicBezTo>
                    <a:pt x="500" y="876"/>
                    <a:pt x="489" y="868"/>
                    <a:pt x="460" y="876"/>
                  </a:cubicBezTo>
                  <a:cubicBezTo>
                    <a:pt x="431" y="884"/>
                    <a:pt x="450" y="902"/>
                    <a:pt x="450" y="918"/>
                  </a:cubicBezTo>
                  <a:cubicBezTo>
                    <a:pt x="447" y="1109"/>
                    <a:pt x="410" y="1320"/>
                    <a:pt x="397" y="1490"/>
                  </a:cubicBezTo>
                  <a:lnTo>
                    <a:pt x="397" y="1490"/>
                  </a:lnTo>
                  <a:cubicBezTo>
                    <a:pt x="390" y="1507"/>
                    <a:pt x="387" y="1523"/>
                    <a:pt x="387" y="1541"/>
                  </a:cubicBezTo>
                  <a:cubicBezTo>
                    <a:pt x="387" y="1549"/>
                    <a:pt x="388" y="1556"/>
                    <a:pt x="389" y="1564"/>
                  </a:cubicBezTo>
                  <a:cubicBezTo>
                    <a:pt x="376" y="1683"/>
                    <a:pt x="339" y="1759"/>
                    <a:pt x="312" y="1857"/>
                  </a:cubicBezTo>
                  <a:cubicBezTo>
                    <a:pt x="235" y="2048"/>
                    <a:pt x="190" y="2288"/>
                    <a:pt x="143" y="2502"/>
                  </a:cubicBezTo>
                  <a:lnTo>
                    <a:pt x="143" y="2502"/>
                  </a:lnTo>
                  <a:cubicBezTo>
                    <a:pt x="146" y="2523"/>
                    <a:pt x="150" y="2542"/>
                    <a:pt x="156" y="2563"/>
                  </a:cubicBezTo>
                  <a:cubicBezTo>
                    <a:pt x="188" y="2576"/>
                    <a:pt x="196" y="2608"/>
                    <a:pt x="222" y="2618"/>
                  </a:cubicBezTo>
                  <a:cubicBezTo>
                    <a:pt x="156" y="2748"/>
                    <a:pt x="77" y="2864"/>
                    <a:pt x="24" y="3007"/>
                  </a:cubicBezTo>
                  <a:cubicBezTo>
                    <a:pt x="16" y="3061"/>
                    <a:pt x="2" y="3105"/>
                    <a:pt x="0" y="3157"/>
                  </a:cubicBezTo>
                  <a:lnTo>
                    <a:pt x="0" y="3186"/>
                  </a:lnTo>
                  <a:cubicBezTo>
                    <a:pt x="1" y="3200"/>
                    <a:pt x="2" y="3214"/>
                    <a:pt x="5" y="3229"/>
                  </a:cubicBezTo>
                  <a:cubicBezTo>
                    <a:pt x="111" y="3359"/>
                    <a:pt x="257" y="3486"/>
                    <a:pt x="484" y="3459"/>
                  </a:cubicBezTo>
                  <a:lnTo>
                    <a:pt x="484" y="3459"/>
                  </a:lnTo>
                  <a:cubicBezTo>
                    <a:pt x="552" y="3457"/>
                    <a:pt x="610" y="3441"/>
                    <a:pt x="669" y="3407"/>
                  </a:cubicBezTo>
                  <a:cubicBezTo>
                    <a:pt x="671" y="3406"/>
                    <a:pt x="673" y="3405"/>
                    <a:pt x="675" y="3404"/>
                  </a:cubicBezTo>
                  <a:cubicBezTo>
                    <a:pt x="688" y="3399"/>
                    <a:pt x="706" y="3401"/>
                    <a:pt x="722" y="3396"/>
                  </a:cubicBezTo>
                  <a:cubicBezTo>
                    <a:pt x="738" y="3391"/>
                    <a:pt x="791" y="3343"/>
                    <a:pt x="820" y="3330"/>
                  </a:cubicBezTo>
                  <a:lnTo>
                    <a:pt x="820" y="3330"/>
                  </a:lnTo>
                  <a:cubicBezTo>
                    <a:pt x="830" y="3326"/>
                    <a:pt x="839" y="3323"/>
                    <a:pt x="848" y="3317"/>
                  </a:cubicBezTo>
                  <a:cubicBezTo>
                    <a:pt x="864" y="3308"/>
                    <a:pt x="877" y="3297"/>
                    <a:pt x="889" y="3282"/>
                  </a:cubicBezTo>
                  <a:cubicBezTo>
                    <a:pt x="905" y="3290"/>
                    <a:pt x="931" y="3269"/>
                    <a:pt x="939" y="3258"/>
                  </a:cubicBezTo>
                  <a:cubicBezTo>
                    <a:pt x="947" y="3248"/>
                    <a:pt x="934" y="3245"/>
                    <a:pt x="939" y="3240"/>
                  </a:cubicBezTo>
                  <a:lnTo>
                    <a:pt x="939" y="3240"/>
                  </a:lnTo>
                  <a:cubicBezTo>
                    <a:pt x="946" y="3238"/>
                    <a:pt x="951" y="3236"/>
                    <a:pt x="957" y="3233"/>
                  </a:cubicBezTo>
                  <a:cubicBezTo>
                    <a:pt x="968" y="3227"/>
                    <a:pt x="975" y="3219"/>
                    <a:pt x="981" y="3209"/>
                  </a:cubicBezTo>
                  <a:cubicBezTo>
                    <a:pt x="982" y="3207"/>
                    <a:pt x="983" y="3205"/>
                    <a:pt x="984" y="3203"/>
                  </a:cubicBezTo>
                  <a:cubicBezTo>
                    <a:pt x="1003" y="3221"/>
                    <a:pt x="1045" y="3176"/>
                    <a:pt x="1029" y="3160"/>
                  </a:cubicBezTo>
                  <a:cubicBezTo>
                    <a:pt x="1013" y="3145"/>
                    <a:pt x="1056" y="3150"/>
                    <a:pt x="1064" y="3139"/>
                  </a:cubicBezTo>
                  <a:cubicBezTo>
                    <a:pt x="1072" y="3129"/>
                    <a:pt x="1050" y="3129"/>
                    <a:pt x="1058" y="3126"/>
                  </a:cubicBezTo>
                  <a:cubicBezTo>
                    <a:pt x="1066" y="3123"/>
                    <a:pt x="1066" y="3134"/>
                    <a:pt x="1064" y="3139"/>
                  </a:cubicBezTo>
                  <a:cubicBezTo>
                    <a:pt x="1061" y="3145"/>
                    <a:pt x="1093" y="3089"/>
                    <a:pt x="1130" y="3086"/>
                  </a:cubicBezTo>
                  <a:cubicBezTo>
                    <a:pt x="1127" y="3073"/>
                    <a:pt x="1132" y="3071"/>
                    <a:pt x="1132" y="3057"/>
                  </a:cubicBezTo>
                  <a:cubicBezTo>
                    <a:pt x="1193" y="3039"/>
                    <a:pt x="1212" y="2983"/>
                    <a:pt x="1241" y="2941"/>
                  </a:cubicBezTo>
                  <a:lnTo>
                    <a:pt x="1233" y="2941"/>
                  </a:lnTo>
                  <a:cubicBezTo>
                    <a:pt x="1236" y="2936"/>
                    <a:pt x="1246" y="2930"/>
                    <a:pt x="1241" y="2944"/>
                  </a:cubicBezTo>
                  <a:lnTo>
                    <a:pt x="1238" y="294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277178" y="222662"/>
            <a:ext cx="8589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2" type="body"/>
          </p:nvPr>
        </p:nvSpPr>
        <p:spPr>
          <a:xfrm>
            <a:off x="271344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1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280011" y="992625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277178" y="240476"/>
            <a:ext cx="85896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D4B">
  <p:cSld name="Thank You D4B">
    <p:bg>
      <p:bgPr>
        <a:solidFill>
          <a:schemeClr val="dk2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/>
        </p:nvSpPr>
        <p:spPr>
          <a:xfrm>
            <a:off x="1" y="1746868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i="0" lang="en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86" name="Google Shape;86;p19"/>
          <p:cNvSpPr/>
          <p:nvPr/>
        </p:nvSpPr>
        <p:spPr>
          <a:xfrm>
            <a:off x="3326460" y="3334626"/>
            <a:ext cx="2491065" cy="635353"/>
          </a:xfrm>
          <a:custGeom>
            <a:rect b="b" l="l" r="r" t="t"/>
            <a:pathLst>
              <a:path extrusionOk="0" h="4177" w="16377">
                <a:moveTo>
                  <a:pt x="15410" y="2737"/>
                </a:moveTo>
                <a:cubicBezTo>
                  <a:pt x="15410" y="2737"/>
                  <a:pt x="15413" y="2721"/>
                  <a:pt x="15410" y="2737"/>
                </a:cubicBezTo>
                <a:moveTo>
                  <a:pt x="15564" y="2541"/>
                </a:moveTo>
                <a:cubicBezTo>
                  <a:pt x="15564" y="2539"/>
                  <a:pt x="15566" y="2547"/>
                  <a:pt x="15564" y="2541"/>
                </a:cubicBezTo>
                <a:moveTo>
                  <a:pt x="15704" y="2446"/>
                </a:moveTo>
                <a:cubicBezTo>
                  <a:pt x="15693" y="2444"/>
                  <a:pt x="15694" y="2460"/>
                  <a:pt x="15683" y="2449"/>
                </a:cubicBezTo>
                <a:cubicBezTo>
                  <a:pt x="15673" y="2439"/>
                  <a:pt x="15707" y="2459"/>
                  <a:pt x="15704" y="2446"/>
                </a:cubicBezTo>
                <a:moveTo>
                  <a:pt x="15842" y="2171"/>
                </a:moveTo>
                <a:lnTo>
                  <a:pt x="15852" y="2171"/>
                </a:lnTo>
                <a:lnTo>
                  <a:pt x="15852" y="2163"/>
                </a:lnTo>
                <a:lnTo>
                  <a:pt x="15842" y="2163"/>
                </a:lnTo>
                <a:lnTo>
                  <a:pt x="15842" y="2171"/>
                </a:lnTo>
                <a:moveTo>
                  <a:pt x="15863" y="2121"/>
                </a:moveTo>
                <a:cubicBezTo>
                  <a:pt x="15863" y="2121"/>
                  <a:pt x="15881" y="2121"/>
                  <a:pt x="15863" y="2121"/>
                </a:cubicBezTo>
                <a:moveTo>
                  <a:pt x="14979" y="1794"/>
                </a:moveTo>
                <a:cubicBezTo>
                  <a:pt x="14976" y="1794"/>
                  <a:pt x="14982" y="1797"/>
                  <a:pt x="14979" y="1794"/>
                </a:cubicBezTo>
                <a:moveTo>
                  <a:pt x="15331" y="1617"/>
                </a:moveTo>
                <a:lnTo>
                  <a:pt x="15331" y="1630"/>
                </a:lnTo>
                <a:cubicBezTo>
                  <a:pt x="15342" y="1638"/>
                  <a:pt x="15342" y="1614"/>
                  <a:pt x="15331" y="1617"/>
                </a:cubicBezTo>
                <a:moveTo>
                  <a:pt x="15342" y="1593"/>
                </a:moveTo>
                <a:cubicBezTo>
                  <a:pt x="15342" y="1593"/>
                  <a:pt x="15347" y="1580"/>
                  <a:pt x="15342" y="1593"/>
                </a:cubicBezTo>
                <a:moveTo>
                  <a:pt x="14955" y="1392"/>
                </a:moveTo>
                <a:lnTo>
                  <a:pt x="14955" y="1392"/>
                </a:lnTo>
                <a:moveTo>
                  <a:pt x="14955" y="1392"/>
                </a:moveTo>
                <a:cubicBezTo>
                  <a:pt x="14955" y="1392"/>
                  <a:pt x="14950" y="1392"/>
                  <a:pt x="14955" y="1392"/>
                </a:cubicBezTo>
                <a:moveTo>
                  <a:pt x="15021" y="1389"/>
                </a:moveTo>
                <a:cubicBezTo>
                  <a:pt x="15021" y="1384"/>
                  <a:pt x="15027" y="1392"/>
                  <a:pt x="15021" y="1389"/>
                </a:cubicBezTo>
                <a:moveTo>
                  <a:pt x="15006" y="1389"/>
                </a:moveTo>
                <a:cubicBezTo>
                  <a:pt x="15000" y="1381"/>
                  <a:pt x="14987" y="1384"/>
                  <a:pt x="14979" y="1392"/>
                </a:cubicBezTo>
                <a:cubicBezTo>
                  <a:pt x="14971" y="1400"/>
                  <a:pt x="15000" y="1402"/>
                  <a:pt x="15006" y="1389"/>
                </a:cubicBezTo>
                <a:moveTo>
                  <a:pt x="16230" y="1379"/>
                </a:moveTo>
                <a:lnTo>
                  <a:pt x="16230" y="1384"/>
                </a:lnTo>
                <a:cubicBezTo>
                  <a:pt x="16238" y="1384"/>
                  <a:pt x="16244" y="1381"/>
                  <a:pt x="16241" y="1376"/>
                </a:cubicBezTo>
                <a:lnTo>
                  <a:pt x="16230" y="1376"/>
                </a:lnTo>
                <a:lnTo>
                  <a:pt x="16230" y="1379"/>
                </a:lnTo>
                <a:moveTo>
                  <a:pt x="16230" y="1376"/>
                </a:moveTo>
                <a:lnTo>
                  <a:pt x="16230" y="1376"/>
                </a:lnTo>
                <a:cubicBezTo>
                  <a:pt x="16217" y="1376"/>
                  <a:pt x="16217" y="1379"/>
                  <a:pt x="16220" y="1384"/>
                </a:cubicBezTo>
                <a:lnTo>
                  <a:pt x="16230" y="1379"/>
                </a:lnTo>
                <a:lnTo>
                  <a:pt x="16230" y="1376"/>
                </a:lnTo>
                <a:moveTo>
                  <a:pt x="14974" y="1379"/>
                </a:moveTo>
                <a:cubicBezTo>
                  <a:pt x="14974" y="1379"/>
                  <a:pt x="14976" y="1365"/>
                  <a:pt x="14974" y="1379"/>
                </a:cubicBezTo>
                <a:moveTo>
                  <a:pt x="14913" y="1376"/>
                </a:moveTo>
                <a:cubicBezTo>
                  <a:pt x="14913" y="1381"/>
                  <a:pt x="14911" y="1389"/>
                  <a:pt x="14916" y="1389"/>
                </a:cubicBezTo>
                <a:cubicBezTo>
                  <a:pt x="14922" y="1389"/>
                  <a:pt x="14916" y="1381"/>
                  <a:pt x="14918" y="1384"/>
                </a:cubicBezTo>
                <a:cubicBezTo>
                  <a:pt x="14921" y="1387"/>
                  <a:pt x="14918" y="1376"/>
                  <a:pt x="14913" y="1376"/>
                </a:cubicBezTo>
                <a:moveTo>
                  <a:pt x="15704" y="1376"/>
                </a:moveTo>
                <a:cubicBezTo>
                  <a:pt x="15704" y="1376"/>
                  <a:pt x="15709" y="1363"/>
                  <a:pt x="15704" y="1376"/>
                </a:cubicBezTo>
                <a:moveTo>
                  <a:pt x="16109" y="1371"/>
                </a:moveTo>
                <a:cubicBezTo>
                  <a:pt x="16109" y="1371"/>
                  <a:pt x="16109" y="1357"/>
                  <a:pt x="16109" y="1371"/>
                </a:cubicBezTo>
                <a:moveTo>
                  <a:pt x="15225" y="1371"/>
                </a:moveTo>
                <a:lnTo>
                  <a:pt x="15225" y="1371"/>
                </a:lnTo>
                <a:moveTo>
                  <a:pt x="15222" y="1368"/>
                </a:moveTo>
                <a:cubicBezTo>
                  <a:pt x="15215" y="1368"/>
                  <a:pt x="15201" y="1365"/>
                  <a:pt x="15204" y="1376"/>
                </a:cubicBezTo>
                <a:cubicBezTo>
                  <a:pt x="15207" y="1387"/>
                  <a:pt x="15222" y="1376"/>
                  <a:pt x="15222" y="1368"/>
                </a:cubicBezTo>
                <a:moveTo>
                  <a:pt x="16148" y="1368"/>
                </a:moveTo>
                <a:cubicBezTo>
                  <a:pt x="16148" y="1368"/>
                  <a:pt x="16141" y="1368"/>
                  <a:pt x="16148" y="1368"/>
                </a:cubicBezTo>
                <a:moveTo>
                  <a:pt x="16130" y="1368"/>
                </a:moveTo>
                <a:cubicBezTo>
                  <a:pt x="16130" y="1363"/>
                  <a:pt x="16135" y="1365"/>
                  <a:pt x="16130" y="1368"/>
                </a:cubicBezTo>
                <a:moveTo>
                  <a:pt x="15643" y="1365"/>
                </a:moveTo>
                <a:cubicBezTo>
                  <a:pt x="15643" y="1379"/>
                  <a:pt x="15654" y="1379"/>
                  <a:pt x="15664" y="1379"/>
                </a:cubicBezTo>
                <a:cubicBezTo>
                  <a:pt x="15675" y="1379"/>
                  <a:pt x="15659" y="1371"/>
                  <a:pt x="15659" y="1365"/>
                </a:cubicBezTo>
                <a:lnTo>
                  <a:pt x="15643" y="1365"/>
                </a:lnTo>
                <a:moveTo>
                  <a:pt x="15265" y="1368"/>
                </a:moveTo>
                <a:cubicBezTo>
                  <a:pt x="15265" y="1368"/>
                  <a:pt x="15265" y="1363"/>
                  <a:pt x="15265" y="1368"/>
                </a:cubicBezTo>
                <a:moveTo>
                  <a:pt x="15032" y="1365"/>
                </a:moveTo>
                <a:lnTo>
                  <a:pt x="15021" y="1365"/>
                </a:lnTo>
                <a:lnTo>
                  <a:pt x="15021" y="1371"/>
                </a:lnTo>
                <a:cubicBezTo>
                  <a:pt x="15029" y="1376"/>
                  <a:pt x="15029" y="1368"/>
                  <a:pt x="15032" y="1365"/>
                </a:cubicBezTo>
                <a:moveTo>
                  <a:pt x="14535" y="1368"/>
                </a:moveTo>
                <a:cubicBezTo>
                  <a:pt x="14535" y="1368"/>
                  <a:pt x="14548" y="1357"/>
                  <a:pt x="14535" y="1368"/>
                </a:cubicBezTo>
                <a:moveTo>
                  <a:pt x="14585" y="1365"/>
                </a:moveTo>
                <a:cubicBezTo>
                  <a:pt x="14585" y="1365"/>
                  <a:pt x="14590" y="1349"/>
                  <a:pt x="14585" y="1365"/>
                </a:cubicBezTo>
                <a:moveTo>
                  <a:pt x="16101" y="1357"/>
                </a:moveTo>
                <a:cubicBezTo>
                  <a:pt x="16085" y="1357"/>
                  <a:pt x="16073" y="1351"/>
                  <a:pt x="16059" y="1365"/>
                </a:cubicBezTo>
                <a:cubicBezTo>
                  <a:pt x="16046" y="1378"/>
                  <a:pt x="16098" y="1376"/>
                  <a:pt x="16101" y="1357"/>
                </a:cubicBezTo>
                <a:moveTo>
                  <a:pt x="16048" y="1357"/>
                </a:moveTo>
                <a:cubicBezTo>
                  <a:pt x="16045" y="1357"/>
                  <a:pt x="16048" y="1363"/>
                  <a:pt x="16048" y="1357"/>
                </a:cubicBezTo>
                <a:moveTo>
                  <a:pt x="16019" y="1355"/>
                </a:moveTo>
                <a:cubicBezTo>
                  <a:pt x="16021" y="1357"/>
                  <a:pt x="16035" y="1365"/>
                  <a:pt x="16035" y="1355"/>
                </a:cubicBezTo>
                <a:cubicBezTo>
                  <a:pt x="16035" y="1344"/>
                  <a:pt x="16021" y="1344"/>
                  <a:pt x="16019" y="1355"/>
                </a:cubicBezTo>
                <a:moveTo>
                  <a:pt x="16008" y="1355"/>
                </a:moveTo>
                <a:cubicBezTo>
                  <a:pt x="16006" y="1355"/>
                  <a:pt x="16008" y="1357"/>
                  <a:pt x="16008" y="1355"/>
                </a:cubicBezTo>
                <a:moveTo>
                  <a:pt x="15987" y="1355"/>
                </a:moveTo>
                <a:cubicBezTo>
                  <a:pt x="15984" y="1355"/>
                  <a:pt x="15987" y="1357"/>
                  <a:pt x="15987" y="1355"/>
                </a:cubicBezTo>
                <a:moveTo>
                  <a:pt x="15678" y="1352"/>
                </a:moveTo>
                <a:cubicBezTo>
                  <a:pt x="15678" y="1357"/>
                  <a:pt x="15678" y="1362"/>
                  <a:pt x="15670" y="1357"/>
                </a:cubicBezTo>
                <a:cubicBezTo>
                  <a:pt x="15662" y="1351"/>
                  <a:pt x="15671" y="1371"/>
                  <a:pt x="15678" y="1376"/>
                </a:cubicBezTo>
                <a:cubicBezTo>
                  <a:pt x="15686" y="1381"/>
                  <a:pt x="15691" y="1355"/>
                  <a:pt x="15678" y="1352"/>
                </a:cubicBezTo>
                <a:moveTo>
                  <a:pt x="15601" y="1355"/>
                </a:moveTo>
                <a:cubicBezTo>
                  <a:pt x="15601" y="1355"/>
                  <a:pt x="15609" y="1342"/>
                  <a:pt x="15601" y="1355"/>
                </a:cubicBezTo>
                <a:moveTo>
                  <a:pt x="15569" y="1355"/>
                </a:moveTo>
                <a:cubicBezTo>
                  <a:pt x="15569" y="1355"/>
                  <a:pt x="15574" y="1342"/>
                  <a:pt x="15569" y="1355"/>
                </a:cubicBezTo>
                <a:moveTo>
                  <a:pt x="15524" y="1352"/>
                </a:moveTo>
                <a:cubicBezTo>
                  <a:pt x="15524" y="1357"/>
                  <a:pt x="15516" y="1354"/>
                  <a:pt x="15516" y="1357"/>
                </a:cubicBezTo>
                <a:cubicBezTo>
                  <a:pt x="15516" y="1359"/>
                  <a:pt x="15537" y="1355"/>
                  <a:pt x="15524" y="1352"/>
                </a:cubicBezTo>
                <a:moveTo>
                  <a:pt x="14767" y="1355"/>
                </a:moveTo>
                <a:cubicBezTo>
                  <a:pt x="14767" y="1355"/>
                  <a:pt x="14773" y="1342"/>
                  <a:pt x="14767" y="1355"/>
                </a:cubicBezTo>
                <a:moveTo>
                  <a:pt x="14656" y="1355"/>
                </a:moveTo>
                <a:cubicBezTo>
                  <a:pt x="14656" y="1355"/>
                  <a:pt x="14656" y="1344"/>
                  <a:pt x="14656" y="1355"/>
                </a:cubicBezTo>
                <a:moveTo>
                  <a:pt x="14627" y="1352"/>
                </a:moveTo>
                <a:cubicBezTo>
                  <a:pt x="14630" y="1355"/>
                  <a:pt x="14627" y="1362"/>
                  <a:pt x="14635" y="1365"/>
                </a:cubicBezTo>
                <a:cubicBezTo>
                  <a:pt x="14643" y="1367"/>
                  <a:pt x="14640" y="1363"/>
                  <a:pt x="14640" y="1355"/>
                </a:cubicBezTo>
                <a:lnTo>
                  <a:pt x="14627" y="1355"/>
                </a:lnTo>
                <a:lnTo>
                  <a:pt x="14627" y="1352"/>
                </a:lnTo>
                <a:moveTo>
                  <a:pt x="15947" y="1355"/>
                </a:moveTo>
                <a:cubicBezTo>
                  <a:pt x="15942" y="1352"/>
                  <a:pt x="15932" y="1346"/>
                  <a:pt x="15932" y="1357"/>
                </a:cubicBezTo>
                <a:cubicBezTo>
                  <a:pt x="15932" y="1367"/>
                  <a:pt x="15945" y="1360"/>
                  <a:pt x="15947" y="1355"/>
                </a:cubicBezTo>
                <a:moveTo>
                  <a:pt x="15696" y="1357"/>
                </a:moveTo>
                <a:lnTo>
                  <a:pt x="15704" y="1357"/>
                </a:lnTo>
                <a:lnTo>
                  <a:pt x="15704" y="1352"/>
                </a:lnTo>
                <a:lnTo>
                  <a:pt x="15696" y="1352"/>
                </a:lnTo>
                <a:lnTo>
                  <a:pt x="15696" y="1357"/>
                </a:lnTo>
                <a:moveTo>
                  <a:pt x="15659" y="1355"/>
                </a:moveTo>
                <a:cubicBezTo>
                  <a:pt x="15659" y="1355"/>
                  <a:pt x="15667" y="1342"/>
                  <a:pt x="15659" y="1355"/>
                </a:cubicBezTo>
                <a:moveTo>
                  <a:pt x="16156" y="1347"/>
                </a:moveTo>
                <a:lnTo>
                  <a:pt x="16156" y="1357"/>
                </a:lnTo>
                <a:lnTo>
                  <a:pt x="16167" y="1357"/>
                </a:lnTo>
                <a:cubicBezTo>
                  <a:pt x="16167" y="1355"/>
                  <a:pt x="16170" y="1355"/>
                  <a:pt x="16170" y="1347"/>
                </a:cubicBezTo>
                <a:lnTo>
                  <a:pt x="16156" y="1347"/>
                </a:lnTo>
                <a:moveTo>
                  <a:pt x="15222" y="1352"/>
                </a:moveTo>
                <a:cubicBezTo>
                  <a:pt x="15222" y="1347"/>
                  <a:pt x="15225" y="1355"/>
                  <a:pt x="15222" y="1352"/>
                </a:cubicBezTo>
                <a:moveTo>
                  <a:pt x="14961" y="1357"/>
                </a:moveTo>
                <a:cubicBezTo>
                  <a:pt x="14961" y="1357"/>
                  <a:pt x="14966" y="1371"/>
                  <a:pt x="14961" y="1357"/>
                </a:cubicBezTo>
                <a:moveTo>
                  <a:pt x="14942" y="1360"/>
                </a:moveTo>
                <a:cubicBezTo>
                  <a:pt x="14926" y="1357"/>
                  <a:pt x="14924" y="1359"/>
                  <a:pt x="14916" y="1373"/>
                </a:cubicBezTo>
                <a:cubicBezTo>
                  <a:pt x="14908" y="1386"/>
                  <a:pt x="14929" y="1383"/>
                  <a:pt x="14942" y="1381"/>
                </a:cubicBezTo>
                <a:cubicBezTo>
                  <a:pt x="14955" y="1378"/>
                  <a:pt x="14980" y="1384"/>
                  <a:pt x="14982" y="1360"/>
                </a:cubicBezTo>
                <a:cubicBezTo>
                  <a:pt x="14985" y="1336"/>
                  <a:pt x="14982" y="1357"/>
                  <a:pt x="14979" y="1347"/>
                </a:cubicBezTo>
                <a:cubicBezTo>
                  <a:pt x="14976" y="1336"/>
                  <a:pt x="14953" y="1342"/>
                  <a:pt x="14926" y="1347"/>
                </a:cubicBezTo>
                <a:cubicBezTo>
                  <a:pt x="14900" y="1352"/>
                  <a:pt x="14939" y="1360"/>
                  <a:pt x="14942" y="1355"/>
                </a:cubicBezTo>
                <a:lnTo>
                  <a:pt x="14942" y="1360"/>
                </a:lnTo>
                <a:cubicBezTo>
                  <a:pt x="14947" y="1360"/>
                  <a:pt x="14950" y="1365"/>
                  <a:pt x="14942" y="1368"/>
                </a:cubicBezTo>
                <a:lnTo>
                  <a:pt x="14942" y="1360"/>
                </a:lnTo>
                <a:moveTo>
                  <a:pt x="15000" y="1352"/>
                </a:moveTo>
                <a:lnTo>
                  <a:pt x="15006" y="1352"/>
                </a:lnTo>
                <a:cubicBezTo>
                  <a:pt x="15006" y="1334"/>
                  <a:pt x="14996" y="1342"/>
                  <a:pt x="14982" y="1342"/>
                </a:cubicBezTo>
                <a:cubicBezTo>
                  <a:pt x="14969" y="1342"/>
                  <a:pt x="14993" y="1360"/>
                  <a:pt x="15003" y="1368"/>
                </a:cubicBezTo>
                <a:cubicBezTo>
                  <a:pt x="15014" y="1376"/>
                  <a:pt x="15000" y="1355"/>
                  <a:pt x="15000" y="1352"/>
                </a:cubicBezTo>
                <a:cubicBezTo>
                  <a:pt x="15000" y="1349"/>
                  <a:pt x="14992" y="1352"/>
                  <a:pt x="14992" y="1347"/>
                </a:cubicBezTo>
                <a:cubicBezTo>
                  <a:pt x="14992" y="1342"/>
                  <a:pt x="15000" y="1347"/>
                  <a:pt x="15000" y="1352"/>
                </a:cubicBezTo>
                <a:moveTo>
                  <a:pt x="16154" y="1339"/>
                </a:moveTo>
                <a:cubicBezTo>
                  <a:pt x="16154" y="1339"/>
                  <a:pt x="16156" y="1326"/>
                  <a:pt x="16154" y="1339"/>
                </a:cubicBezTo>
                <a:moveTo>
                  <a:pt x="16135" y="1334"/>
                </a:moveTo>
                <a:cubicBezTo>
                  <a:pt x="16135" y="1344"/>
                  <a:pt x="16136" y="1352"/>
                  <a:pt x="16141" y="1352"/>
                </a:cubicBezTo>
                <a:cubicBezTo>
                  <a:pt x="16147" y="1352"/>
                  <a:pt x="16148" y="1334"/>
                  <a:pt x="16135" y="1334"/>
                </a:cubicBezTo>
                <a:moveTo>
                  <a:pt x="16077" y="1339"/>
                </a:moveTo>
                <a:cubicBezTo>
                  <a:pt x="16077" y="1339"/>
                  <a:pt x="16085" y="1326"/>
                  <a:pt x="16077" y="1339"/>
                </a:cubicBezTo>
                <a:moveTo>
                  <a:pt x="16008" y="1339"/>
                </a:moveTo>
                <a:cubicBezTo>
                  <a:pt x="16008" y="1339"/>
                  <a:pt x="16016" y="1326"/>
                  <a:pt x="16008" y="1339"/>
                </a:cubicBezTo>
                <a:moveTo>
                  <a:pt x="15574" y="1339"/>
                </a:moveTo>
                <a:cubicBezTo>
                  <a:pt x="15569" y="1339"/>
                  <a:pt x="15577" y="1342"/>
                  <a:pt x="15574" y="1339"/>
                </a:cubicBezTo>
                <a:moveTo>
                  <a:pt x="16114" y="1334"/>
                </a:moveTo>
                <a:cubicBezTo>
                  <a:pt x="16114" y="1334"/>
                  <a:pt x="16122" y="1320"/>
                  <a:pt x="16114" y="1334"/>
                </a:cubicBezTo>
                <a:moveTo>
                  <a:pt x="16090" y="1334"/>
                </a:moveTo>
                <a:cubicBezTo>
                  <a:pt x="16090" y="1334"/>
                  <a:pt x="16096" y="1318"/>
                  <a:pt x="16090" y="1334"/>
                </a:cubicBezTo>
                <a:moveTo>
                  <a:pt x="16037" y="1331"/>
                </a:moveTo>
                <a:cubicBezTo>
                  <a:pt x="16032" y="1342"/>
                  <a:pt x="16051" y="1342"/>
                  <a:pt x="16051" y="1334"/>
                </a:cubicBezTo>
                <a:lnTo>
                  <a:pt x="16037" y="1334"/>
                </a:lnTo>
                <a:lnTo>
                  <a:pt x="16037" y="1331"/>
                </a:lnTo>
                <a:moveTo>
                  <a:pt x="16101" y="1331"/>
                </a:moveTo>
                <a:cubicBezTo>
                  <a:pt x="16103" y="1334"/>
                  <a:pt x="16101" y="1342"/>
                  <a:pt x="16109" y="1342"/>
                </a:cubicBezTo>
                <a:cubicBezTo>
                  <a:pt x="16117" y="1342"/>
                  <a:pt x="16109" y="1336"/>
                  <a:pt x="16111" y="1336"/>
                </a:cubicBezTo>
                <a:cubicBezTo>
                  <a:pt x="16114" y="1336"/>
                  <a:pt x="16109" y="1328"/>
                  <a:pt x="16101" y="1331"/>
                </a:cubicBezTo>
                <a:moveTo>
                  <a:pt x="16037" y="1331"/>
                </a:moveTo>
                <a:cubicBezTo>
                  <a:pt x="16035" y="1331"/>
                  <a:pt x="16035" y="1334"/>
                  <a:pt x="16037" y="1334"/>
                </a:cubicBezTo>
                <a:lnTo>
                  <a:pt x="16037" y="1331"/>
                </a:lnTo>
                <a:moveTo>
                  <a:pt x="15953" y="1334"/>
                </a:moveTo>
                <a:cubicBezTo>
                  <a:pt x="15953" y="1334"/>
                  <a:pt x="15955" y="1318"/>
                  <a:pt x="15953" y="1334"/>
                </a:cubicBezTo>
                <a:moveTo>
                  <a:pt x="15736" y="1334"/>
                </a:moveTo>
                <a:lnTo>
                  <a:pt x="15736" y="1334"/>
                </a:lnTo>
                <a:moveTo>
                  <a:pt x="15704" y="1334"/>
                </a:moveTo>
                <a:cubicBezTo>
                  <a:pt x="15704" y="1334"/>
                  <a:pt x="15707" y="1320"/>
                  <a:pt x="15704" y="1334"/>
                </a:cubicBezTo>
                <a:moveTo>
                  <a:pt x="15511" y="1334"/>
                </a:moveTo>
                <a:cubicBezTo>
                  <a:pt x="15508" y="1331"/>
                  <a:pt x="15511" y="1336"/>
                  <a:pt x="15511" y="1334"/>
                </a:cubicBezTo>
                <a:moveTo>
                  <a:pt x="15490" y="1334"/>
                </a:moveTo>
                <a:cubicBezTo>
                  <a:pt x="15490" y="1334"/>
                  <a:pt x="15490" y="1320"/>
                  <a:pt x="15490" y="1334"/>
                </a:cubicBezTo>
                <a:moveTo>
                  <a:pt x="15810" y="1331"/>
                </a:moveTo>
                <a:cubicBezTo>
                  <a:pt x="15810" y="1331"/>
                  <a:pt x="15815" y="1315"/>
                  <a:pt x="15810" y="1331"/>
                </a:cubicBezTo>
                <a:moveTo>
                  <a:pt x="15640" y="1331"/>
                </a:moveTo>
                <a:cubicBezTo>
                  <a:pt x="15640" y="1331"/>
                  <a:pt x="15640" y="1318"/>
                  <a:pt x="15640" y="1331"/>
                </a:cubicBezTo>
                <a:moveTo>
                  <a:pt x="15040" y="1323"/>
                </a:moveTo>
                <a:cubicBezTo>
                  <a:pt x="15040" y="1331"/>
                  <a:pt x="15029" y="1328"/>
                  <a:pt x="15032" y="1336"/>
                </a:cubicBezTo>
                <a:lnTo>
                  <a:pt x="15043" y="1336"/>
                </a:lnTo>
                <a:lnTo>
                  <a:pt x="15043" y="1336"/>
                </a:lnTo>
                <a:cubicBezTo>
                  <a:pt x="15043" y="1336"/>
                  <a:pt x="15043" y="1336"/>
                  <a:pt x="15043" y="1335"/>
                </a:cubicBezTo>
                <a:cubicBezTo>
                  <a:pt x="15043" y="1331"/>
                  <a:pt x="15042" y="1327"/>
                  <a:pt x="15040" y="1323"/>
                </a:cubicBezTo>
                <a:moveTo>
                  <a:pt x="15995" y="1323"/>
                </a:moveTo>
                <a:cubicBezTo>
                  <a:pt x="15995" y="1323"/>
                  <a:pt x="16008" y="1318"/>
                  <a:pt x="15995" y="1323"/>
                </a:cubicBezTo>
                <a:moveTo>
                  <a:pt x="15974" y="1320"/>
                </a:moveTo>
                <a:lnTo>
                  <a:pt x="15974" y="1320"/>
                </a:lnTo>
                <a:cubicBezTo>
                  <a:pt x="15973" y="1322"/>
                  <a:pt x="15972" y="1322"/>
                  <a:pt x="15971" y="1324"/>
                </a:cubicBezTo>
                <a:cubicBezTo>
                  <a:pt x="15970" y="1327"/>
                  <a:pt x="15969" y="1330"/>
                  <a:pt x="15969" y="1334"/>
                </a:cubicBezTo>
                <a:cubicBezTo>
                  <a:pt x="15974" y="1334"/>
                  <a:pt x="15974" y="1328"/>
                  <a:pt x="15974" y="1320"/>
                </a:cubicBezTo>
                <a:moveTo>
                  <a:pt x="15902" y="1331"/>
                </a:moveTo>
                <a:lnTo>
                  <a:pt x="15913" y="1331"/>
                </a:lnTo>
                <a:lnTo>
                  <a:pt x="15913" y="1320"/>
                </a:lnTo>
                <a:lnTo>
                  <a:pt x="15902" y="1320"/>
                </a:lnTo>
                <a:lnTo>
                  <a:pt x="15902" y="1331"/>
                </a:lnTo>
                <a:moveTo>
                  <a:pt x="16011" y="1310"/>
                </a:moveTo>
                <a:cubicBezTo>
                  <a:pt x="16006" y="1318"/>
                  <a:pt x="16011" y="1315"/>
                  <a:pt x="16011" y="1323"/>
                </a:cubicBezTo>
                <a:cubicBezTo>
                  <a:pt x="16011" y="1331"/>
                  <a:pt x="16024" y="1307"/>
                  <a:pt x="16011" y="1310"/>
                </a:cubicBezTo>
                <a:moveTo>
                  <a:pt x="15146" y="3023"/>
                </a:moveTo>
                <a:cubicBezTo>
                  <a:pt x="15146" y="3023"/>
                  <a:pt x="15151" y="3036"/>
                  <a:pt x="15146" y="3023"/>
                </a:cubicBezTo>
                <a:moveTo>
                  <a:pt x="15556" y="2592"/>
                </a:moveTo>
                <a:lnTo>
                  <a:pt x="15556" y="2592"/>
                </a:lnTo>
                <a:moveTo>
                  <a:pt x="15635" y="2541"/>
                </a:moveTo>
                <a:lnTo>
                  <a:pt x="15635" y="2528"/>
                </a:lnTo>
                <a:cubicBezTo>
                  <a:pt x="15646" y="2526"/>
                  <a:pt x="15646" y="2549"/>
                  <a:pt x="15635" y="2541"/>
                </a:cubicBezTo>
                <a:moveTo>
                  <a:pt x="15619" y="2502"/>
                </a:moveTo>
                <a:lnTo>
                  <a:pt x="15630" y="2502"/>
                </a:lnTo>
                <a:lnTo>
                  <a:pt x="15630" y="2510"/>
                </a:lnTo>
                <a:lnTo>
                  <a:pt x="15619" y="2510"/>
                </a:lnTo>
                <a:lnTo>
                  <a:pt x="15619" y="2502"/>
                </a:lnTo>
                <a:moveTo>
                  <a:pt x="15622" y="2422"/>
                </a:moveTo>
                <a:cubicBezTo>
                  <a:pt x="15622" y="2422"/>
                  <a:pt x="15630" y="2438"/>
                  <a:pt x="15622" y="2422"/>
                </a:cubicBezTo>
                <a:moveTo>
                  <a:pt x="15633" y="2399"/>
                </a:moveTo>
                <a:cubicBezTo>
                  <a:pt x="15635" y="2399"/>
                  <a:pt x="15635" y="2396"/>
                  <a:pt x="15635" y="2393"/>
                </a:cubicBezTo>
                <a:cubicBezTo>
                  <a:pt x="15635" y="2391"/>
                  <a:pt x="15643" y="2399"/>
                  <a:pt x="15640" y="2407"/>
                </a:cubicBezTo>
                <a:lnTo>
                  <a:pt x="15633" y="2407"/>
                </a:lnTo>
                <a:lnTo>
                  <a:pt x="15633" y="2399"/>
                </a:lnTo>
                <a:moveTo>
                  <a:pt x="15654" y="2372"/>
                </a:moveTo>
                <a:lnTo>
                  <a:pt x="15659" y="2372"/>
                </a:lnTo>
                <a:lnTo>
                  <a:pt x="15659" y="2383"/>
                </a:lnTo>
                <a:lnTo>
                  <a:pt x="15654" y="2383"/>
                </a:lnTo>
                <a:lnTo>
                  <a:pt x="15654" y="2372"/>
                </a:lnTo>
                <a:moveTo>
                  <a:pt x="15733" y="2274"/>
                </a:moveTo>
                <a:cubicBezTo>
                  <a:pt x="15733" y="2274"/>
                  <a:pt x="15736" y="2288"/>
                  <a:pt x="15733" y="2274"/>
                </a:cubicBezTo>
                <a:moveTo>
                  <a:pt x="14900" y="2187"/>
                </a:moveTo>
                <a:cubicBezTo>
                  <a:pt x="14900" y="2174"/>
                  <a:pt x="14910" y="2169"/>
                  <a:pt x="14905" y="2150"/>
                </a:cubicBezTo>
                <a:cubicBezTo>
                  <a:pt x="14900" y="2131"/>
                  <a:pt x="14913" y="2187"/>
                  <a:pt x="14900" y="2187"/>
                </a:cubicBezTo>
                <a:moveTo>
                  <a:pt x="14942" y="2124"/>
                </a:moveTo>
                <a:cubicBezTo>
                  <a:pt x="14942" y="2124"/>
                  <a:pt x="14950" y="2139"/>
                  <a:pt x="14942" y="2124"/>
                </a:cubicBezTo>
                <a:moveTo>
                  <a:pt x="14955" y="2066"/>
                </a:moveTo>
                <a:cubicBezTo>
                  <a:pt x="14947" y="2066"/>
                  <a:pt x="14953" y="2053"/>
                  <a:pt x="14955" y="2048"/>
                </a:cubicBezTo>
                <a:cubicBezTo>
                  <a:pt x="14958" y="2042"/>
                  <a:pt x="14955" y="2061"/>
                  <a:pt x="14955" y="2066"/>
                </a:cubicBezTo>
                <a:moveTo>
                  <a:pt x="14916" y="2126"/>
                </a:moveTo>
                <a:cubicBezTo>
                  <a:pt x="14910" y="2094"/>
                  <a:pt x="14926" y="2074"/>
                  <a:pt x="14934" y="2043"/>
                </a:cubicBezTo>
                <a:cubicBezTo>
                  <a:pt x="14942" y="2011"/>
                  <a:pt x="14939" y="2042"/>
                  <a:pt x="14939" y="2045"/>
                </a:cubicBezTo>
                <a:cubicBezTo>
                  <a:pt x="14939" y="2047"/>
                  <a:pt x="14918" y="2097"/>
                  <a:pt x="14916" y="2126"/>
                </a:cubicBezTo>
                <a:moveTo>
                  <a:pt x="14961" y="2021"/>
                </a:moveTo>
                <a:lnTo>
                  <a:pt x="14961" y="2021"/>
                </a:lnTo>
                <a:cubicBezTo>
                  <a:pt x="14961" y="2021"/>
                  <a:pt x="14961" y="2020"/>
                  <a:pt x="14962" y="2019"/>
                </a:cubicBezTo>
                <a:cubicBezTo>
                  <a:pt x="14964" y="2015"/>
                  <a:pt x="14966" y="2011"/>
                  <a:pt x="14966" y="2005"/>
                </a:cubicBezTo>
                <a:cubicBezTo>
                  <a:pt x="14982" y="2008"/>
                  <a:pt x="14968" y="2021"/>
                  <a:pt x="14961" y="2021"/>
                </a:cubicBezTo>
                <a:moveTo>
                  <a:pt x="14937" y="1990"/>
                </a:moveTo>
                <a:cubicBezTo>
                  <a:pt x="14937" y="1990"/>
                  <a:pt x="14939" y="1992"/>
                  <a:pt x="14937" y="1990"/>
                </a:cubicBezTo>
                <a:moveTo>
                  <a:pt x="14974" y="1987"/>
                </a:moveTo>
                <a:cubicBezTo>
                  <a:pt x="14966" y="1987"/>
                  <a:pt x="14968" y="1979"/>
                  <a:pt x="14966" y="1971"/>
                </a:cubicBezTo>
                <a:lnTo>
                  <a:pt x="14966" y="1971"/>
                </a:lnTo>
                <a:cubicBezTo>
                  <a:pt x="14968" y="1971"/>
                  <a:pt x="14969" y="1972"/>
                  <a:pt x="14971" y="1973"/>
                </a:cubicBezTo>
                <a:cubicBezTo>
                  <a:pt x="14973" y="1974"/>
                  <a:pt x="14974" y="1974"/>
                  <a:pt x="14975" y="1976"/>
                </a:cubicBezTo>
                <a:cubicBezTo>
                  <a:pt x="14976" y="1977"/>
                  <a:pt x="14976" y="1980"/>
                  <a:pt x="14976" y="1982"/>
                </a:cubicBezTo>
                <a:lnTo>
                  <a:pt x="14976" y="1982"/>
                </a:lnTo>
                <a:cubicBezTo>
                  <a:pt x="14974" y="1979"/>
                  <a:pt x="14974" y="1982"/>
                  <a:pt x="14974" y="1987"/>
                </a:cubicBezTo>
                <a:moveTo>
                  <a:pt x="14953" y="1992"/>
                </a:moveTo>
                <a:cubicBezTo>
                  <a:pt x="14939" y="1987"/>
                  <a:pt x="14947" y="1981"/>
                  <a:pt x="14947" y="1968"/>
                </a:cubicBezTo>
                <a:cubicBezTo>
                  <a:pt x="14947" y="1954"/>
                  <a:pt x="14955" y="1990"/>
                  <a:pt x="14953" y="1992"/>
                </a:cubicBezTo>
                <a:moveTo>
                  <a:pt x="14953" y="1953"/>
                </a:moveTo>
                <a:cubicBezTo>
                  <a:pt x="14953" y="1953"/>
                  <a:pt x="14953" y="1955"/>
                  <a:pt x="14953" y="1953"/>
                </a:cubicBezTo>
                <a:moveTo>
                  <a:pt x="14961" y="1913"/>
                </a:moveTo>
                <a:lnTo>
                  <a:pt x="14961" y="1913"/>
                </a:lnTo>
                <a:lnTo>
                  <a:pt x="14961" y="1912"/>
                </a:lnTo>
                <a:cubicBezTo>
                  <a:pt x="14963" y="1909"/>
                  <a:pt x="14963" y="1907"/>
                  <a:pt x="14963" y="1904"/>
                </a:cubicBezTo>
                <a:cubicBezTo>
                  <a:pt x="14963" y="1903"/>
                  <a:pt x="14963" y="1903"/>
                  <a:pt x="14963" y="1902"/>
                </a:cubicBezTo>
                <a:cubicBezTo>
                  <a:pt x="14974" y="1902"/>
                  <a:pt x="14974" y="1910"/>
                  <a:pt x="14966" y="1913"/>
                </a:cubicBezTo>
                <a:lnTo>
                  <a:pt x="14961" y="1913"/>
                </a:lnTo>
                <a:moveTo>
                  <a:pt x="14966" y="1889"/>
                </a:moveTo>
                <a:cubicBezTo>
                  <a:pt x="14966" y="1889"/>
                  <a:pt x="14963" y="1913"/>
                  <a:pt x="14966" y="1889"/>
                </a:cubicBezTo>
                <a:moveTo>
                  <a:pt x="14987" y="1886"/>
                </a:moveTo>
                <a:cubicBezTo>
                  <a:pt x="14987" y="1886"/>
                  <a:pt x="14992" y="1900"/>
                  <a:pt x="14987" y="1886"/>
                </a:cubicBezTo>
                <a:moveTo>
                  <a:pt x="14961" y="1871"/>
                </a:moveTo>
                <a:cubicBezTo>
                  <a:pt x="14961" y="1871"/>
                  <a:pt x="14963" y="1873"/>
                  <a:pt x="14961" y="1871"/>
                </a:cubicBezTo>
                <a:moveTo>
                  <a:pt x="15000" y="1844"/>
                </a:moveTo>
                <a:cubicBezTo>
                  <a:pt x="15000" y="1844"/>
                  <a:pt x="15003" y="1844"/>
                  <a:pt x="15000" y="1844"/>
                </a:cubicBezTo>
                <a:moveTo>
                  <a:pt x="14966" y="1849"/>
                </a:moveTo>
                <a:cubicBezTo>
                  <a:pt x="14963" y="1826"/>
                  <a:pt x="14974" y="1807"/>
                  <a:pt x="14976" y="1770"/>
                </a:cubicBezTo>
                <a:lnTo>
                  <a:pt x="14992" y="1786"/>
                </a:lnTo>
                <a:cubicBezTo>
                  <a:pt x="14990" y="1812"/>
                  <a:pt x="14974" y="1823"/>
                  <a:pt x="14966" y="1849"/>
                </a:cubicBezTo>
                <a:moveTo>
                  <a:pt x="15016" y="1736"/>
                </a:moveTo>
                <a:cubicBezTo>
                  <a:pt x="15013" y="1728"/>
                  <a:pt x="15021" y="1729"/>
                  <a:pt x="15021" y="1722"/>
                </a:cubicBezTo>
                <a:cubicBezTo>
                  <a:pt x="15021" y="1714"/>
                  <a:pt x="15027" y="1744"/>
                  <a:pt x="15016" y="1736"/>
                </a:cubicBezTo>
                <a:moveTo>
                  <a:pt x="15257" y="1625"/>
                </a:moveTo>
                <a:cubicBezTo>
                  <a:pt x="15257" y="1625"/>
                  <a:pt x="15262" y="1625"/>
                  <a:pt x="15257" y="1625"/>
                </a:cubicBezTo>
                <a:moveTo>
                  <a:pt x="15021" y="1611"/>
                </a:moveTo>
                <a:cubicBezTo>
                  <a:pt x="15016" y="1603"/>
                  <a:pt x="15016" y="1588"/>
                  <a:pt x="15021" y="1585"/>
                </a:cubicBezTo>
                <a:lnTo>
                  <a:pt x="15035" y="1585"/>
                </a:lnTo>
                <a:lnTo>
                  <a:pt x="15035" y="1585"/>
                </a:lnTo>
                <a:cubicBezTo>
                  <a:pt x="15028" y="1622"/>
                  <a:pt x="15019" y="1653"/>
                  <a:pt x="15003" y="1688"/>
                </a:cubicBezTo>
                <a:cubicBezTo>
                  <a:pt x="15019" y="1688"/>
                  <a:pt x="15008" y="1720"/>
                  <a:pt x="14995" y="1725"/>
                </a:cubicBezTo>
                <a:cubicBezTo>
                  <a:pt x="14982" y="1730"/>
                  <a:pt x="15000" y="1754"/>
                  <a:pt x="14995" y="1765"/>
                </a:cubicBezTo>
                <a:cubicBezTo>
                  <a:pt x="14990" y="1775"/>
                  <a:pt x="14982" y="1752"/>
                  <a:pt x="14979" y="1741"/>
                </a:cubicBezTo>
                <a:cubicBezTo>
                  <a:pt x="14976" y="1730"/>
                  <a:pt x="14982" y="1741"/>
                  <a:pt x="14995" y="1741"/>
                </a:cubicBezTo>
                <a:cubicBezTo>
                  <a:pt x="15008" y="1741"/>
                  <a:pt x="14982" y="1720"/>
                  <a:pt x="14987" y="1704"/>
                </a:cubicBezTo>
                <a:lnTo>
                  <a:pt x="15000" y="1704"/>
                </a:lnTo>
                <a:cubicBezTo>
                  <a:pt x="14987" y="1675"/>
                  <a:pt x="15020" y="1638"/>
                  <a:pt x="15006" y="1609"/>
                </a:cubicBezTo>
                <a:cubicBezTo>
                  <a:pt x="14993" y="1580"/>
                  <a:pt x="15016" y="1611"/>
                  <a:pt x="15021" y="1606"/>
                </a:cubicBezTo>
                <a:lnTo>
                  <a:pt x="15021" y="1611"/>
                </a:lnTo>
                <a:moveTo>
                  <a:pt x="15278" y="1553"/>
                </a:moveTo>
                <a:lnTo>
                  <a:pt x="15283" y="1553"/>
                </a:lnTo>
                <a:lnTo>
                  <a:pt x="15283" y="1561"/>
                </a:lnTo>
                <a:lnTo>
                  <a:pt x="15278" y="1561"/>
                </a:lnTo>
                <a:lnTo>
                  <a:pt x="15278" y="1553"/>
                </a:lnTo>
                <a:moveTo>
                  <a:pt x="15085" y="1548"/>
                </a:moveTo>
                <a:cubicBezTo>
                  <a:pt x="15085" y="1548"/>
                  <a:pt x="15093" y="1566"/>
                  <a:pt x="15085" y="1548"/>
                </a:cubicBezTo>
                <a:moveTo>
                  <a:pt x="15032" y="1558"/>
                </a:moveTo>
                <a:cubicBezTo>
                  <a:pt x="15029" y="1553"/>
                  <a:pt x="15035" y="1548"/>
                  <a:pt x="15035" y="1543"/>
                </a:cubicBezTo>
                <a:cubicBezTo>
                  <a:pt x="15035" y="1537"/>
                  <a:pt x="15045" y="1566"/>
                  <a:pt x="15032" y="1558"/>
                </a:cubicBezTo>
                <a:moveTo>
                  <a:pt x="15035" y="1527"/>
                </a:moveTo>
                <a:cubicBezTo>
                  <a:pt x="15040" y="1521"/>
                  <a:pt x="15043" y="1521"/>
                  <a:pt x="15053" y="1521"/>
                </a:cubicBezTo>
                <a:cubicBezTo>
                  <a:pt x="15064" y="1521"/>
                  <a:pt x="15048" y="1540"/>
                  <a:pt x="15040" y="1540"/>
                </a:cubicBezTo>
                <a:lnTo>
                  <a:pt x="15040" y="1540"/>
                </a:lnTo>
                <a:cubicBezTo>
                  <a:pt x="15039" y="1539"/>
                  <a:pt x="15038" y="1538"/>
                  <a:pt x="15037" y="1536"/>
                </a:cubicBezTo>
                <a:cubicBezTo>
                  <a:pt x="15035" y="1533"/>
                  <a:pt x="15035" y="1531"/>
                  <a:pt x="15035" y="1528"/>
                </a:cubicBezTo>
                <a:lnTo>
                  <a:pt x="15035" y="1527"/>
                </a:lnTo>
                <a:moveTo>
                  <a:pt x="15035" y="1508"/>
                </a:moveTo>
                <a:lnTo>
                  <a:pt x="15035" y="1508"/>
                </a:lnTo>
                <a:moveTo>
                  <a:pt x="15072" y="1529"/>
                </a:moveTo>
                <a:cubicBezTo>
                  <a:pt x="15053" y="1527"/>
                  <a:pt x="15070" y="1513"/>
                  <a:pt x="15072" y="1503"/>
                </a:cubicBezTo>
                <a:cubicBezTo>
                  <a:pt x="15075" y="1492"/>
                  <a:pt x="15061" y="1516"/>
                  <a:pt x="15072" y="1529"/>
                </a:cubicBezTo>
                <a:moveTo>
                  <a:pt x="15080" y="1474"/>
                </a:moveTo>
                <a:cubicBezTo>
                  <a:pt x="15080" y="1474"/>
                  <a:pt x="15088" y="1490"/>
                  <a:pt x="15080" y="1474"/>
                </a:cubicBezTo>
                <a:moveTo>
                  <a:pt x="15061" y="1479"/>
                </a:moveTo>
                <a:cubicBezTo>
                  <a:pt x="15056" y="1479"/>
                  <a:pt x="15056" y="1474"/>
                  <a:pt x="15056" y="1466"/>
                </a:cubicBezTo>
                <a:lnTo>
                  <a:pt x="15056" y="1466"/>
                </a:lnTo>
                <a:cubicBezTo>
                  <a:pt x="15057" y="1467"/>
                  <a:pt x="15058" y="1468"/>
                  <a:pt x="15058" y="1469"/>
                </a:cubicBezTo>
                <a:cubicBezTo>
                  <a:pt x="15060" y="1472"/>
                  <a:pt x="15061" y="1475"/>
                  <a:pt x="15061" y="1479"/>
                </a:cubicBezTo>
                <a:moveTo>
                  <a:pt x="15061" y="1453"/>
                </a:moveTo>
                <a:cubicBezTo>
                  <a:pt x="15061" y="1453"/>
                  <a:pt x="15069" y="1469"/>
                  <a:pt x="15061" y="1453"/>
                </a:cubicBezTo>
                <a:moveTo>
                  <a:pt x="15159" y="1431"/>
                </a:moveTo>
                <a:lnTo>
                  <a:pt x="15159" y="1431"/>
                </a:lnTo>
                <a:cubicBezTo>
                  <a:pt x="15172" y="1433"/>
                  <a:pt x="15184" y="1434"/>
                  <a:pt x="15197" y="1434"/>
                </a:cubicBezTo>
                <a:cubicBezTo>
                  <a:pt x="15217" y="1434"/>
                  <a:pt x="15233" y="1433"/>
                  <a:pt x="15252" y="1429"/>
                </a:cubicBezTo>
                <a:cubicBezTo>
                  <a:pt x="15185" y="1614"/>
                  <a:pt x="15125" y="1834"/>
                  <a:pt x="15016" y="1987"/>
                </a:cubicBezTo>
                <a:cubicBezTo>
                  <a:pt x="15032" y="1974"/>
                  <a:pt x="15021" y="1950"/>
                  <a:pt x="15043" y="1939"/>
                </a:cubicBezTo>
                <a:cubicBezTo>
                  <a:pt x="15021" y="1897"/>
                  <a:pt x="15066" y="1834"/>
                  <a:pt x="15056" y="1807"/>
                </a:cubicBezTo>
                <a:lnTo>
                  <a:pt x="15066" y="1807"/>
                </a:lnTo>
                <a:cubicBezTo>
                  <a:pt x="15048" y="1722"/>
                  <a:pt x="15109" y="1656"/>
                  <a:pt x="15098" y="1601"/>
                </a:cubicBezTo>
                <a:lnTo>
                  <a:pt x="15098" y="1601"/>
                </a:lnTo>
                <a:cubicBezTo>
                  <a:pt x="15104" y="1595"/>
                  <a:pt x="15108" y="1588"/>
                  <a:pt x="15112" y="1581"/>
                </a:cubicBezTo>
                <a:cubicBezTo>
                  <a:pt x="15122" y="1563"/>
                  <a:pt x="15127" y="1546"/>
                  <a:pt x="15127" y="1526"/>
                </a:cubicBezTo>
                <a:cubicBezTo>
                  <a:pt x="15127" y="1514"/>
                  <a:pt x="15126" y="1504"/>
                  <a:pt x="15122" y="1492"/>
                </a:cubicBezTo>
                <a:lnTo>
                  <a:pt x="15122" y="1492"/>
                </a:lnTo>
                <a:cubicBezTo>
                  <a:pt x="15131" y="1482"/>
                  <a:pt x="15139" y="1472"/>
                  <a:pt x="15146" y="1460"/>
                </a:cubicBezTo>
                <a:cubicBezTo>
                  <a:pt x="15151" y="1451"/>
                  <a:pt x="15155" y="1442"/>
                  <a:pt x="15159" y="1431"/>
                </a:cubicBezTo>
                <a:moveTo>
                  <a:pt x="15540" y="1405"/>
                </a:moveTo>
                <a:cubicBezTo>
                  <a:pt x="15540" y="1405"/>
                  <a:pt x="15564" y="1410"/>
                  <a:pt x="15540" y="1405"/>
                </a:cubicBezTo>
                <a:moveTo>
                  <a:pt x="16260" y="1402"/>
                </a:moveTo>
                <a:lnTo>
                  <a:pt x="16260" y="1402"/>
                </a:lnTo>
                <a:moveTo>
                  <a:pt x="15860" y="1402"/>
                </a:moveTo>
                <a:cubicBezTo>
                  <a:pt x="15860" y="1402"/>
                  <a:pt x="15881" y="1405"/>
                  <a:pt x="15860" y="1402"/>
                </a:cubicBezTo>
                <a:moveTo>
                  <a:pt x="15582" y="1402"/>
                </a:moveTo>
                <a:lnTo>
                  <a:pt x="15582" y="1402"/>
                </a:lnTo>
                <a:moveTo>
                  <a:pt x="15185" y="1402"/>
                </a:moveTo>
                <a:lnTo>
                  <a:pt x="15185" y="1402"/>
                </a:lnTo>
                <a:moveTo>
                  <a:pt x="16286" y="1400"/>
                </a:moveTo>
                <a:cubicBezTo>
                  <a:pt x="16281" y="1400"/>
                  <a:pt x="16283" y="1392"/>
                  <a:pt x="16286" y="1400"/>
                </a:cubicBezTo>
                <a:moveTo>
                  <a:pt x="15693" y="1400"/>
                </a:moveTo>
                <a:cubicBezTo>
                  <a:pt x="15693" y="1400"/>
                  <a:pt x="15709" y="1402"/>
                  <a:pt x="15693" y="1400"/>
                </a:cubicBezTo>
                <a:moveTo>
                  <a:pt x="15225" y="1400"/>
                </a:moveTo>
                <a:cubicBezTo>
                  <a:pt x="15230" y="1387"/>
                  <a:pt x="15249" y="1402"/>
                  <a:pt x="15225" y="1400"/>
                </a:cubicBezTo>
                <a:moveTo>
                  <a:pt x="16270" y="1392"/>
                </a:moveTo>
                <a:cubicBezTo>
                  <a:pt x="16270" y="1392"/>
                  <a:pt x="16281" y="1410"/>
                  <a:pt x="16270" y="1392"/>
                </a:cubicBezTo>
                <a:moveTo>
                  <a:pt x="16167" y="1389"/>
                </a:moveTo>
                <a:cubicBezTo>
                  <a:pt x="16167" y="1389"/>
                  <a:pt x="16170" y="1402"/>
                  <a:pt x="16167" y="1389"/>
                </a:cubicBezTo>
                <a:moveTo>
                  <a:pt x="16056" y="1387"/>
                </a:moveTo>
                <a:cubicBezTo>
                  <a:pt x="16056" y="1387"/>
                  <a:pt x="16059" y="1389"/>
                  <a:pt x="16056" y="1387"/>
                </a:cubicBezTo>
                <a:moveTo>
                  <a:pt x="16035" y="1379"/>
                </a:moveTo>
                <a:cubicBezTo>
                  <a:pt x="16035" y="1387"/>
                  <a:pt x="16021" y="1379"/>
                  <a:pt x="16016" y="1384"/>
                </a:cubicBezTo>
                <a:cubicBezTo>
                  <a:pt x="16011" y="1389"/>
                  <a:pt x="16029" y="1379"/>
                  <a:pt x="16035" y="1379"/>
                </a:cubicBezTo>
                <a:moveTo>
                  <a:pt x="15458" y="1384"/>
                </a:moveTo>
                <a:cubicBezTo>
                  <a:pt x="15458" y="1371"/>
                  <a:pt x="15474" y="1387"/>
                  <a:pt x="15458" y="1384"/>
                </a:cubicBezTo>
                <a:moveTo>
                  <a:pt x="15995" y="1384"/>
                </a:moveTo>
                <a:cubicBezTo>
                  <a:pt x="15995" y="1373"/>
                  <a:pt x="16006" y="1373"/>
                  <a:pt x="16011" y="1379"/>
                </a:cubicBezTo>
                <a:lnTo>
                  <a:pt x="16011" y="1379"/>
                </a:lnTo>
                <a:lnTo>
                  <a:pt x="16010" y="1380"/>
                </a:lnTo>
                <a:cubicBezTo>
                  <a:pt x="16009" y="1382"/>
                  <a:pt x="16008" y="1383"/>
                  <a:pt x="16006" y="1384"/>
                </a:cubicBezTo>
                <a:cubicBezTo>
                  <a:pt x="16005" y="1385"/>
                  <a:pt x="16003" y="1386"/>
                  <a:pt x="16001" y="1386"/>
                </a:cubicBezTo>
                <a:cubicBezTo>
                  <a:pt x="15999" y="1386"/>
                  <a:pt x="15997" y="1384"/>
                  <a:pt x="15996" y="1384"/>
                </a:cubicBezTo>
                <a:cubicBezTo>
                  <a:pt x="15995" y="1383"/>
                  <a:pt x="15995" y="1384"/>
                  <a:pt x="15995" y="1384"/>
                </a:cubicBezTo>
                <a:moveTo>
                  <a:pt x="15979" y="1379"/>
                </a:moveTo>
                <a:cubicBezTo>
                  <a:pt x="15979" y="1387"/>
                  <a:pt x="15947" y="1386"/>
                  <a:pt x="15955" y="1373"/>
                </a:cubicBezTo>
                <a:cubicBezTo>
                  <a:pt x="15963" y="1359"/>
                  <a:pt x="15966" y="1384"/>
                  <a:pt x="15979" y="1379"/>
                </a:cubicBezTo>
                <a:moveTo>
                  <a:pt x="15421" y="1387"/>
                </a:moveTo>
                <a:cubicBezTo>
                  <a:pt x="15413" y="1371"/>
                  <a:pt x="15437" y="1386"/>
                  <a:pt x="15437" y="1373"/>
                </a:cubicBezTo>
                <a:cubicBezTo>
                  <a:pt x="15437" y="1359"/>
                  <a:pt x="15439" y="1379"/>
                  <a:pt x="15445" y="1379"/>
                </a:cubicBezTo>
                <a:lnTo>
                  <a:pt x="15445" y="1387"/>
                </a:lnTo>
                <a:lnTo>
                  <a:pt x="15445" y="1387"/>
                </a:lnTo>
                <a:cubicBezTo>
                  <a:pt x="15441" y="1385"/>
                  <a:pt x="15437" y="1385"/>
                  <a:pt x="15433" y="1385"/>
                </a:cubicBezTo>
                <a:cubicBezTo>
                  <a:pt x="15429" y="1385"/>
                  <a:pt x="15425" y="1385"/>
                  <a:pt x="15421" y="1387"/>
                </a:cubicBezTo>
                <a:moveTo>
                  <a:pt x="15850" y="1373"/>
                </a:moveTo>
                <a:cubicBezTo>
                  <a:pt x="15850" y="1373"/>
                  <a:pt x="15839" y="1387"/>
                  <a:pt x="15850" y="1373"/>
                </a:cubicBezTo>
                <a:moveTo>
                  <a:pt x="15812" y="1371"/>
                </a:moveTo>
                <a:lnTo>
                  <a:pt x="15812" y="1371"/>
                </a:lnTo>
                <a:cubicBezTo>
                  <a:pt x="15819" y="1373"/>
                  <a:pt x="15825" y="1374"/>
                  <a:pt x="15831" y="1374"/>
                </a:cubicBezTo>
                <a:cubicBezTo>
                  <a:pt x="15834" y="1374"/>
                  <a:pt x="15836" y="1374"/>
                  <a:pt x="15839" y="1373"/>
                </a:cubicBezTo>
                <a:cubicBezTo>
                  <a:pt x="15799" y="1392"/>
                  <a:pt x="15749" y="1371"/>
                  <a:pt x="15812" y="1371"/>
                </a:cubicBezTo>
                <a:moveTo>
                  <a:pt x="15461" y="1373"/>
                </a:moveTo>
                <a:cubicBezTo>
                  <a:pt x="15461" y="1373"/>
                  <a:pt x="15484" y="1379"/>
                  <a:pt x="15461" y="1373"/>
                </a:cubicBezTo>
                <a:moveTo>
                  <a:pt x="16178" y="1371"/>
                </a:moveTo>
                <a:cubicBezTo>
                  <a:pt x="16175" y="1371"/>
                  <a:pt x="16176" y="1365"/>
                  <a:pt x="16178" y="1371"/>
                </a:cubicBezTo>
                <a:moveTo>
                  <a:pt x="15995" y="1365"/>
                </a:moveTo>
                <a:cubicBezTo>
                  <a:pt x="15995" y="1365"/>
                  <a:pt x="15969" y="1363"/>
                  <a:pt x="15995" y="1365"/>
                </a:cubicBezTo>
                <a:moveTo>
                  <a:pt x="15537" y="1384"/>
                </a:moveTo>
                <a:cubicBezTo>
                  <a:pt x="15548" y="1371"/>
                  <a:pt x="15569" y="1360"/>
                  <a:pt x="15577" y="1384"/>
                </a:cubicBezTo>
                <a:cubicBezTo>
                  <a:pt x="15585" y="1408"/>
                  <a:pt x="15556" y="1387"/>
                  <a:pt x="15537" y="1384"/>
                </a:cubicBezTo>
                <a:moveTo>
                  <a:pt x="15476" y="1384"/>
                </a:moveTo>
                <a:cubicBezTo>
                  <a:pt x="15474" y="1373"/>
                  <a:pt x="15482" y="1373"/>
                  <a:pt x="15482" y="1365"/>
                </a:cubicBezTo>
                <a:lnTo>
                  <a:pt x="15482" y="1365"/>
                </a:lnTo>
                <a:cubicBezTo>
                  <a:pt x="15485" y="1368"/>
                  <a:pt x="15487" y="1369"/>
                  <a:pt x="15490" y="1371"/>
                </a:cubicBezTo>
                <a:cubicBezTo>
                  <a:pt x="15500" y="1377"/>
                  <a:pt x="15510" y="1380"/>
                  <a:pt x="15522" y="1380"/>
                </a:cubicBezTo>
                <a:cubicBezTo>
                  <a:pt x="15527" y="1380"/>
                  <a:pt x="15530" y="1379"/>
                  <a:pt x="15535" y="1379"/>
                </a:cubicBezTo>
                <a:cubicBezTo>
                  <a:pt x="15524" y="1392"/>
                  <a:pt x="15500" y="1376"/>
                  <a:pt x="15476" y="1384"/>
                </a:cubicBezTo>
                <a:moveTo>
                  <a:pt x="15868" y="1373"/>
                </a:moveTo>
                <a:cubicBezTo>
                  <a:pt x="15881" y="1349"/>
                  <a:pt x="15913" y="1392"/>
                  <a:pt x="15918" y="1363"/>
                </a:cubicBezTo>
                <a:cubicBezTo>
                  <a:pt x="15924" y="1334"/>
                  <a:pt x="15926" y="1384"/>
                  <a:pt x="15942" y="1373"/>
                </a:cubicBezTo>
                <a:lnTo>
                  <a:pt x="15942" y="1373"/>
                </a:lnTo>
                <a:cubicBezTo>
                  <a:pt x="15930" y="1379"/>
                  <a:pt x="15918" y="1381"/>
                  <a:pt x="15905" y="1381"/>
                </a:cubicBezTo>
                <a:cubicBezTo>
                  <a:pt x="15892" y="1381"/>
                  <a:pt x="15880" y="1379"/>
                  <a:pt x="15868" y="1373"/>
                </a:cubicBezTo>
                <a:moveTo>
                  <a:pt x="16318" y="1365"/>
                </a:moveTo>
                <a:lnTo>
                  <a:pt x="16299" y="1365"/>
                </a:lnTo>
                <a:cubicBezTo>
                  <a:pt x="16305" y="1355"/>
                  <a:pt x="16318" y="1365"/>
                  <a:pt x="16318" y="1368"/>
                </a:cubicBezTo>
                <a:cubicBezTo>
                  <a:pt x="16318" y="1371"/>
                  <a:pt x="16322" y="1386"/>
                  <a:pt x="16336" y="1381"/>
                </a:cubicBezTo>
                <a:cubicBezTo>
                  <a:pt x="16350" y="1375"/>
                  <a:pt x="16326" y="1402"/>
                  <a:pt x="16347" y="1402"/>
                </a:cubicBezTo>
                <a:cubicBezTo>
                  <a:pt x="16320" y="1416"/>
                  <a:pt x="16327" y="1381"/>
                  <a:pt x="16313" y="1381"/>
                </a:cubicBezTo>
                <a:cubicBezTo>
                  <a:pt x="16300" y="1381"/>
                  <a:pt x="16326" y="1379"/>
                  <a:pt x="16318" y="1368"/>
                </a:cubicBezTo>
                <a:lnTo>
                  <a:pt x="16318" y="1365"/>
                </a:lnTo>
                <a:moveTo>
                  <a:pt x="15802" y="1365"/>
                </a:moveTo>
                <a:lnTo>
                  <a:pt x="15802" y="1365"/>
                </a:lnTo>
                <a:moveTo>
                  <a:pt x="14852" y="1365"/>
                </a:moveTo>
                <a:cubicBezTo>
                  <a:pt x="14852" y="1365"/>
                  <a:pt x="14852" y="1368"/>
                  <a:pt x="14852" y="1365"/>
                </a:cubicBezTo>
                <a:moveTo>
                  <a:pt x="15344" y="1363"/>
                </a:moveTo>
                <a:cubicBezTo>
                  <a:pt x="15344" y="1363"/>
                  <a:pt x="15347" y="1363"/>
                  <a:pt x="15344" y="1363"/>
                </a:cubicBezTo>
                <a:moveTo>
                  <a:pt x="15074" y="1368"/>
                </a:moveTo>
                <a:cubicBezTo>
                  <a:pt x="15085" y="1368"/>
                  <a:pt x="15088" y="1363"/>
                  <a:pt x="15093" y="1355"/>
                </a:cubicBezTo>
                <a:cubicBezTo>
                  <a:pt x="15098" y="1347"/>
                  <a:pt x="15085" y="1376"/>
                  <a:pt x="15093" y="1389"/>
                </a:cubicBezTo>
                <a:lnTo>
                  <a:pt x="15093" y="1389"/>
                </a:lnTo>
                <a:cubicBezTo>
                  <a:pt x="15088" y="1392"/>
                  <a:pt x="15084" y="1393"/>
                  <a:pt x="15079" y="1393"/>
                </a:cubicBezTo>
                <a:cubicBezTo>
                  <a:pt x="15076" y="1393"/>
                  <a:pt x="15074" y="1392"/>
                  <a:pt x="15072" y="1392"/>
                </a:cubicBezTo>
                <a:cubicBezTo>
                  <a:pt x="15069" y="1379"/>
                  <a:pt x="15080" y="1386"/>
                  <a:pt x="15082" y="1389"/>
                </a:cubicBezTo>
                <a:cubicBezTo>
                  <a:pt x="15085" y="1391"/>
                  <a:pt x="15072" y="1381"/>
                  <a:pt x="15074" y="1368"/>
                </a:cubicBezTo>
                <a:moveTo>
                  <a:pt x="14873" y="1352"/>
                </a:moveTo>
                <a:cubicBezTo>
                  <a:pt x="14873" y="1352"/>
                  <a:pt x="14847" y="1349"/>
                  <a:pt x="14873" y="1352"/>
                </a:cubicBezTo>
                <a:moveTo>
                  <a:pt x="15035" y="1349"/>
                </a:moveTo>
                <a:cubicBezTo>
                  <a:pt x="15035" y="1349"/>
                  <a:pt x="15053" y="1352"/>
                  <a:pt x="15035" y="1349"/>
                </a:cubicBezTo>
                <a:moveTo>
                  <a:pt x="16252" y="1347"/>
                </a:moveTo>
                <a:cubicBezTo>
                  <a:pt x="16265" y="1342"/>
                  <a:pt x="16268" y="1341"/>
                  <a:pt x="16278" y="1349"/>
                </a:cubicBezTo>
                <a:cubicBezTo>
                  <a:pt x="16289" y="1356"/>
                  <a:pt x="16246" y="1360"/>
                  <a:pt x="16252" y="1347"/>
                </a:cubicBezTo>
                <a:moveTo>
                  <a:pt x="15352" y="1326"/>
                </a:moveTo>
                <a:cubicBezTo>
                  <a:pt x="15360" y="1328"/>
                  <a:pt x="15361" y="1320"/>
                  <a:pt x="15371" y="1323"/>
                </a:cubicBezTo>
                <a:cubicBezTo>
                  <a:pt x="15382" y="1326"/>
                  <a:pt x="15366" y="1347"/>
                  <a:pt x="15355" y="1347"/>
                </a:cubicBezTo>
                <a:cubicBezTo>
                  <a:pt x="15345" y="1347"/>
                  <a:pt x="15347" y="1336"/>
                  <a:pt x="15352" y="1326"/>
                </a:cubicBezTo>
                <a:moveTo>
                  <a:pt x="15265" y="1368"/>
                </a:moveTo>
                <a:lnTo>
                  <a:pt x="15262" y="1368"/>
                </a:lnTo>
                <a:cubicBezTo>
                  <a:pt x="15254" y="1368"/>
                  <a:pt x="15254" y="1379"/>
                  <a:pt x="15254" y="1387"/>
                </a:cubicBezTo>
                <a:lnTo>
                  <a:pt x="15254" y="1387"/>
                </a:lnTo>
                <a:cubicBezTo>
                  <a:pt x="15246" y="1386"/>
                  <a:pt x="15239" y="1385"/>
                  <a:pt x="15231" y="1385"/>
                </a:cubicBezTo>
                <a:cubicBezTo>
                  <a:pt x="15207" y="1385"/>
                  <a:pt x="15187" y="1388"/>
                  <a:pt x="15164" y="1394"/>
                </a:cubicBezTo>
                <a:lnTo>
                  <a:pt x="15164" y="1394"/>
                </a:lnTo>
                <a:cubicBezTo>
                  <a:pt x="15171" y="1375"/>
                  <a:pt x="15177" y="1360"/>
                  <a:pt x="15185" y="1342"/>
                </a:cubicBezTo>
                <a:cubicBezTo>
                  <a:pt x="15199" y="1347"/>
                  <a:pt x="15196" y="1357"/>
                  <a:pt x="15212" y="1352"/>
                </a:cubicBezTo>
                <a:cubicBezTo>
                  <a:pt x="15228" y="1347"/>
                  <a:pt x="15205" y="1342"/>
                  <a:pt x="15199" y="1342"/>
                </a:cubicBezTo>
                <a:cubicBezTo>
                  <a:pt x="15194" y="1342"/>
                  <a:pt x="15254" y="1326"/>
                  <a:pt x="15283" y="1331"/>
                </a:cubicBezTo>
                <a:cubicBezTo>
                  <a:pt x="15312" y="1336"/>
                  <a:pt x="15291" y="1328"/>
                  <a:pt x="15283" y="1331"/>
                </a:cubicBezTo>
                <a:cubicBezTo>
                  <a:pt x="15275" y="1334"/>
                  <a:pt x="15281" y="1339"/>
                  <a:pt x="15281" y="1342"/>
                </a:cubicBezTo>
                <a:lnTo>
                  <a:pt x="15262" y="1342"/>
                </a:lnTo>
                <a:cubicBezTo>
                  <a:pt x="15265" y="1357"/>
                  <a:pt x="15270" y="1344"/>
                  <a:pt x="15283" y="1347"/>
                </a:cubicBezTo>
                <a:cubicBezTo>
                  <a:pt x="15297" y="1349"/>
                  <a:pt x="15283" y="1405"/>
                  <a:pt x="15244" y="1408"/>
                </a:cubicBezTo>
                <a:cubicBezTo>
                  <a:pt x="15252" y="1394"/>
                  <a:pt x="15249" y="1394"/>
                  <a:pt x="15262" y="1397"/>
                </a:cubicBezTo>
                <a:cubicBezTo>
                  <a:pt x="15275" y="1400"/>
                  <a:pt x="15254" y="1386"/>
                  <a:pt x="15257" y="1373"/>
                </a:cubicBezTo>
                <a:cubicBezTo>
                  <a:pt x="15260" y="1359"/>
                  <a:pt x="15265" y="1373"/>
                  <a:pt x="15265" y="1371"/>
                </a:cubicBezTo>
                <a:lnTo>
                  <a:pt x="15265" y="1368"/>
                </a:lnTo>
                <a:moveTo>
                  <a:pt x="16178" y="1328"/>
                </a:moveTo>
                <a:cubicBezTo>
                  <a:pt x="16178" y="1328"/>
                  <a:pt x="16193" y="1331"/>
                  <a:pt x="16178" y="1328"/>
                </a:cubicBezTo>
                <a:moveTo>
                  <a:pt x="15196" y="1328"/>
                </a:moveTo>
                <a:cubicBezTo>
                  <a:pt x="15196" y="1328"/>
                  <a:pt x="15215" y="1331"/>
                  <a:pt x="15196" y="1328"/>
                </a:cubicBezTo>
                <a:moveTo>
                  <a:pt x="15177" y="1328"/>
                </a:moveTo>
                <a:cubicBezTo>
                  <a:pt x="15177" y="1328"/>
                  <a:pt x="15196" y="1331"/>
                  <a:pt x="15177" y="1328"/>
                </a:cubicBezTo>
                <a:moveTo>
                  <a:pt x="15257" y="1320"/>
                </a:moveTo>
                <a:cubicBezTo>
                  <a:pt x="15257" y="1320"/>
                  <a:pt x="15262" y="1326"/>
                  <a:pt x="15257" y="1320"/>
                </a:cubicBezTo>
                <a:moveTo>
                  <a:pt x="15095" y="1334"/>
                </a:moveTo>
                <a:cubicBezTo>
                  <a:pt x="15082" y="1328"/>
                  <a:pt x="15101" y="1318"/>
                  <a:pt x="15111" y="1318"/>
                </a:cubicBezTo>
                <a:lnTo>
                  <a:pt x="15111" y="1318"/>
                </a:lnTo>
                <a:cubicBezTo>
                  <a:pt x="15110" y="1319"/>
                  <a:pt x="15110" y="1320"/>
                  <a:pt x="15109" y="1321"/>
                </a:cubicBezTo>
                <a:cubicBezTo>
                  <a:pt x="15107" y="1324"/>
                  <a:pt x="15106" y="1327"/>
                  <a:pt x="15106" y="1331"/>
                </a:cubicBezTo>
                <a:cubicBezTo>
                  <a:pt x="15101" y="1331"/>
                  <a:pt x="15095" y="1331"/>
                  <a:pt x="15095" y="1334"/>
                </a:cubicBezTo>
                <a:moveTo>
                  <a:pt x="15360" y="1318"/>
                </a:moveTo>
                <a:lnTo>
                  <a:pt x="15360" y="1318"/>
                </a:lnTo>
                <a:moveTo>
                  <a:pt x="16069" y="1315"/>
                </a:moveTo>
                <a:cubicBezTo>
                  <a:pt x="16069" y="1315"/>
                  <a:pt x="16069" y="1318"/>
                  <a:pt x="16069" y="1315"/>
                </a:cubicBezTo>
                <a:moveTo>
                  <a:pt x="15932" y="1312"/>
                </a:moveTo>
                <a:cubicBezTo>
                  <a:pt x="15932" y="1312"/>
                  <a:pt x="15934" y="1326"/>
                  <a:pt x="15932" y="1312"/>
                </a:cubicBezTo>
                <a:moveTo>
                  <a:pt x="15889" y="1312"/>
                </a:moveTo>
                <a:cubicBezTo>
                  <a:pt x="15889" y="1312"/>
                  <a:pt x="15889" y="1315"/>
                  <a:pt x="15889" y="1312"/>
                </a:cubicBezTo>
                <a:moveTo>
                  <a:pt x="15961" y="1307"/>
                </a:moveTo>
                <a:cubicBezTo>
                  <a:pt x="15961" y="1307"/>
                  <a:pt x="15979" y="1312"/>
                  <a:pt x="15961" y="1307"/>
                </a:cubicBezTo>
                <a:moveTo>
                  <a:pt x="15823" y="1307"/>
                </a:moveTo>
                <a:cubicBezTo>
                  <a:pt x="15823" y="1307"/>
                  <a:pt x="15839" y="1312"/>
                  <a:pt x="15823" y="1307"/>
                </a:cubicBezTo>
                <a:moveTo>
                  <a:pt x="15717" y="1307"/>
                </a:moveTo>
                <a:cubicBezTo>
                  <a:pt x="15717" y="1307"/>
                  <a:pt x="15720" y="1307"/>
                  <a:pt x="15717" y="1307"/>
                </a:cubicBezTo>
                <a:moveTo>
                  <a:pt x="15704" y="1307"/>
                </a:moveTo>
                <a:cubicBezTo>
                  <a:pt x="15704" y="1307"/>
                  <a:pt x="15707" y="1307"/>
                  <a:pt x="15704" y="1307"/>
                </a:cubicBezTo>
                <a:moveTo>
                  <a:pt x="15577" y="1307"/>
                </a:moveTo>
                <a:cubicBezTo>
                  <a:pt x="15577" y="1307"/>
                  <a:pt x="15580" y="1320"/>
                  <a:pt x="15577" y="1307"/>
                </a:cubicBezTo>
                <a:moveTo>
                  <a:pt x="15760" y="1307"/>
                </a:moveTo>
                <a:cubicBezTo>
                  <a:pt x="15760" y="1299"/>
                  <a:pt x="15770" y="1299"/>
                  <a:pt x="15778" y="1299"/>
                </a:cubicBezTo>
                <a:cubicBezTo>
                  <a:pt x="15786" y="1299"/>
                  <a:pt x="15770" y="1307"/>
                  <a:pt x="15760" y="1307"/>
                </a:cubicBezTo>
                <a:moveTo>
                  <a:pt x="15379" y="1267"/>
                </a:moveTo>
                <a:cubicBezTo>
                  <a:pt x="15360" y="1286"/>
                  <a:pt x="15387" y="1254"/>
                  <a:pt x="15379" y="1267"/>
                </a:cubicBezTo>
                <a:moveTo>
                  <a:pt x="15119" y="1267"/>
                </a:moveTo>
                <a:cubicBezTo>
                  <a:pt x="15106" y="1262"/>
                  <a:pt x="15119" y="1254"/>
                  <a:pt x="15122" y="1252"/>
                </a:cubicBezTo>
                <a:cubicBezTo>
                  <a:pt x="15125" y="1249"/>
                  <a:pt x="15119" y="1262"/>
                  <a:pt x="15119" y="1267"/>
                </a:cubicBezTo>
                <a:moveTo>
                  <a:pt x="15133" y="1238"/>
                </a:moveTo>
                <a:cubicBezTo>
                  <a:pt x="15133" y="1238"/>
                  <a:pt x="15148" y="1241"/>
                  <a:pt x="15133" y="1238"/>
                </a:cubicBezTo>
                <a:moveTo>
                  <a:pt x="15394" y="1230"/>
                </a:moveTo>
                <a:lnTo>
                  <a:pt x="15394" y="1217"/>
                </a:lnTo>
                <a:cubicBezTo>
                  <a:pt x="15405" y="1215"/>
                  <a:pt x="15405" y="1238"/>
                  <a:pt x="15394" y="1230"/>
                </a:cubicBezTo>
                <a:moveTo>
                  <a:pt x="15135" y="1217"/>
                </a:moveTo>
                <a:cubicBezTo>
                  <a:pt x="15135" y="1217"/>
                  <a:pt x="15151" y="1223"/>
                  <a:pt x="15135" y="1217"/>
                </a:cubicBezTo>
                <a:moveTo>
                  <a:pt x="15156" y="1209"/>
                </a:moveTo>
                <a:cubicBezTo>
                  <a:pt x="15156" y="1209"/>
                  <a:pt x="15164" y="1223"/>
                  <a:pt x="15156" y="1209"/>
                </a:cubicBezTo>
                <a:moveTo>
                  <a:pt x="15400" y="1209"/>
                </a:moveTo>
                <a:cubicBezTo>
                  <a:pt x="15400" y="1199"/>
                  <a:pt x="15400" y="1191"/>
                  <a:pt x="15405" y="1188"/>
                </a:cubicBezTo>
                <a:cubicBezTo>
                  <a:pt x="15410" y="1185"/>
                  <a:pt x="15413" y="1209"/>
                  <a:pt x="15400" y="1209"/>
                </a:cubicBezTo>
                <a:moveTo>
                  <a:pt x="15122" y="1212"/>
                </a:moveTo>
                <a:cubicBezTo>
                  <a:pt x="15122" y="1199"/>
                  <a:pt x="15136" y="1198"/>
                  <a:pt x="15138" y="1188"/>
                </a:cubicBezTo>
                <a:cubicBezTo>
                  <a:pt x="15141" y="1177"/>
                  <a:pt x="15135" y="1212"/>
                  <a:pt x="15122" y="1212"/>
                </a:cubicBezTo>
                <a:moveTo>
                  <a:pt x="15413" y="1183"/>
                </a:moveTo>
                <a:cubicBezTo>
                  <a:pt x="15400" y="1178"/>
                  <a:pt x="15408" y="1178"/>
                  <a:pt x="15410" y="1170"/>
                </a:cubicBezTo>
                <a:cubicBezTo>
                  <a:pt x="15413" y="1162"/>
                  <a:pt x="15418" y="1178"/>
                  <a:pt x="15413" y="1183"/>
                </a:cubicBezTo>
                <a:moveTo>
                  <a:pt x="15418" y="1151"/>
                </a:moveTo>
                <a:lnTo>
                  <a:pt x="15424" y="1151"/>
                </a:lnTo>
                <a:lnTo>
                  <a:pt x="15424" y="1159"/>
                </a:lnTo>
                <a:lnTo>
                  <a:pt x="15418" y="1159"/>
                </a:lnTo>
                <a:lnTo>
                  <a:pt x="15418" y="1151"/>
                </a:lnTo>
                <a:moveTo>
                  <a:pt x="15159" y="1159"/>
                </a:moveTo>
                <a:cubicBezTo>
                  <a:pt x="15146" y="1159"/>
                  <a:pt x="15151" y="1138"/>
                  <a:pt x="15156" y="1133"/>
                </a:cubicBezTo>
                <a:cubicBezTo>
                  <a:pt x="15162" y="1127"/>
                  <a:pt x="15170" y="1151"/>
                  <a:pt x="15159" y="1159"/>
                </a:cubicBezTo>
                <a:moveTo>
                  <a:pt x="15434" y="1119"/>
                </a:moveTo>
                <a:cubicBezTo>
                  <a:pt x="15434" y="1119"/>
                  <a:pt x="15437" y="1122"/>
                  <a:pt x="15434" y="1119"/>
                </a:cubicBezTo>
                <a:moveTo>
                  <a:pt x="15434" y="1096"/>
                </a:moveTo>
                <a:cubicBezTo>
                  <a:pt x="15434" y="1096"/>
                  <a:pt x="15450" y="1098"/>
                  <a:pt x="15434" y="1096"/>
                </a:cubicBezTo>
                <a:moveTo>
                  <a:pt x="15191" y="1074"/>
                </a:moveTo>
                <a:cubicBezTo>
                  <a:pt x="15177" y="1074"/>
                  <a:pt x="15183" y="1061"/>
                  <a:pt x="15177" y="1053"/>
                </a:cubicBezTo>
                <a:cubicBezTo>
                  <a:pt x="15172" y="1045"/>
                  <a:pt x="15188" y="1066"/>
                  <a:pt x="15191" y="1074"/>
                </a:cubicBezTo>
                <a:moveTo>
                  <a:pt x="15199" y="1040"/>
                </a:moveTo>
                <a:cubicBezTo>
                  <a:pt x="15199" y="1040"/>
                  <a:pt x="15201" y="1056"/>
                  <a:pt x="15199" y="1040"/>
                </a:cubicBezTo>
                <a:moveTo>
                  <a:pt x="15476" y="1029"/>
                </a:moveTo>
                <a:cubicBezTo>
                  <a:pt x="15476" y="1029"/>
                  <a:pt x="15482" y="1029"/>
                  <a:pt x="15476" y="1029"/>
                </a:cubicBezTo>
                <a:moveTo>
                  <a:pt x="15453" y="1019"/>
                </a:moveTo>
                <a:cubicBezTo>
                  <a:pt x="15458" y="1019"/>
                  <a:pt x="15461" y="1018"/>
                  <a:pt x="15461" y="1016"/>
                </a:cubicBezTo>
                <a:cubicBezTo>
                  <a:pt x="15461" y="1013"/>
                  <a:pt x="15471" y="1048"/>
                  <a:pt x="15453" y="1048"/>
                </a:cubicBezTo>
                <a:lnTo>
                  <a:pt x="15453" y="1048"/>
                </a:lnTo>
                <a:lnTo>
                  <a:pt x="15453" y="1048"/>
                </a:lnTo>
                <a:cubicBezTo>
                  <a:pt x="15455" y="1043"/>
                  <a:pt x="15457" y="1038"/>
                  <a:pt x="15457" y="1033"/>
                </a:cubicBezTo>
                <a:cubicBezTo>
                  <a:pt x="15457" y="1027"/>
                  <a:pt x="15455" y="1023"/>
                  <a:pt x="15453" y="1019"/>
                </a:cubicBezTo>
                <a:moveTo>
                  <a:pt x="15204" y="1029"/>
                </a:moveTo>
                <a:cubicBezTo>
                  <a:pt x="15196" y="1027"/>
                  <a:pt x="15209" y="1016"/>
                  <a:pt x="15204" y="1008"/>
                </a:cubicBezTo>
                <a:cubicBezTo>
                  <a:pt x="15199" y="1000"/>
                  <a:pt x="15209" y="1027"/>
                  <a:pt x="15204" y="1029"/>
                </a:cubicBezTo>
                <a:moveTo>
                  <a:pt x="15238" y="1016"/>
                </a:moveTo>
                <a:cubicBezTo>
                  <a:pt x="15228" y="1016"/>
                  <a:pt x="15236" y="1000"/>
                  <a:pt x="15238" y="998"/>
                </a:cubicBezTo>
                <a:cubicBezTo>
                  <a:pt x="15241" y="995"/>
                  <a:pt x="15230" y="1006"/>
                  <a:pt x="15238" y="1016"/>
                </a:cubicBezTo>
                <a:moveTo>
                  <a:pt x="15278" y="966"/>
                </a:moveTo>
                <a:cubicBezTo>
                  <a:pt x="15278" y="966"/>
                  <a:pt x="15265" y="979"/>
                  <a:pt x="15278" y="966"/>
                </a:cubicBezTo>
                <a:moveTo>
                  <a:pt x="15474" y="977"/>
                </a:moveTo>
                <a:cubicBezTo>
                  <a:pt x="15471" y="966"/>
                  <a:pt x="15474" y="961"/>
                  <a:pt x="15484" y="961"/>
                </a:cubicBezTo>
                <a:cubicBezTo>
                  <a:pt x="15495" y="961"/>
                  <a:pt x="15484" y="979"/>
                  <a:pt x="15474" y="977"/>
                </a:cubicBezTo>
                <a:moveTo>
                  <a:pt x="15215" y="1000"/>
                </a:moveTo>
                <a:cubicBezTo>
                  <a:pt x="15209" y="987"/>
                  <a:pt x="15225" y="960"/>
                  <a:pt x="15230" y="939"/>
                </a:cubicBezTo>
                <a:cubicBezTo>
                  <a:pt x="15236" y="917"/>
                  <a:pt x="15217" y="984"/>
                  <a:pt x="15215" y="1000"/>
                </a:cubicBezTo>
                <a:moveTo>
                  <a:pt x="15244" y="908"/>
                </a:moveTo>
                <a:cubicBezTo>
                  <a:pt x="15244" y="900"/>
                  <a:pt x="15252" y="905"/>
                  <a:pt x="15244" y="908"/>
                </a:cubicBezTo>
                <a:cubicBezTo>
                  <a:pt x="15236" y="910"/>
                  <a:pt x="15249" y="921"/>
                  <a:pt x="15238" y="918"/>
                </a:cubicBezTo>
                <a:lnTo>
                  <a:pt x="15244" y="908"/>
                </a:lnTo>
                <a:moveTo>
                  <a:pt x="15484" y="921"/>
                </a:moveTo>
                <a:lnTo>
                  <a:pt x="15484" y="921"/>
                </a:lnTo>
                <a:cubicBezTo>
                  <a:pt x="15487" y="913"/>
                  <a:pt x="15491" y="906"/>
                  <a:pt x="15495" y="898"/>
                </a:cubicBezTo>
                <a:cubicBezTo>
                  <a:pt x="15497" y="895"/>
                  <a:pt x="15498" y="892"/>
                  <a:pt x="15500" y="889"/>
                </a:cubicBezTo>
                <a:lnTo>
                  <a:pt x="15500" y="889"/>
                </a:lnTo>
                <a:cubicBezTo>
                  <a:pt x="15502" y="891"/>
                  <a:pt x="15503" y="892"/>
                  <a:pt x="15504" y="893"/>
                </a:cubicBezTo>
                <a:cubicBezTo>
                  <a:pt x="15505" y="896"/>
                  <a:pt x="15506" y="899"/>
                  <a:pt x="15506" y="903"/>
                </a:cubicBezTo>
                <a:cubicBezTo>
                  <a:pt x="15506" y="906"/>
                  <a:pt x="15506" y="909"/>
                  <a:pt x="15504" y="912"/>
                </a:cubicBezTo>
                <a:cubicBezTo>
                  <a:pt x="15503" y="915"/>
                  <a:pt x="15500" y="917"/>
                  <a:pt x="15497" y="919"/>
                </a:cubicBezTo>
                <a:cubicBezTo>
                  <a:pt x="15494" y="920"/>
                  <a:pt x="15491" y="921"/>
                  <a:pt x="15488" y="921"/>
                </a:cubicBezTo>
                <a:cubicBezTo>
                  <a:pt x="15486" y="921"/>
                  <a:pt x="15486" y="921"/>
                  <a:pt x="15484" y="921"/>
                </a:cubicBezTo>
                <a:moveTo>
                  <a:pt x="15304" y="876"/>
                </a:moveTo>
                <a:cubicBezTo>
                  <a:pt x="15304" y="876"/>
                  <a:pt x="15302" y="900"/>
                  <a:pt x="15304" y="876"/>
                </a:cubicBezTo>
                <a:moveTo>
                  <a:pt x="15521" y="868"/>
                </a:moveTo>
                <a:cubicBezTo>
                  <a:pt x="15521" y="868"/>
                  <a:pt x="15524" y="868"/>
                  <a:pt x="15521" y="868"/>
                </a:cubicBezTo>
                <a:moveTo>
                  <a:pt x="15257" y="831"/>
                </a:moveTo>
                <a:cubicBezTo>
                  <a:pt x="15257" y="831"/>
                  <a:pt x="15244" y="844"/>
                  <a:pt x="15257" y="831"/>
                </a:cubicBezTo>
                <a:moveTo>
                  <a:pt x="15524" y="820"/>
                </a:moveTo>
                <a:cubicBezTo>
                  <a:pt x="15524" y="820"/>
                  <a:pt x="15540" y="828"/>
                  <a:pt x="15524" y="820"/>
                </a:cubicBezTo>
                <a:moveTo>
                  <a:pt x="15315" y="847"/>
                </a:moveTo>
                <a:cubicBezTo>
                  <a:pt x="15304" y="834"/>
                  <a:pt x="15326" y="828"/>
                  <a:pt x="15315" y="810"/>
                </a:cubicBezTo>
                <a:cubicBezTo>
                  <a:pt x="15304" y="791"/>
                  <a:pt x="15320" y="822"/>
                  <a:pt x="15331" y="828"/>
                </a:cubicBezTo>
                <a:cubicBezTo>
                  <a:pt x="15342" y="833"/>
                  <a:pt x="15318" y="836"/>
                  <a:pt x="15315" y="847"/>
                </a:cubicBezTo>
                <a:moveTo>
                  <a:pt x="15529" y="807"/>
                </a:moveTo>
                <a:cubicBezTo>
                  <a:pt x="15529" y="807"/>
                  <a:pt x="15535" y="820"/>
                  <a:pt x="15529" y="807"/>
                </a:cubicBezTo>
                <a:moveTo>
                  <a:pt x="15551" y="741"/>
                </a:moveTo>
                <a:cubicBezTo>
                  <a:pt x="15551" y="741"/>
                  <a:pt x="15551" y="744"/>
                  <a:pt x="15551" y="741"/>
                </a:cubicBezTo>
                <a:moveTo>
                  <a:pt x="15360" y="691"/>
                </a:moveTo>
                <a:cubicBezTo>
                  <a:pt x="15360" y="691"/>
                  <a:pt x="15379" y="693"/>
                  <a:pt x="15360" y="691"/>
                </a:cubicBezTo>
                <a:moveTo>
                  <a:pt x="15410" y="588"/>
                </a:moveTo>
                <a:lnTo>
                  <a:pt x="15410" y="588"/>
                </a:lnTo>
                <a:moveTo>
                  <a:pt x="15551" y="352"/>
                </a:moveTo>
                <a:cubicBezTo>
                  <a:pt x="15540" y="342"/>
                  <a:pt x="15527" y="339"/>
                  <a:pt x="15524" y="323"/>
                </a:cubicBezTo>
                <a:lnTo>
                  <a:pt x="15561" y="342"/>
                </a:lnTo>
                <a:cubicBezTo>
                  <a:pt x="15516" y="654"/>
                  <a:pt x="15387" y="992"/>
                  <a:pt x="15294" y="1310"/>
                </a:cubicBezTo>
                <a:cubicBezTo>
                  <a:pt x="15241" y="1305"/>
                  <a:pt x="15250" y="1318"/>
                  <a:pt x="15215" y="1326"/>
                </a:cubicBezTo>
                <a:cubicBezTo>
                  <a:pt x="15181" y="1334"/>
                  <a:pt x="15231" y="1322"/>
                  <a:pt x="15236" y="1312"/>
                </a:cubicBezTo>
                <a:cubicBezTo>
                  <a:pt x="15242" y="1301"/>
                  <a:pt x="15209" y="1315"/>
                  <a:pt x="15191" y="1312"/>
                </a:cubicBezTo>
                <a:cubicBezTo>
                  <a:pt x="15201" y="1220"/>
                  <a:pt x="15267" y="1143"/>
                  <a:pt x="15257" y="1056"/>
                </a:cubicBezTo>
                <a:cubicBezTo>
                  <a:pt x="15294" y="1051"/>
                  <a:pt x="15281" y="953"/>
                  <a:pt x="15315" y="932"/>
                </a:cubicBezTo>
                <a:cubicBezTo>
                  <a:pt x="15307" y="910"/>
                  <a:pt x="15302" y="936"/>
                  <a:pt x="15294" y="926"/>
                </a:cubicBezTo>
                <a:cubicBezTo>
                  <a:pt x="15286" y="915"/>
                  <a:pt x="15315" y="889"/>
                  <a:pt x="15331" y="876"/>
                </a:cubicBezTo>
                <a:cubicBezTo>
                  <a:pt x="15347" y="863"/>
                  <a:pt x="15365" y="815"/>
                  <a:pt x="15355" y="775"/>
                </a:cubicBezTo>
                <a:cubicBezTo>
                  <a:pt x="15342" y="781"/>
                  <a:pt x="15348" y="810"/>
                  <a:pt x="15326" y="810"/>
                </a:cubicBezTo>
                <a:cubicBezTo>
                  <a:pt x="15305" y="810"/>
                  <a:pt x="15342" y="791"/>
                  <a:pt x="15320" y="789"/>
                </a:cubicBezTo>
                <a:lnTo>
                  <a:pt x="15320" y="789"/>
                </a:lnTo>
                <a:cubicBezTo>
                  <a:pt x="15322" y="788"/>
                  <a:pt x="15324" y="787"/>
                  <a:pt x="15326" y="786"/>
                </a:cubicBezTo>
                <a:cubicBezTo>
                  <a:pt x="15335" y="781"/>
                  <a:pt x="15342" y="774"/>
                  <a:pt x="15347" y="765"/>
                </a:cubicBezTo>
                <a:cubicBezTo>
                  <a:pt x="15353" y="755"/>
                  <a:pt x="15355" y="746"/>
                  <a:pt x="15355" y="735"/>
                </a:cubicBezTo>
                <a:cubicBezTo>
                  <a:pt x="15355" y="729"/>
                  <a:pt x="15354" y="723"/>
                  <a:pt x="15352" y="717"/>
                </a:cubicBezTo>
                <a:cubicBezTo>
                  <a:pt x="15368" y="715"/>
                  <a:pt x="15368" y="693"/>
                  <a:pt x="15381" y="680"/>
                </a:cubicBezTo>
                <a:cubicBezTo>
                  <a:pt x="15394" y="667"/>
                  <a:pt x="15366" y="678"/>
                  <a:pt x="15371" y="662"/>
                </a:cubicBezTo>
                <a:cubicBezTo>
                  <a:pt x="15377" y="646"/>
                  <a:pt x="15384" y="601"/>
                  <a:pt x="15421" y="588"/>
                </a:cubicBezTo>
                <a:cubicBezTo>
                  <a:pt x="15426" y="506"/>
                  <a:pt x="15498" y="418"/>
                  <a:pt x="15551" y="352"/>
                </a:cubicBezTo>
                <a:moveTo>
                  <a:pt x="15974" y="1315"/>
                </a:moveTo>
                <a:cubicBezTo>
                  <a:pt x="15995" y="1315"/>
                  <a:pt x="16000" y="1305"/>
                  <a:pt x="16011" y="1297"/>
                </a:cubicBezTo>
                <a:cubicBezTo>
                  <a:pt x="15815" y="1278"/>
                  <a:pt x="15633" y="1302"/>
                  <a:pt x="15450" y="1291"/>
                </a:cubicBezTo>
                <a:cubicBezTo>
                  <a:pt x="15537" y="1024"/>
                  <a:pt x="15603" y="828"/>
                  <a:pt x="15672" y="543"/>
                </a:cubicBezTo>
                <a:cubicBezTo>
                  <a:pt x="15667" y="545"/>
                  <a:pt x="15659" y="545"/>
                  <a:pt x="15659" y="540"/>
                </a:cubicBezTo>
                <a:lnTo>
                  <a:pt x="15659" y="540"/>
                </a:lnTo>
                <a:cubicBezTo>
                  <a:pt x="15676" y="503"/>
                  <a:pt x="15684" y="468"/>
                  <a:pt x="15684" y="428"/>
                </a:cubicBezTo>
                <a:cubicBezTo>
                  <a:pt x="15684" y="407"/>
                  <a:pt x="15682" y="390"/>
                  <a:pt x="15678" y="371"/>
                </a:cubicBezTo>
                <a:cubicBezTo>
                  <a:pt x="15635" y="326"/>
                  <a:pt x="15593" y="289"/>
                  <a:pt x="15521" y="289"/>
                </a:cubicBezTo>
                <a:cubicBezTo>
                  <a:pt x="15315" y="519"/>
                  <a:pt x="15236" y="873"/>
                  <a:pt x="15106" y="1175"/>
                </a:cubicBezTo>
                <a:cubicBezTo>
                  <a:pt x="15106" y="1225"/>
                  <a:pt x="15072" y="1273"/>
                  <a:pt x="15066" y="1331"/>
                </a:cubicBezTo>
                <a:cubicBezTo>
                  <a:pt x="15058" y="1315"/>
                  <a:pt x="15027" y="1355"/>
                  <a:pt x="15013" y="1328"/>
                </a:cubicBezTo>
                <a:cubicBezTo>
                  <a:pt x="15006" y="1352"/>
                  <a:pt x="15016" y="1336"/>
                  <a:pt x="15021" y="1344"/>
                </a:cubicBezTo>
                <a:cubicBezTo>
                  <a:pt x="15027" y="1352"/>
                  <a:pt x="15009" y="1351"/>
                  <a:pt x="15006" y="1357"/>
                </a:cubicBezTo>
                <a:cubicBezTo>
                  <a:pt x="15004" y="1362"/>
                  <a:pt x="15027" y="1351"/>
                  <a:pt x="15032" y="1365"/>
                </a:cubicBezTo>
                <a:cubicBezTo>
                  <a:pt x="15037" y="1378"/>
                  <a:pt x="15046" y="1355"/>
                  <a:pt x="15056" y="1352"/>
                </a:cubicBezTo>
                <a:cubicBezTo>
                  <a:pt x="15067" y="1349"/>
                  <a:pt x="15059" y="1349"/>
                  <a:pt x="15056" y="1352"/>
                </a:cubicBezTo>
                <a:cubicBezTo>
                  <a:pt x="15054" y="1355"/>
                  <a:pt x="15053" y="1392"/>
                  <a:pt x="15040" y="1397"/>
                </a:cubicBezTo>
                <a:cubicBezTo>
                  <a:pt x="15027" y="1402"/>
                  <a:pt x="15008" y="1405"/>
                  <a:pt x="15019" y="1389"/>
                </a:cubicBezTo>
                <a:lnTo>
                  <a:pt x="15019" y="1389"/>
                </a:lnTo>
                <a:cubicBezTo>
                  <a:pt x="15016" y="1391"/>
                  <a:pt x="15014" y="1393"/>
                  <a:pt x="15011" y="1395"/>
                </a:cubicBezTo>
                <a:cubicBezTo>
                  <a:pt x="15003" y="1399"/>
                  <a:pt x="14995" y="1401"/>
                  <a:pt x="14986" y="1401"/>
                </a:cubicBezTo>
                <a:cubicBezTo>
                  <a:pt x="14977" y="1401"/>
                  <a:pt x="14969" y="1399"/>
                  <a:pt x="14961" y="1395"/>
                </a:cubicBezTo>
                <a:cubicBezTo>
                  <a:pt x="14961" y="1395"/>
                  <a:pt x="14961" y="1395"/>
                  <a:pt x="14961" y="1394"/>
                </a:cubicBezTo>
                <a:cubicBezTo>
                  <a:pt x="14961" y="1405"/>
                  <a:pt x="14947" y="1397"/>
                  <a:pt x="14939" y="1397"/>
                </a:cubicBezTo>
                <a:cubicBezTo>
                  <a:pt x="14931" y="1397"/>
                  <a:pt x="14947" y="1389"/>
                  <a:pt x="14939" y="1389"/>
                </a:cubicBezTo>
                <a:cubicBezTo>
                  <a:pt x="14931" y="1389"/>
                  <a:pt x="14857" y="1405"/>
                  <a:pt x="14834" y="1379"/>
                </a:cubicBezTo>
                <a:cubicBezTo>
                  <a:pt x="14849" y="1392"/>
                  <a:pt x="14876" y="1371"/>
                  <a:pt x="14886" y="1389"/>
                </a:cubicBezTo>
                <a:cubicBezTo>
                  <a:pt x="14886" y="1363"/>
                  <a:pt x="14924" y="1371"/>
                  <a:pt x="14924" y="1349"/>
                </a:cubicBezTo>
                <a:lnTo>
                  <a:pt x="14902" y="1336"/>
                </a:lnTo>
                <a:cubicBezTo>
                  <a:pt x="14900" y="1355"/>
                  <a:pt x="14863" y="1352"/>
                  <a:pt x="14852" y="1344"/>
                </a:cubicBezTo>
                <a:cubicBezTo>
                  <a:pt x="14841" y="1336"/>
                  <a:pt x="14849" y="1357"/>
                  <a:pt x="14844" y="1357"/>
                </a:cubicBezTo>
                <a:lnTo>
                  <a:pt x="14844" y="1344"/>
                </a:lnTo>
                <a:lnTo>
                  <a:pt x="14844" y="1344"/>
                </a:lnTo>
                <a:cubicBezTo>
                  <a:pt x="14842" y="1346"/>
                  <a:pt x="14841" y="1347"/>
                  <a:pt x="14839" y="1348"/>
                </a:cubicBezTo>
                <a:cubicBezTo>
                  <a:pt x="14833" y="1351"/>
                  <a:pt x="14827" y="1353"/>
                  <a:pt x="14820" y="1353"/>
                </a:cubicBezTo>
                <a:cubicBezTo>
                  <a:pt x="14814" y="1353"/>
                  <a:pt x="14810" y="1352"/>
                  <a:pt x="14804" y="1349"/>
                </a:cubicBezTo>
                <a:cubicBezTo>
                  <a:pt x="14799" y="1357"/>
                  <a:pt x="14820" y="1362"/>
                  <a:pt x="14807" y="1365"/>
                </a:cubicBezTo>
                <a:cubicBezTo>
                  <a:pt x="14794" y="1367"/>
                  <a:pt x="14730" y="1376"/>
                  <a:pt x="14667" y="1365"/>
                </a:cubicBezTo>
                <a:cubicBezTo>
                  <a:pt x="14667" y="1368"/>
                  <a:pt x="14662" y="1365"/>
                  <a:pt x="14662" y="1371"/>
                </a:cubicBezTo>
                <a:cubicBezTo>
                  <a:pt x="14662" y="1376"/>
                  <a:pt x="14664" y="1376"/>
                  <a:pt x="14662" y="1376"/>
                </a:cubicBezTo>
                <a:lnTo>
                  <a:pt x="14662" y="1371"/>
                </a:lnTo>
                <a:lnTo>
                  <a:pt x="14662" y="1371"/>
                </a:lnTo>
                <a:cubicBezTo>
                  <a:pt x="14594" y="1377"/>
                  <a:pt x="14537" y="1379"/>
                  <a:pt x="14469" y="1379"/>
                </a:cubicBezTo>
                <a:cubicBezTo>
                  <a:pt x="14391" y="1379"/>
                  <a:pt x="14326" y="1376"/>
                  <a:pt x="14249" y="1368"/>
                </a:cubicBezTo>
                <a:lnTo>
                  <a:pt x="14249" y="1368"/>
                </a:lnTo>
                <a:cubicBezTo>
                  <a:pt x="14240" y="1388"/>
                  <a:pt x="14236" y="1406"/>
                  <a:pt x="14236" y="1427"/>
                </a:cubicBezTo>
                <a:cubicBezTo>
                  <a:pt x="14236" y="1454"/>
                  <a:pt x="14242" y="1476"/>
                  <a:pt x="14255" y="1499"/>
                </a:cubicBezTo>
                <a:cubicBezTo>
                  <a:pt x="14258" y="1504"/>
                  <a:pt x="14261" y="1509"/>
                  <a:pt x="14265" y="1513"/>
                </a:cubicBezTo>
                <a:cubicBezTo>
                  <a:pt x="14318" y="1524"/>
                  <a:pt x="14341" y="1521"/>
                  <a:pt x="14384" y="1532"/>
                </a:cubicBezTo>
                <a:cubicBezTo>
                  <a:pt x="14617" y="1511"/>
                  <a:pt x="14786" y="1482"/>
                  <a:pt x="15027" y="1455"/>
                </a:cubicBezTo>
                <a:cubicBezTo>
                  <a:pt x="15029" y="1513"/>
                  <a:pt x="14990" y="1574"/>
                  <a:pt x="14995" y="1627"/>
                </a:cubicBezTo>
                <a:cubicBezTo>
                  <a:pt x="14947" y="1807"/>
                  <a:pt x="14916" y="2021"/>
                  <a:pt x="14884" y="2213"/>
                </a:cubicBezTo>
                <a:lnTo>
                  <a:pt x="14857" y="2227"/>
                </a:lnTo>
                <a:lnTo>
                  <a:pt x="14844" y="2227"/>
                </a:lnTo>
                <a:cubicBezTo>
                  <a:pt x="14836" y="2211"/>
                  <a:pt x="14836" y="2190"/>
                  <a:pt x="14820" y="2187"/>
                </a:cubicBezTo>
                <a:cubicBezTo>
                  <a:pt x="14804" y="2184"/>
                  <a:pt x="14810" y="2213"/>
                  <a:pt x="14794" y="2213"/>
                </a:cubicBezTo>
                <a:cubicBezTo>
                  <a:pt x="14791" y="2269"/>
                  <a:pt x="14818" y="2311"/>
                  <a:pt x="14839" y="2354"/>
                </a:cubicBezTo>
                <a:cubicBezTo>
                  <a:pt x="14852" y="2354"/>
                  <a:pt x="14860" y="2356"/>
                  <a:pt x="14863" y="2367"/>
                </a:cubicBezTo>
                <a:cubicBezTo>
                  <a:pt x="14849" y="2616"/>
                  <a:pt x="14820" y="2920"/>
                  <a:pt x="14992" y="3102"/>
                </a:cubicBezTo>
                <a:cubicBezTo>
                  <a:pt x="15056" y="3155"/>
                  <a:pt x="15151" y="3129"/>
                  <a:pt x="15222" y="3100"/>
                </a:cubicBezTo>
                <a:cubicBezTo>
                  <a:pt x="15365" y="2986"/>
                  <a:pt x="15471" y="2827"/>
                  <a:pt x="15580" y="2695"/>
                </a:cubicBezTo>
                <a:cubicBezTo>
                  <a:pt x="15574" y="2687"/>
                  <a:pt x="15569" y="2700"/>
                  <a:pt x="15569" y="2690"/>
                </a:cubicBezTo>
                <a:cubicBezTo>
                  <a:pt x="15619" y="2631"/>
                  <a:pt x="15651" y="2549"/>
                  <a:pt x="15683" y="2502"/>
                </a:cubicBezTo>
                <a:cubicBezTo>
                  <a:pt x="15667" y="2491"/>
                  <a:pt x="15660" y="2515"/>
                  <a:pt x="15654" y="2504"/>
                </a:cubicBezTo>
                <a:cubicBezTo>
                  <a:pt x="15649" y="2494"/>
                  <a:pt x="15659" y="2489"/>
                  <a:pt x="15664" y="2481"/>
                </a:cubicBezTo>
                <a:cubicBezTo>
                  <a:pt x="15670" y="2473"/>
                  <a:pt x="15691" y="2489"/>
                  <a:pt x="15693" y="2473"/>
                </a:cubicBezTo>
                <a:cubicBezTo>
                  <a:pt x="15696" y="2457"/>
                  <a:pt x="15678" y="2481"/>
                  <a:pt x="15672" y="2467"/>
                </a:cubicBezTo>
                <a:cubicBezTo>
                  <a:pt x="15667" y="2454"/>
                  <a:pt x="15680" y="2438"/>
                  <a:pt x="15699" y="2441"/>
                </a:cubicBezTo>
                <a:cubicBezTo>
                  <a:pt x="15717" y="2356"/>
                  <a:pt x="15799" y="2282"/>
                  <a:pt x="15818" y="2203"/>
                </a:cubicBezTo>
                <a:cubicBezTo>
                  <a:pt x="15812" y="2219"/>
                  <a:pt x="15786" y="2229"/>
                  <a:pt x="15797" y="2251"/>
                </a:cubicBezTo>
                <a:cubicBezTo>
                  <a:pt x="15765" y="2253"/>
                  <a:pt x="15783" y="2277"/>
                  <a:pt x="15762" y="2277"/>
                </a:cubicBezTo>
                <a:cubicBezTo>
                  <a:pt x="15741" y="2277"/>
                  <a:pt x="15773" y="2282"/>
                  <a:pt x="15773" y="2290"/>
                </a:cubicBezTo>
                <a:lnTo>
                  <a:pt x="15773" y="2290"/>
                </a:lnTo>
                <a:cubicBezTo>
                  <a:pt x="15748" y="2308"/>
                  <a:pt x="15731" y="2327"/>
                  <a:pt x="15715" y="2354"/>
                </a:cubicBezTo>
                <a:cubicBezTo>
                  <a:pt x="15705" y="2372"/>
                  <a:pt x="15698" y="2389"/>
                  <a:pt x="15693" y="2409"/>
                </a:cubicBezTo>
                <a:lnTo>
                  <a:pt x="15670" y="2415"/>
                </a:lnTo>
                <a:lnTo>
                  <a:pt x="15670" y="2415"/>
                </a:lnTo>
                <a:cubicBezTo>
                  <a:pt x="15579" y="2560"/>
                  <a:pt x="15489" y="2674"/>
                  <a:pt x="15371" y="2798"/>
                </a:cubicBezTo>
                <a:lnTo>
                  <a:pt x="15360" y="2787"/>
                </a:lnTo>
                <a:cubicBezTo>
                  <a:pt x="15357" y="2801"/>
                  <a:pt x="15368" y="2799"/>
                  <a:pt x="15365" y="2809"/>
                </a:cubicBezTo>
                <a:cubicBezTo>
                  <a:pt x="15363" y="2820"/>
                  <a:pt x="15342" y="2844"/>
                  <a:pt x="15318" y="2838"/>
                </a:cubicBezTo>
                <a:cubicBezTo>
                  <a:pt x="15294" y="2833"/>
                  <a:pt x="15332" y="2840"/>
                  <a:pt x="15326" y="2851"/>
                </a:cubicBezTo>
                <a:cubicBezTo>
                  <a:pt x="15321" y="2862"/>
                  <a:pt x="15283" y="2904"/>
                  <a:pt x="15257" y="2899"/>
                </a:cubicBezTo>
                <a:cubicBezTo>
                  <a:pt x="15368" y="2756"/>
                  <a:pt x="15508" y="2618"/>
                  <a:pt x="15593" y="2465"/>
                </a:cubicBezTo>
                <a:cubicBezTo>
                  <a:pt x="15596" y="2465"/>
                  <a:pt x="15596" y="2473"/>
                  <a:pt x="15601" y="2473"/>
                </a:cubicBezTo>
                <a:cubicBezTo>
                  <a:pt x="15606" y="2473"/>
                  <a:pt x="15596" y="2462"/>
                  <a:pt x="15596" y="2459"/>
                </a:cubicBezTo>
                <a:cubicBezTo>
                  <a:pt x="15670" y="2409"/>
                  <a:pt x="15683" y="2322"/>
                  <a:pt x="15752" y="2274"/>
                </a:cubicBezTo>
                <a:cubicBezTo>
                  <a:pt x="15752" y="2266"/>
                  <a:pt x="15746" y="2266"/>
                  <a:pt x="15749" y="2253"/>
                </a:cubicBezTo>
                <a:cubicBezTo>
                  <a:pt x="15799" y="2213"/>
                  <a:pt x="15818" y="2145"/>
                  <a:pt x="15863" y="2094"/>
                </a:cubicBezTo>
                <a:cubicBezTo>
                  <a:pt x="15778" y="2158"/>
                  <a:pt x="15736" y="2261"/>
                  <a:pt x="15672" y="2343"/>
                </a:cubicBezTo>
                <a:lnTo>
                  <a:pt x="15672" y="2343"/>
                </a:lnTo>
                <a:cubicBezTo>
                  <a:pt x="15611" y="2411"/>
                  <a:pt x="15565" y="2475"/>
                  <a:pt x="15519" y="2554"/>
                </a:cubicBezTo>
                <a:cubicBezTo>
                  <a:pt x="15516" y="2559"/>
                  <a:pt x="15514" y="2563"/>
                  <a:pt x="15511" y="2568"/>
                </a:cubicBezTo>
                <a:cubicBezTo>
                  <a:pt x="15490" y="2586"/>
                  <a:pt x="15466" y="2594"/>
                  <a:pt x="15463" y="2626"/>
                </a:cubicBezTo>
                <a:cubicBezTo>
                  <a:pt x="15461" y="2658"/>
                  <a:pt x="15432" y="2679"/>
                  <a:pt x="15400" y="2687"/>
                </a:cubicBezTo>
                <a:cubicBezTo>
                  <a:pt x="15369" y="2695"/>
                  <a:pt x="15394" y="2705"/>
                  <a:pt x="15397" y="2719"/>
                </a:cubicBezTo>
                <a:cubicBezTo>
                  <a:pt x="15270" y="2817"/>
                  <a:pt x="15209" y="2981"/>
                  <a:pt x="15027" y="3026"/>
                </a:cubicBezTo>
                <a:lnTo>
                  <a:pt x="15000" y="3020"/>
                </a:lnTo>
                <a:cubicBezTo>
                  <a:pt x="14918" y="2875"/>
                  <a:pt x="14974" y="2705"/>
                  <a:pt x="14939" y="2563"/>
                </a:cubicBezTo>
                <a:cubicBezTo>
                  <a:pt x="14950" y="2560"/>
                  <a:pt x="14954" y="2553"/>
                  <a:pt x="14961" y="2547"/>
                </a:cubicBezTo>
                <a:cubicBezTo>
                  <a:pt x="14969" y="2542"/>
                  <a:pt x="14964" y="2462"/>
                  <a:pt x="14966" y="2425"/>
                </a:cubicBezTo>
                <a:cubicBezTo>
                  <a:pt x="14969" y="2388"/>
                  <a:pt x="14955" y="2433"/>
                  <a:pt x="14955" y="2420"/>
                </a:cubicBezTo>
                <a:cubicBezTo>
                  <a:pt x="14955" y="2407"/>
                  <a:pt x="14966" y="2377"/>
                  <a:pt x="14966" y="2346"/>
                </a:cubicBezTo>
                <a:cubicBezTo>
                  <a:pt x="15029" y="2282"/>
                  <a:pt x="15093" y="2200"/>
                  <a:pt x="15111" y="2108"/>
                </a:cubicBezTo>
                <a:cubicBezTo>
                  <a:pt x="15196" y="1971"/>
                  <a:pt x="15252" y="1820"/>
                  <a:pt x="15312" y="1654"/>
                </a:cubicBezTo>
                <a:lnTo>
                  <a:pt x="15326" y="1654"/>
                </a:lnTo>
                <a:cubicBezTo>
                  <a:pt x="15307" y="1627"/>
                  <a:pt x="15340" y="1605"/>
                  <a:pt x="15342" y="1574"/>
                </a:cubicBezTo>
                <a:cubicBezTo>
                  <a:pt x="15345" y="1542"/>
                  <a:pt x="15352" y="1579"/>
                  <a:pt x="15357" y="1574"/>
                </a:cubicBezTo>
                <a:cubicBezTo>
                  <a:pt x="15363" y="1568"/>
                  <a:pt x="15353" y="1553"/>
                  <a:pt x="15355" y="1537"/>
                </a:cubicBezTo>
                <a:cubicBezTo>
                  <a:pt x="15358" y="1521"/>
                  <a:pt x="15360" y="1548"/>
                  <a:pt x="15365" y="1548"/>
                </a:cubicBezTo>
                <a:cubicBezTo>
                  <a:pt x="15371" y="1548"/>
                  <a:pt x="15392" y="1466"/>
                  <a:pt x="15410" y="1429"/>
                </a:cubicBezTo>
                <a:cubicBezTo>
                  <a:pt x="15521" y="1418"/>
                  <a:pt x="15627" y="1416"/>
                  <a:pt x="15717" y="1408"/>
                </a:cubicBezTo>
                <a:cubicBezTo>
                  <a:pt x="15749" y="1418"/>
                  <a:pt x="15818" y="1423"/>
                  <a:pt x="15828" y="1405"/>
                </a:cubicBezTo>
                <a:cubicBezTo>
                  <a:pt x="15839" y="1386"/>
                  <a:pt x="15852" y="1407"/>
                  <a:pt x="15873" y="1418"/>
                </a:cubicBezTo>
                <a:cubicBezTo>
                  <a:pt x="15894" y="1428"/>
                  <a:pt x="15873" y="1405"/>
                  <a:pt x="15879" y="1405"/>
                </a:cubicBezTo>
                <a:lnTo>
                  <a:pt x="15879" y="1418"/>
                </a:lnTo>
                <a:cubicBezTo>
                  <a:pt x="15902" y="1416"/>
                  <a:pt x="15905" y="1420"/>
                  <a:pt x="15921" y="1410"/>
                </a:cubicBezTo>
                <a:cubicBezTo>
                  <a:pt x="15937" y="1399"/>
                  <a:pt x="15979" y="1421"/>
                  <a:pt x="15979" y="1408"/>
                </a:cubicBezTo>
                <a:cubicBezTo>
                  <a:pt x="16090" y="1445"/>
                  <a:pt x="16180" y="1418"/>
                  <a:pt x="16291" y="1466"/>
                </a:cubicBezTo>
                <a:cubicBezTo>
                  <a:pt x="16273" y="1474"/>
                  <a:pt x="16246" y="1474"/>
                  <a:pt x="16238" y="1492"/>
                </a:cubicBezTo>
                <a:lnTo>
                  <a:pt x="16238" y="1492"/>
                </a:lnTo>
                <a:cubicBezTo>
                  <a:pt x="16239" y="1493"/>
                  <a:pt x="16239" y="1493"/>
                  <a:pt x="16240" y="1493"/>
                </a:cubicBezTo>
                <a:cubicBezTo>
                  <a:pt x="16251" y="1499"/>
                  <a:pt x="16261" y="1502"/>
                  <a:pt x="16274" y="1502"/>
                </a:cubicBezTo>
                <a:cubicBezTo>
                  <a:pt x="16287" y="1502"/>
                  <a:pt x="16298" y="1499"/>
                  <a:pt x="16309" y="1493"/>
                </a:cubicBezTo>
                <a:cubicBezTo>
                  <a:pt x="16309" y="1493"/>
                  <a:pt x="16309" y="1493"/>
                  <a:pt x="16310" y="1492"/>
                </a:cubicBezTo>
                <a:cubicBezTo>
                  <a:pt x="16320" y="1513"/>
                  <a:pt x="16360" y="1498"/>
                  <a:pt x="16350" y="1513"/>
                </a:cubicBezTo>
                <a:cubicBezTo>
                  <a:pt x="16364" y="1503"/>
                  <a:pt x="16373" y="1487"/>
                  <a:pt x="16376" y="1469"/>
                </a:cubicBezTo>
                <a:lnTo>
                  <a:pt x="16376" y="1432"/>
                </a:lnTo>
                <a:cubicBezTo>
                  <a:pt x="16371" y="1404"/>
                  <a:pt x="16357" y="1374"/>
                  <a:pt x="16336" y="1355"/>
                </a:cubicBezTo>
                <a:cubicBezTo>
                  <a:pt x="16318" y="1368"/>
                  <a:pt x="16311" y="1352"/>
                  <a:pt x="16297" y="1344"/>
                </a:cubicBezTo>
                <a:cubicBezTo>
                  <a:pt x="16284" y="1336"/>
                  <a:pt x="16294" y="1349"/>
                  <a:pt x="16291" y="1349"/>
                </a:cubicBezTo>
                <a:lnTo>
                  <a:pt x="16291" y="1357"/>
                </a:lnTo>
                <a:cubicBezTo>
                  <a:pt x="16291" y="1357"/>
                  <a:pt x="16294" y="1363"/>
                  <a:pt x="16291" y="1365"/>
                </a:cubicBezTo>
                <a:lnTo>
                  <a:pt x="16291" y="1357"/>
                </a:lnTo>
                <a:cubicBezTo>
                  <a:pt x="16278" y="1365"/>
                  <a:pt x="16283" y="1349"/>
                  <a:pt x="16291" y="1349"/>
                </a:cubicBezTo>
                <a:lnTo>
                  <a:pt x="16291" y="1349"/>
                </a:lnTo>
                <a:cubicBezTo>
                  <a:pt x="16290" y="1348"/>
                  <a:pt x="16288" y="1347"/>
                  <a:pt x="16287" y="1345"/>
                </a:cubicBezTo>
                <a:cubicBezTo>
                  <a:pt x="16286" y="1342"/>
                  <a:pt x="16285" y="1340"/>
                  <a:pt x="16285" y="1337"/>
                </a:cubicBezTo>
                <a:cubicBezTo>
                  <a:pt x="16285" y="1335"/>
                  <a:pt x="16285" y="1333"/>
                  <a:pt x="16286" y="1331"/>
                </a:cubicBezTo>
                <a:lnTo>
                  <a:pt x="16286" y="1331"/>
                </a:lnTo>
                <a:cubicBezTo>
                  <a:pt x="16194" y="1313"/>
                  <a:pt x="16115" y="1303"/>
                  <a:pt x="16021" y="1297"/>
                </a:cubicBezTo>
                <a:cubicBezTo>
                  <a:pt x="16019" y="1315"/>
                  <a:pt x="16048" y="1297"/>
                  <a:pt x="16043" y="1312"/>
                </a:cubicBezTo>
                <a:lnTo>
                  <a:pt x="16029" y="1312"/>
                </a:lnTo>
                <a:cubicBezTo>
                  <a:pt x="16021" y="1326"/>
                  <a:pt x="16037" y="1317"/>
                  <a:pt x="16037" y="1328"/>
                </a:cubicBezTo>
                <a:cubicBezTo>
                  <a:pt x="16037" y="1338"/>
                  <a:pt x="16051" y="1312"/>
                  <a:pt x="16061" y="1312"/>
                </a:cubicBezTo>
                <a:cubicBezTo>
                  <a:pt x="16072" y="1312"/>
                  <a:pt x="16064" y="1320"/>
                  <a:pt x="16069" y="1328"/>
                </a:cubicBezTo>
                <a:cubicBezTo>
                  <a:pt x="16074" y="1336"/>
                  <a:pt x="16072" y="1315"/>
                  <a:pt x="16082" y="1315"/>
                </a:cubicBezTo>
                <a:cubicBezTo>
                  <a:pt x="16093" y="1315"/>
                  <a:pt x="16170" y="1315"/>
                  <a:pt x="16191" y="1342"/>
                </a:cubicBezTo>
                <a:lnTo>
                  <a:pt x="16193" y="1342"/>
                </a:lnTo>
                <a:cubicBezTo>
                  <a:pt x="16193" y="1339"/>
                  <a:pt x="16201" y="1342"/>
                  <a:pt x="16193" y="1342"/>
                </a:cubicBezTo>
                <a:cubicBezTo>
                  <a:pt x="16186" y="1342"/>
                  <a:pt x="16191" y="1347"/>
                  <a:pt x="16191" y="1342"/>
                </a:cubicBezTo>
                <a:cubicBezTo>
                  <a:pt x="16191" y="1336"/>
                  <a:pt x="16178" y="1344"/>
                  <a:pt x="16178" y="1352"/>
                </a:cubicBezTo>
                <a:cubicBezTo>
                  <a:pt x="16178" y="1360"/>
                  <a:pt x="16191" y="1346"/>
                  <a:pt x="16199" y="1357"/>
                </a:cubicBezTo>
                <a:cubicBezTo>
                  <a:pt x="16207" y="1367"/>
                  <a:pt x="16205" y="1339"/>
                  <a:pt x="16215" y="1339"/>
                </a:cubicBezTo>
                <a:cubicBezTo>
                  <a:pt x="16226" y="1339"/>
                  <a:pt x="16201" y="1357"/>
                  <a:pt x="16217" y="1357"/>
                </a:cubicBezTo>
                <a:cubicBezTo>
                  <a:pt x="16233" y="1357"/>
                  <a:pt x="16220" y="1342"/>
                  <a:pt x="16246" y="1342"/>
                </a:cubicBezTo>
                <a:cubicBezTo>
                  <a:pt x="16273" y="1342"/>
                  <a:pt x="16230" y="1344"/>
                  <a:pt x="16233" y="1357"/>
                </a:cubicBezTo>
                <a:lnTo>
                  <a:pt x="16233" y="1357"/>
                </a:lnTo>
                <a:cubicBezTo>
                  <a:pt x="16256" y="1368"/>
                  <a:pt x="16275" y="1375"/>
                  <a:pt x="16299" y="1381"/>
                </a:cubicBezTo>
                <a:cubicBezTo>
                  <a:pt x="16299" y="1379"/>
                  <a:pt x="16307" y="1381"/>
                  <a:pt x="16299" y="1381"/>
                </a:cubicBezTo>
                <a:cubicBezTo>
                  <a:pt x="16291" y="1381"/>
                  <a:pt x="16321" y="1387"/>
                  <a:pt x="16318" y="1400"/>
                </a:cubicBezTo>
                <a:cubicBezTo>
                  <a:pt x="16316" y="1413"/>
                  <a:pt x="16254" y="1405"/>
                  <a:pt x="16220" y="1387"/>
                </a:cubicBezTo>
                <a:cubicBezTo>
                  <a:pt x="16186" y="1368"/>
                  <a:pt x="16175" y="1383"/>
                  <a:pt x="16193" y="1373"/>
                </a:cubicBezTo>
                <a:cubicBezTo>
                  <a:pt x="16212" y="1362"/>
                  <a:pt x="16170" y="1368"/>
                  <a:pt x="16167" y="1379"/>
                </a:cubicBezTo>
                <a:cubicBezTo>
                  <a:pt x="16164" y="1389"/>
                  <a:pt x="16164" y="1365"/>
                  <a:pt x="16154" y="1368"/>
                </a:cubicBezTo>
                <a:lnTo>
                  <a:pt x="16148" y="1368"/>
                </a:lnTo>
                <a:cubicBezTo>
                  <a:pt x="16148" y="1376"/>
                  <a:pt x="16127" y="1376"/>
                  <a:pt x="16130" y="1368"/>
                </a:cubicBezTo>
                <a:cubicBezTo>
                  <a:pt x="16133" y="1360"/>
                  <a:pt x="16127" y="1384"/>
                  <a:pt x="16114" y="1379"/>
                </a:cubicBezTo>
                <a:cubicBezTo>
                  <a:pt x="16019" y="1349"/>
                  <a:pt x="15945" y="1379"/>
                  <a:pt x="15876" y="1349"/>
                </a:cubicBezTo>
                <a:cubicBezTo>
                  <a:pt x="15876" y="1355"/>
                  <a:pt x="15881" y="1357"/>
                  <a:pt x="15876" y="1357"/>
                </a:cubicBezTo>
                <a:lnTo>
                  <a:pt x="15876" y="1357"/>
                </a:lnTo>
                <a:cubicBezTo>
                  <a:pt x="15866" y="1357"/>
                  <a:pt x="15857" y="1356"/>
                  <a:pt x="15847" y="1356"/>
                </a:cubicBezTo>
                <a:cubicBezTo>
                  <a:pt x="15837" y="1356"/>
                  <a:pt x="15828" y="1357"/>
                  <a:pt x="15818" y="1357"/>
                </a:cubicBezTo>
                <a:cubicBezTo>
                  <a:pt x="15823" y="1355"/>
                  <a:pt x="15823" y="1351"/>
                  <a:pt x="15815" y="1349"/>
                </a:cubicBezTo>
                <a:cubicBezTo>
                  <a:pt x="15807" y="1346"/>
                  <a:pt x="15752" y="1343"/>
                  <a:pt x="15730" y="1365"/>
                </a:cubicBezTo>
                <a:cubicBezTo>
                  <a:pt x="15709" y="1386"/>
                  <a:pt x="15747" y="1371"/>
                  <a:pt x="15757" y="1384"/>
                </a:cubicBezTo>
                <a:cubicBezTo>
                  <a:pt x="15768" y="1397"/>
                  <a:pt x="15718" y="1384"/>
                  <a:pt x="15699" y="1384"/>
                </a:cubicBezTo>
                <a:cubicBezTo>
                  <a:pt x="15681" y="1384"/>
                  <a:pt x="15707" y="1365"/>
                  <a:pt x="15691" y="1365"/>
                </a:cubicBezTo>
                <a:cubicBezTo>
                  <a:pt x="15675" y="1365"/>
                  <a:pt x="15685" y="1376"/>
                  <a:pt x="15693" y="1379"/>
                </a:cubicBezTo>
                <a:lnTo>
                  <a:pt x="15693" y="1379"/>
                </a:lnTo>
                <a:cubicBezTo>
                  <a:pt x="15678" y="1385"/>
                  <a:pt x="15663" y="1387"/>
                  <a:pt x="15646" y="1387"/>
                </a:cubicBezTo>
                <a:cubicBezTo>
                  <a:pt x="15636" y="1387"/>
                  <a:pt x="15627" y="1386"/>
                  <a:pt x="15617" y="1384"/>
                </a:cubicBezTo>
                <a:cubicBezTo>
                  <a:pt x="15614" y="1392"/>
                  <a:pt x="15583" y="1392"/>
                  <a:pt x="15580" y="1384"/>
                </a:cubicBezTo>
                <a:cubicBezTo>
                  <a:pt x="15578" y="1376"/>
                  <a:pt x="15601" y="1384"/>
                  <a:pt x="15617" y="1384"/>
                </a:cubicBezTo>
                <a:cubicBezTo>
                  <a:pt x="15633" y="1384"/>
                  <a:pt x="15643" y="1367"/>
                  <a:pt x="15635" y="1357"/>
                </a:cubicBezTo>
                <a:cubicBezTo>
                  <a:pt x="15627" y="1346"/>
                  <a:pt x="15631" y="1376"/>
                  <a:pt x="15617" y="1371"/>
                </a:cubicBezTo>
                <a:cubicBezTo>
                  <a:pt x="15604" y="1365"/>
                  <a:pt x="15564" y="1371"/>
                  <a:pt x="15537" y="1368"/>
                </a:cubicBezTo>
                <a:cubicBezTo>
                  <a:pt x="15511" y="1365"/>
                  <a:pt x="15561" y="1357"/>
                  <a:pt x="15540" y="1355"/>
                </a:cubicBezTo>
                <a:cubicBezTo>
                  <a:pt x="15519" y="1352"/>
                  <a:pt x="15466" y="1365"/>
                  <a:pt x="15431" y="1365"/>
                </a:cubicBezTo>
                <a:cubicBezTo>
                  <a:pt x="15397" y="1365"/>
                  <a:pt x="15434" y="1339"/>
                  <a:pt x="15450" y="1336"/>
                </a:cubicBezTo>
                <a:lnTo>
                  <a:pt x="15450" y="1336"/>
                </a:lnTo>
                <a:cubicBezTo>
                  <a:pt x="15450" y="1337"/>
                  <a:pt x="15450" y="1337"/>
                  <a:pt x="15450" y="1338"/>
                </a:cubicBezTo>
                <a:cubicBezTo>
                  <a:pt x="15450" y="1340"/>
                  <a:pt x="15450" y="1341"/>
                  <a:pt x="15451" y="1343"/>
                </a:cubicBezTo>
                <a:cubicBezTo>
                  <a:pt x="15452" y="1345"/>
                  <a:pt x="15454" y="1346"/>
                  <a:pt x="15455" y="1347"/>
                </a:cubicBezTo>
                <a:cubicBezTo>
                  <a:pt x="15457" y="1348"/>
                  <a:pt x="15459" y="1348"/>
                  <a:pt x="15461" y="1348"/>
                </a:cubicBezTo>
                <a:cubicBezTo>
                  <a:pt x="15463" y="1348"/>
                  <a:pt x="15464" y="1348"/>
                  <a:pt x="15466" y="1347"/>
                </a:cubicBezTo>
                <a:cubicBezTo>
                  <a:pt x="15468" y="1346"/>
                  <a:pt x="15469" y="1345"/>
                  <a:pt x="15470" y="1343"/>
                </a:cubicBezTo>
                <a:cubicBezTo>
                  <a:pt x="15471" y="1342"/>
                  <a:pt x="15471" y="1340"/>
                  <a:pt x="15471" y="1339"/>
                </a:cubicBezTo>
                <a:cubicBezTo>
                  <a:pt x="15461" y="1339"/>
                  <a:pt x="15466" y="1330"/>
                  <a:pt x="15471" y="1328"/>
                </a:cubicBezTo>
                <a:cubicBezTo>
                  <a:pt x="15476" y="1325"/>
                  <a:pt x="15447" y="1336"/>
                  <a:pt x="15439" y="1326"/>
                </a:cubicBezTo>
                <a:lnTo>
                  <a:pt x="15439" y="1326"/>
                </a:lnTo>
                <a:cubicBezTo>
                  <a:pt x="15460" y="1317"/>
                  <a:pt x="15480" y="1312"/>
                  <a:pt x="15502" y="1312"/>
                </a:cubicBezTo>
                <a:cubicBezTo>
                  <a:pt x="15517" y="1312"/>
                  <a:pt x="15529" y="1314"/>
                  <a:pt x="15543" y="1318"/>
                </a:cubicBezTo>
                <a:cubicBezTo>
                  <a:pt x="15553" y="1297"/>
                  <a:pt x="15577" y="1323"/>
                  <a:pt x="15593" y="1305"/>
                </a:cubicBezTo>
                <a:cubicBezTo>
                  <a:pt x="15609" y="1286"/>
                  <a:pt x="15601" y="1305"/>
                  <a:pt x="15603" y="1305"/>
                </a:cubicBezTo>
                <a:cubicBezTo>
                  <a:pt x="15606" y="1305"/>
                  <a:pt x="15646" y="1299"/>
                  <a:pt x="15659" y="1326"/>
                </a:cubicBezTo>
                <a:cubicBezTo>
                  <a:pt x="15667" y="1305"/>
                  <a:pt x="15646" y="1315"/>
                  <a:pt x="15651" y="1299"/>
                </a:cubicBezTo>
                <a:cubicBezTo>
                  <a:pt x="15656" y="1283"/>
                  <a:pt x="15672" y="1302"/>
                  <a:pt x="15672" y="1315"/>
                </a:cubicBezTo>
                <a:cubicBezTo>
                  <a:pt x="15672" y="1328"/>
                  <a:pt x="15709" y="1318"/>
                  <a:pt x="15738" y="1315"/>
                </a:cubicBezTo>
                <a:lnTo>
                  <a:pt x="15738" y="1305"/>
                </a:lnTo>
                <a:cubicBezTo>
                  <a:pt x="15736" y="1302"/>
                  <a:pt x="15730" y="1304"/>
                  <a:pt x="15730" y="1299"/>
                </a:cubicBezTo>
                <a:cubicBezTo>
                  <a:pt x="15730" y="1293"/>
                  <a:pt x="15738" y="1299"/>
                  <a:pt x="15738" y="1305"/>
                </a:cubicBezTo>
                <a:cubicBezTo>
                  <a:pt x="15738" y="1310"/>
                  <a:pt x="15757" y="1318"/>
                  <a:pt x="15773" y="1315"/>
                </a:cubicBezTo>
                <a:cubicBezTo>
                  <a:pt x="15789" y="1312"/>
                  <a:pt x="15797" y="1304"/>
                  <a:pt x="15810" y="1299"/>
                </a:cubicBezTo>
                <a:cubicBezTo>
                  <a:pt x="15823" y="1293"/>
                  <a:pt x="15926" y="1299"/>
                  <a:pt x="15974" y="1315"/>
                </a:cubicBezTo>
                <a:moveTo>
                  <a:pt x="14627" y="2080"/>
                </a:moveTo>
                <a:cubicBezTo>
                  <a:pt x="14640" y="1992"/>
                  <a:pt x="14532" y="1995"/>
                  <a:pt x="14492" y="1953"/>
                </a:cubicBezTo>
                <a:cubicBezTo>
                  <a:pt x="14400" y="1937"/>
                  <a:pt x="14355" y="2045"/>
                  <a:pt x="14302" y="2066"/>
                </a:cubicBezTo>
                <a:cubicBezTo>
                  <a:pt x="14262" y="2182"/>
                  <a:pt x="14220" y="2264"/>
                  <a:pt x="14230" y="2409"/>
                </a:cubicBezTo>
                <a:cubicBezTo>
                  <a:pt x="14249" y="2420"/>
                  <a:pt x="14251" y="2459"/>
                  <a:pt x="14251" y="2478"/>
                </a:cubicBezTo>
                <a:cubicBezTo>
                  <a:pt x="14296" y="2573"/>
                  <a:pt x="14368" y="2631"/>
                  <a:pt x="14434" y="2698"/>
                </a:cubicBezTo>
                <a:cubicBezTo>
                  <a:pt x="14416" y="2782"/>
                  <a:pt x="14339" y="2804"/>
                  <a:pt x="14310" y="2862"/>
                </a:cubicBezTo>
                <a:cubicBezTo>
                  <a:pt x="14281" y="2921"/>
                  <a:pt x="14162" y="2944"/>
                  <a:pt x="14093" y="2920"/>
                </a:cubicBezTo>
                <a:cubicBezTo>
                  <a:pt x="14095" y="2901"/>
                  <a:pt x="14067" y="2875"/>
                  <a:pt x="14093" y="2851"/>
                </a:cubicBezTo>
                <a:cubicBezTo>
                  <a:pt x="14120" y="2827"/>
                  <a:pt x="14077" y="2851"/>
                  <a:pt x="14077" y="2848"/>
                </a:cubicBezTo>
                <a:cubicBezTo>
                  <a:pt x="14077" y="2846"/>
                  <a:pt x="14093" y="2825"/>
                  <a:pt x="14095" y="2809"/>
                </a:cubicBezTo>
                <a:cubicBezTo>
                  <a:pt x="13976" y="2854"/>
                  <a:pt x="14066" y="3097"/>
                  <a:pt x="14196" y="3081"/>
                </a:cubicBezTo>
                <a:cubicBezTo>
                  <a:pt x="14220" y="3081"/>
                  <a:pt x="14225" y="3060"/>
                  <a:pt x="14257" y="3073"/>
                </a:cubicBezTo>
                <a:cubicBezTo>
                  <a:pt x="14389" y="3023"/>
                  <a:pt x="14519" y="2946"/>
                  <a:pt x="14569" y="2798"/>
                </a:cubicBezTo>
                <a:cubicBezTo>
                  <a:pt x="14564" y="2682"/>
                  <a:pt x="14492" y="2642"/>
                  <a:pt x="14447" y="2568"/>
                </a:cubicBezTo>
                <a:cubicBezTo>
                  <a:pt x="14426" y="2560"/>
                  <a:pt x="14378" y="2528"/>
                  <a:pt x="14378" y="2499"/>
                </a:cubicBezTo>
                <a:cubicBezTo>
                  <a:pt x="14378" y="2470"/>
                  <a:pt x="14357" y="2457"/>
                  <a:pt x="14341" y="2438"/>
                </a:cubicBezTo>
                <a:cubicBezTo>
                  <a:pt x="14341" y="2261"/>
                  <a:pt x="14466" y="2126"/>
                  <a:pt x="14627" y="2080"/>
                </a:cubicBezTo>
                <a:moveTo>
                  <a:pt x="13402" y="2639"/>
                </a:moveTo>
                <a:cubicBezTo>
                  <a:pt x="13402" y="2634"/>
                  <a:pt x="13410" y="2634"/>
                  <a:pt x="13402" y="2639"/>
                </a:cubicBezTo>
                <a:moveTo>
                  <a:pt x="13712" y="2586"/>
                </a:moveTo>
                <a:lnTo>
                  <a:pt x="13714" y="2586"/>
                </a:lnTo>
                <a:lnTo>
                  <a:pt x="13714" y="2579"/>
                </a:lnTo>
                <a:lnTo>
                  <a:pt x="13712" y="2579"/>
                </a:lnTo>
                <a:lnTo>
                  <a:pt x="13712" y="2586"/>
                </a:lnTo>
                <a:moveTo>
                  <a:pt x="13426" y="2565"/>
                </a:moveTo>
                <a:cubicBezTo>
                  <a:pt x="13423" y="2586"/>
                  <a:pt x="13402" y="2608"/>
                  <a:pt x="13410" y="2629"/>
                </a:cubicBezTo>
                <a:cubicBezTo>
                  <a:pt x="13410" y="2608"/>
                  <a:pt x="13437" y="2579"/>
                  <a:pt x="13426" y="2565"/>
                </a:cubicBezTo>
                <a:moveTo>
                  <a:pt x="14000" y="2547"/>
                </a:moveTo>
                <a:cubicBezTo>
                  <a:pt x="14003" y="2534"/>
                  <a:pt x="13992" y="2565"/>
                  <a:pt x="14000" y="2547"/>
                </a:cubicBezTo>
                <a:moveTo>
                  <a:pt x="13439" y="2534"/>
                </a:moveTo>
                <a:cubicBezTo>
                  <a:pt x="13442" y="2539"/>
                  <a:pt x="13427" y="2555"/>
                  <a:pt x="13437" y="2563"/>
                </a:cubicBezTo>
                <a:cubicBezTo>
                  <a:pt x="13448" y="2571"/>
                  <a:pt x="13458" y="2539"/>
                  <a:pt x="13439" y="2534"/>
                </a:cubicBezTo>
                <a:moveTo>
                  <a:pt x="14000" y="2515"/>
                </a:moveTo>
                <a:cubicBezTo>
                  <a:pt x="14000" y="2526"/>
                  <a:pt x="13993" y="2539"/>
                  <a:pt x="14003" y="2539"/>
                </a:cubicBezTo>
                <a:cubicBezTo>
                  <a:pt x="14014" y="2539"/>
                  <a:pt x="14005" y="2504"/>
                  <a:pt x="14000" y="2515"/>
                </a:cubicBezTo>
                <a:moveTo>
                  <a:pt x="13691" y="2515"/>
                </a:moveTo>
                <a:cubicBezTo>
                  <a:pt x="13688" y="2515"/>
                  <a:pt x="13691" y="2523"/>
                  <a:pt x="13691" y="2515"/>
                </a:cubicBezTo>
                <a:moveTo>
                  <a:pt x="13450" y="2515"/>
                </a:moveTo>
                <a:cubicBezTo>
                  <a:pt x="13450" y="2515"/>
                  <a:pt x="13458" y="2510"/>
                  <a:pt x="13450" y="2515"/>
                </a:cubicBezTo>
                <a:moveTo>
                  <a:pt x="14000" y="2512"/>
                </a:moveTo>
                <a:cubicBezTo>
                  <a:pt x="14000" y="2512"/>
                  <a:pt x="14000" y="2499"/>
                  <a:pt x="14000" y="2512"/>
                </a:cubicBezTo>
                <a:moveTo>
                  <a:pt x="13699" y="2504"/>
                </a:moveTo>
                <a:cubicBezTo>
                  <a:pt x="13699" y="2504"/>
                  <a:pt x="13709" y="2491"/>
                  <a:pt x="13699" y="2504"/>
                </a:cubicBezTo>
                <a:moveTo>
                  <a:pt x="13468" y="2497"/>
                </a:moveTo>
                <a:cubicBezTo>
                  <a:pt x="13458" y="2491"/>
                  <a:pt x="13450" y="2505"/>
                  <a:pt x="13458" y="2510"/>
                </a:cubicBezTo>
                <a:cubicBezTo>
                  <a:pt x="13466" y="2516"/>
                  <a:pt x="13466" y="2502"/>
                  <a:pt x="13468" y="2497"/>
                </a:cubicBezTo>
                <a:moveTo>
                  <a:pt x="14003" y="2475"/>
                </a:moveTo>
                <a:lnTo>
                  <a:pt x="14003" y="2491"/>
                </a:lnTo>
                <a:cubicBezTo>
                  <a:pt x="14003" y="2489"/>
                  <a:pt x="14003" y="2487"/>
                  <a:pt x="14005" y="2489"/>
                </a:cubicBezTo>
                <a:cubicBezTo>
                  <a:pt x="14008" y="2492"/>
                  <a:pt x="14005" y="2475"/>
                  <a:pt x="14003" y="2475"/>
                </a:cubicBezTo>
                <a:moveTo>
                  <a:pt x="13479" y="2459"/>
                </a:moveTo>
                <a:cubicBezTo>
                  <a:pt x="13482" y="2470"/>
                  <a:pt x="13469" y="2470"/>
                  <a:pt x="13474" y="2483"/>
                </a:cubicBezTo>
                <a:cubicBezTo>
                  <a:pt x="13480" y="2497"/>
                  <a:pt x="13490" y="2462"/>
                  <a:pt x="13479" y="2459"/>
                </a:cubicBezTo>
                <a:moveTo>
                  <a:pt x="13714" y="2457"/>
                </a:moveTo>
                <a:lnTo>
                  <a:pt x="13699" y="2475"/>
                </a:lnTo>
                <a:cubicBezTo>
                  <a:pt x="13709" y="2470"/>
                  <a:pt x="13722" y="2473"/>
                  <a:pt x="13714" y="2457"/>
                </a:cubicBezTo>
                <a:moveTo>
                  <a:pt x="13738" y="2457"/>
                </a:moveTo>
                <a:cubicBezTo>
                  <a:pt x="13738" y="2457"/>
                  <a:pt x="13741" y="2446"/>
                  <a:pt x="13738" y="2457"/>
                </a:cubicBezTo>
                <a:moveTo>
                  <a:pt x="13714" y="2457"/>
                </a:moveTo>
                <a:cubicBezTo>
                  <a:pt x="13730" y="2459"/>
                  <a:pt x="13728" y="2449"/>
                  <a:pt x="13730" y="2446"/>
                </a:cubicBezTo>
                <a:cubicBezTo>
                  <a:pt x="13733" y="2444"/>
                  <a:pt x="13725" y="2452"/>
                  <a:pt x="13714" y="2457"/>
                </a:cubicBezTo>
                <a:moveTo>
                  <a:pt x="13767" y="2433"/>
                </a:moveTo>
                <a:lnTo>
                  <a:pt x="13762" y="2433"/>
                </a:lnTo>
                <a:lnTo>
                  <a:pt x="13762" y="2438"/>
                </a:lnTo>
                <a:cubicBezTo>
                  <a:pt x="13767" y="2446"/>
                  <a:pt x="13767" y="2436"/>
                  <a:pt x="13767" y="2433"/>
                </a:cubicBezTo>
                <a:moveTo>
                  <a:pt x="13767" y="2433"/>
                </a:moveTo>
                <a:cubicBezTo>
                  <a:pt x="13767" y="2433"/>
                  <a:pt x="13767" y="2420"/>
                  <a:pt x="13767" y="2433"/>
                </a:cubicBezTo>
                <a:moveTo>
                  <a:pt x="13691" y="2459"/>
                </a:moveTo>
                <a:cubicBezTo>
                  <a:pt x="13704" y="2465"/>
                  <a:pt x="13701" y="2450"/>
                  <a:pt x="13714" y="2452"/>
                </a:cubicBezTo>
                <a:cubicBezTo>
                  <a:pt x="13728" y="2455"/>
                  <a:pt x="13709" y="2447"/>
                  <a:pt x="13714" y="2436"/>
                </a:cubicBezTo>
                <a:cubicBezTo>
                  <a:pt x="13720" y="2426"/>
                  <a:pt x="13709" y="2425"/>
                  <a:pt x="13701" y="2422"/>
                </a:cubicBezTo>
                <a:cubicBezTo>
                  <a:pt x="13693" y="2420"/>
                  <a:pt x="13701" y="2436"/>
                  <a:pt x="13701" y="2446"/>
                </a:cubicBezTo>
                <a:cubicBezTo>
                  <a:pt x="13701" y="2457"/>
                  <a:pt x="13675" y="2447"/>
                  <a:pt x="13669" y="2457"/>
                </a:cubicBezTo>
                <a:cubicBezTo>
                  <a:pt x="13664" y="2468"/>
                  <a:pt x="13691" y="2438"/>
                  <a:pt x="13691" y="2459"/>
                </a:cubicBezTo>
                <a:moveTo>
                  <a:pt x="13725" y="2409"/>
                </a:moveTo>
                <a:cubicBezTo>
                  <a:pt x="13725" y="2409"/>
                  <a:pt x="13738" y="2399"/>
                  <a:pt x="13725" y="2409"/>
                </a:cubicBezTo>
                <a:moveTo>
                  <a:pt x="13770" y="2399"/>
                </a:moveTo>
                <a:cubicBezTo>
                  <a:pt x="13765" y="2399"/>
                  <a:pt x="13762" y="2404"/>
                  <a:pt x="13762" y="2409"/>
                </a:cubicBezTo>
                <a:cubicBezTo>
                  <a:pt x="13762" y="2415"/>
                  <a:pt x="13770" y="2409"/>
                  <a:pt x="13770" y="2399"/>
                </a:cubicBezTo>
                <a:moveTo>
                  <a:pt x="13818" y="2399"/>
                </a:moveTo>
                <a:lnTo>
                  <a:pt x="13818" y="2399"/>
                </a:lnTo>
                <a:cubicBezTo>
                  <a:pt x="13810" y="2399"/>
                  <a:pt x="13815" y="2401"/>
                  <a:pt x="13818" y="2401"/>
                </a:cubicBezTo>
                <a:lnTo>
                  <a:pt x="13818" y="2399"/>
                </a:lnTo>
                <a:moveTo>
                  <a:pt x="13770" y="2401"/>
                </a:moveTo>
                <a:cubicBezTo>
                  <a:pt x="13770" y="2401"/>
                  <a:pt x="13770" y="2388"/>
                  <a:pt x="13770" y="2401"/>
                </a:cubicBezTo>
                <a:moveTo>
                  <a:pt x="13791" y="2383"/>
                </a:moveTo>
                <a:cubicBezTo>
                  <a:pt x="13783" y="2383"/>
                  <a:pt x="13783" y="2385"/>
                  <a:pt x="13783" y="2388"/>
                </a:cubicBezTo>
                <a:cubicBezTo>
                  <a:pt x="13783" y="2391"/>
                  <a:pt x="13791" y="2385"/>
                  <a:pt x="13791" y="2383"/>
                </a:cubicBezTo>
                <a:moveTo>
                  <a:pt x="13788" y="2356"/>
                </a:moveTo>
                <a:lnTo>
                  <a:pt x="13788" y="2356"/>
                </a:lnTo>
                <a:moveTo>
                  <a:pt x="13833" y="2354"/>
                </a:moveTo>
                <a:cubicBezTo>
                  <a:pt x="13818" y="2354"/>
                  <a:pt x="13810" y="2356"/>
                  <a:pt x="13807" y="2372"/>
                </a:cubicBezTo>
                <a:cubicBezTo>
                  <a:pt x="13804" y="2388"/>
                  <a:pt x="13823" y="2356"/>
                  <a:pt x="13833" y="2354"/>
                </a:cubicBezTo>
                <a:moveTo>
                  <a:pt x="13820" y="2346"/>
                </a:moveTo>
                <a:lnTo>
                  <a:pt x="13828" y="2346"/>
                </a:lnTo>
                <a:lnTo>
                  <a:pt x="13828" y="2335"/>
                </a:lnTo>
                <a:lnTo>
                  <a:pt x="13820" y="2335"/>
                </a:lnTo>
                <a:lnTo>
                  <a:pt x="13820" y="2346"/>
                </a:lnTo>
                <a:moveTo>
                  <a:pt x="13841" y="2335"/>
                </a:moveTo>
                <a:cubicBezTo>
                  <a:pt x="13841" y="2335"/>
                  <a:pt x="13844" y="2348"/>
                  <a:pt x="13841" y="2335"/>
                </a:cubicBezTo>
                <a:moveTo>
                  <a:pt x="13860" y="2325"/>
                </a:moveTo>
                <a:lnTo>
                  <a:pt x="13873" y="2325"/>
                </a:lnTo>
                <a:lnTo>
                  <a:pt x="13873" y="2335"/>
                </a:lnTo>
                <a:lnTo>
                  <a:pt x="13860" y="2335"/>
                </a:lnTo>
                <a:lnTo>
                  <a:pt x="13860" y="2325"/>
                </a:lnTo>
                <a:moveTo>
                  <a:pt x="13841" y="2335"/>
                </a:moveTo>
                <a:cubicBezTo>
                  <a:pt x="13855" y="2335"/>
                  <a:pt x="13844" y="2317"/>
                  <a:pt x="13833" y="2319"/>
                </a:cubicBezTo>
                <a:cubicBezTo>
                  <a:pt x="13823" y="2322"/>
                  <a:pt x="13841" y="2325"/>
                  <a:pt x="13841" y="2335"/>
                </a:cubicBezTo>
                <a:moveTo>
                  <a:pt x="13873" y="2317"/>
                </a:moveTo>
                <a:cubicBezTo>
                  <a:pt x="13873" y="2317"/>
                  <a:pt x="13878" y="2306"/>
                  <a:pt x="13873" y="2317"/>
                </a:cubicBezTo>
                <a:moveTo>
                  <a:pt x="13855" y="2311"/>
                </a:moveTo>
                <a:lnTo>
                  <a:pt x="13855" y="2311"/>
                </a:lnTo>
                <a:moveTo>
                  <a:pt x="13966" y="2200"/>
                </a:moveTo>
                <a:lnTo>
                  <a:pt x="13966" y="2200"/>
                </a:lnTo>
                <a:moveTo>
                  <a:pt x="13966" y="2200"/>
                </a:moveTo>
                <a:cubicBezTo>
                  <a:pt x="13966" y="2200"/>
                  <a:pt x="13960" y="2200"/>
                  <a:pt x="13966" y="2200"/>
                </a:cubicBezTo>
                <a:moveTo>
                  <a:pt x="13947" y="2867"/>
                </a:moveTo>
                <a:cubicBezTo>
                  <a:pt x="13947" y="2867"/>
                  <a:pt x="13947" y="2869"/>
                  <a:pt x="13947" y="2867"/>
                </a:cubicBezTo>
                <a:moveTo>
                  <a:pt x="13582" y="2610"/>
                </a:moveTo>
                <a:cubicBezTo>
                  <a:pt x="13582" y="2610"/>
                  <a:pt x="13585" y="2629"/>
                  <a:pt x="13582" y="2610"/>
                </a:cubicBezTo>
                <a:moveTo>
                  <a:pt x="13587" y="2602"/>
                </a:moveTo>
                <a:cubicBezTo>
                  <a:pt x="13587" y="2602"/>
                  <a:pt x="13601" y="2605"/>
                  <a:pt x="13587" y="2602"/>
                </a:cubicBezTo>
                <a:moveTo>
                  <a:pt x="13622" y="2589"/>
                </a:moveTo>
                <a:lnTo>
                  <a:pt x="13632" y="2589"/>
                </a:lnTo>
                <a:lnTo>
                  <a:pt x="13632" y="2602"/>
                </a:lnTo>
                <a:lnTo>
                  <a:pt x="13622" y="2602"/>
                </a:lnTo>
                <a:lnTo>
                  <a:pt x="13622" y="2589"/>
                </a:lnTo>
                <a:moveTo>
                  <a:pt x="13619" y="2602"/>
                </a:moveTo>
                <a:cubicBezTo>
                  <a:pt x="13614" y="2589"/>
                  <a:pt x="13598" y="2592"/>
                  <a:pt x="13598" y="2581"/>
                </a:cubicBezTo>
                <a:cubicBezTo>
                  <a:pt x="13598" y="2571"/>
                  <a:pt x="13622" y="2589"/>
                  <a:pt x="13619" y="2602"/>
                </a:cubicBezTo>
                <a:moveTo>
                  <a:pt x="13619" y="2568"/>
                </a:moveTo>
                <a:lnTo>
                  <a:pt x="13622" y="2568"/>
                </a:lnTo>
                <a:lnTo>
                  <a:pt x="13622" y="2576"/>
                </a:lnTo>
                <a:lnTo>
                  <a:pt x="13619" y="2576"/>
                </a:lnTo>
                <a:lnTo>
                  <a:pt x="13619" y="2568"/>
                </a:lnTo>
                <a:moveTo>
                  <a:pt x="13622" y="2539"/>
                </a:moveTo>
                <a:lnTo>
                  <a:pt x="13622" y="2539"/>
                </a:lnTo>
                <a:moveTo>
                  <a:pt x="13339" y="2518"/>
                </a:moveTo>
                <a:lnTo>
                  <a:pt x="13347" y="2518"/>
                </a:lnTo>
                <a:lnTo>
                  <a:pt x="13347" y="2528"/>
                </a:lnTo>
                <a:lnTo>
                  <a:pt x="13339" y="2528"/>
                </a:lnTo>
                <a:lnTo>
                  <a:pt x="13339" y="2518"/>
                </a:lnTo>
                <a:moveTo>
                  <a:pt x="13598" y="2518"/>
                </a:moveTo>
                <a:lnTo>
                  <a:pt x="13619" y="2518"/>
                </a:lnTo>
                <a:cubicBezTo>
                  <a:pt x="13622" y="2531"/>
                  <a:pt x="13606" y="2520"/>
                  <a:pt x="13598" y="2520"/>
                </a:cubicBezTo>
                <a:lnTo>
                  <a:pt x="13598" y="2518"/>
                </a:lnTo>
                <a:moveTo>
                  <a:pt x="13638" y="2510"/>
                </a:moveTo>
                <a:lnTo>
                  <a:pt x="13638" y="2510"/>
                </a:lnTo>
                <a:moveTo>
                  <a:pt x="13651" y="2510"/>
                </a:moveTo>
                <a:cubicBezTo>
                  <a:pt x="13651" y="2502"/>
                  <a:pt x="13661" y="2502"/>
                  <a:pt x="13669" y="2502"/>
                </a:cubicBezTo>
                <a:cubicBezTo>
                  <a:pt x="13677" y="2502"/>
                  <a:pt x="13661" y="2510"/>
                  <a:pt x="13651" y="2510"/>
                </a:cubicBezTo>
                <a:moveTo>
                  <a:pt x="13646" y="2497"/>
                </a:moveTo>
                <a:cubicBezTo>
                  <a:pt x="13646" y="2497"/>
                  <a:pt x="13635" y="2507"/>
                  <a:pt x="13646" y="2497"/>
                </a:cubicBezTo>
                <a:moveTo>
                  <a:pt x="13619" y="2504"/>
                </a:moveTo>
                <a:cubicBezTo>
                  <a:pt x="13627" y="2520"/>
                  <a:pt x="13622" y="2489"/>
                  <a:pt x="13632" y="2478"/>
                </a:cubicBezTo>
                <a:cubicBezTo>
                  <a:pt x="13643" y="2467"/>
                  <a:pt x="13625" y="2505"/>
                  <a:pt x="13622" y="2518"/>
                </a:cubicBezTo>
                <a:cubicBezTo>
                  <a:pt x="13620" y="2532"/>
                  <a:pt x="13614" y="2518"/>
                  <a:pt x="13619" y="2504"/>
                </a:cubicBezTo>
                <a:moveTo>
                  <a:pt x="14003" y="2454"/>
                </a:moveTo>
                <a:lnTo>
                  <a:pt x="14003" y="2454"/>
                </a:lnTo>
                <a:moveTo>
                  <a:pt x="13691" y="2465"/>
                </a:moveTo>
                <a:cubicBezTo>
                  <a:pt x="13685" y="2462"/>
                  <a:pt x="13675" y="2475"/>
                  <a:pt x="13685" y="2475"/>
                </a:cubicBezTo>
                <a:cubicBezTo>
                  <a:pt x="13696" y="2475"/>
                  <a:pt x="13672" y="2462"/>
                  <a:pt x="13659" y="2467"/>
                </a:cubicBezTo>
                <a:cubicBezTo>
                  <a:pt x="13646" y="2473"/>
                  <a:pt x="13669" y="2471"/>
                  <a:pt x="13664" y="2481"/>
                </a:cubicBezTo>
                <a:cubicBezTo>
                  <a:pt x="13659" y="2492"/>
                  <a:pt x="13656" y="2478"/>
                  <a:pt x="13646" y="2478"/>
                </a:cubicBezTo>
                <a:lnTo>
                  <a:pt x="13646" y="2478"/>
                </a:lnTo>
                <a:cubicBezTo>
                  <a:pt x="13681" y="2431"/>
                  <a:pt x="13718" y="2396"/>
                  <a:pt x="13767" y="2364"/>
                </a:cubicBezTo>
                <a:cubicBezTo>
                  <a:pt x="13781" y="2377"/>
                  <a:pt x="13757" y="2377"/>
                  <a:pt x="13757" y="2385"/>
                </a:cubicBezTo>
                <a:lnTo>
                  <a:pt x="13765" y="2391"/>
                </a:lnTo>
                <a:cubicBezTo>
                  <a:pt x="13781" y="2377"/>
                  <a:pt x="13775" y="2362"/>
                  <a:pt x="13783" y="2348"/>
                </a:cubicBezTo>
                <a:cubicBezTo>
                  <a:pt x="13791" y="2335"/>
                  <a:pt x="13828" y="2333"/>
                  <a:pt x="13820" y="2311"/>
                </a:cubicBezTo>
                <a:cubicBezTo>
                  <a:pt x="13812" y="2290"/>
                  <a:pt x="13847" y="2280"/>
                  <a:pt x="13860" y="2280"/>
                </a:cubicBezTo>
                <a:cubicBezTo>
                  <a:pt x="13873" y="2280"/>
                  <a:pt x="13855" y="2274"/>
                  <a:pt x="13855" y="2266"/>
                </a:cubicBezTo>
                <a:cubicBezTo>
                  <a:pt x="13855" y="2258"/>
                  <a:pt x="13873" y="2274"/>
                  <a:pt x="13878" y="2266"/>
                </a:cubicBezTo>
                <a:cubicBezTo>
                  <a:pt x="13905" y="2325"/>
                  <a:pt x="13841" y="2364"/>
                  <a:pt x="13823" y="2401"/>
                </a:cubicBezTo>
                <a:lnTo>
                  <a:pt x="13818" y="2401"/>
                </a:lnTo>
                <a:cubicBezTo>
                  <a:pt x="13788" y="2428"/>
                  <a:pt x="13757" y="2449"/>
                  <a:pt x="13738" y="2494"/>
                </a:cubicBezTo>
                <a:cubicBezTo>
                  <a:pt x="13725" y="2494"/>
                  <a:pt x="13715" y="2489"/>
                  <a:pt x="13712" y="2494"/>
                </a:cubicBezTo>
                <a:cubicBezTo>
                  <a:pt x="13710" y="2499"/>
                  <a:pt x="13691" y="2536"/>
                  <a:pt x="13675" y="2541"/>
                </a:cubicBezTo>
                <a:cubicBezTo>
                  <a:pt x="13659" y="2547"/>
                  <a:pt x="13689" y="2544"/>
                  <a:pt x="13675" y="2557"/>
                </a:cubicBezTo>
                <a:cubicBezTo>
                  <a:pt x="13662" y="2571"/>
                  <a:pt x="13669" y="2544"/>
                  <a:pt x="13661" y="2544"/>
                </a:cubicBezTo>
                <a:cubicBezTo>
                  <a:pt x="13654" y="2544"/>
                  <a:pt x="13638" y="2549"/>
                  <a:pt x="13638" y="2565"/>
                </a:cubicBezTo>
                <a:lnTo>
                  <a:pt x="13656" y="2565"/>
                </a:lnTo>
                <a:cubicBezTo>
                  <a:pt x="13656" y="2576"/>
                  <a:pt x="13649" y="2581"/>
                  <a:pt x="13638" y="2581"/>
                </a:cubicBezTo>
                <a:cubicBezTo>
                  <a:pt x="13628" y="2581"/>
                  <a:pt x="13627" y="2576"/>
                  <a:pt x="13622" y="2571"/>
                </a:cubicBezTo>
                <a:lnTo>
                  <a:pt x="13622" y="2571"/>
                </a:lnTo>
                <a:cubicBezTo>
                  <a:pt x="13622" y="2570"/>
                  <a:pt x="13622" y="2569"/>
                  <a:pt x="13623" y="2569"/>
                </a:cubicBezTo>
                <a:cubicBezTo>
                  <a:pt x="13640" y="2539"/>
                  <a:pt x="13661" y="2517"/>
                  <a:pt x="13691" y="2499"/>
                </a:cubicBezTo>
                <a:cubicBezTo>
                  <a:pt x="13685" y="2494"/>
                  <a:pt x="13669" y="2494"/>
                  <a:pt x="13664" y="2494"/>
                </a:cubicBezTo>
                <a:cubicBezTo>
                  <a:pt x="13659" y="2494"/>
                  <a:pt x="13691" y="2489"/>
                  <a:pt x="13691" y="2462"/>
                </a:cubicBezTo>
                <a:lnTo>
                  <a:pt x="13691" y="2465"/>
                </a:lnTo>
                <a:moveTo>
                  <a:pt x="13527" y="2385"/>
                </a:moveTo>
                <a:cubicBezTo>
                  <a:pt x="13556" y="2356"/>
                  <a:pt x="13574" y="2306"/>
                  <a:pt x="13611" y="2295"/>
                </a:cubicBezTo>
                <a:cubicBezTo>
                  <a:pt x="13606" y="2282"/>
                  <a:pt x="13611" y="2282"/>
                  <a:pt x="13619" y="2272"/>
                </a:cubicBezTo>
                <a:cubicBezTo>
                  <a:pt x="13669" y="2245"/>
                  <a:pt x="13714" y="2171"/>
                  <a:pt x="13783" y="2142"/>
                </a:cubicBezTo>
                <a:cubicBezTo>
                  <a:pt x="13796" y="2142"/>
                  <a:pt x="13802" y="2156"/>
                  <a:pt x="13815" y="2153"/>
                </a:cubicBezTo>
                <a:cubicBezTo>
                  <a:pt x="13828" y="2151"/>
                  <a:pt x="13818" y="2142"/>
                  <a:pt x="13828" y="2150"/>
                </a:cubicBezTo>
                <a:cubicBezTo>
                  <a:pt x="13857" y="2072"/>
                  <a:pt x="13757" y="2050"/>
                  <a:pt x="13712" y="2021"/>
                </a:cubicBezTo>
                <a:lnTo>
                  <a:pt x="13712" y="2021"/>
                </a:lnTo>
                <a:cubicBezTo>
                  <a:pt x="13695" y="2031"/>
                  <a:pt x="13678" y="2035"/>
                  <a:pt x="13659" y="2035"/>
                </a:cubicBezTo>
                <a:cubicBezTo>
                  <a:pt x="13654" y="2035"/>
                  <a:pt x="13650" y="2035"/>
                  <a:pt x="13646" y="2035"/>
                </a:cubicBezTo>
                <a:cubicBezTo>
                  <a:pt x="13482" y="2174"/>
                  <a:pt x="13318" y="2385"/>
                  <a:pt x="13286" y="2631"/>
                </a:cubicBezTo>
                <a:lnTo>
                  <a:pt x="13286" y="2631"/>
                </a:lnTo>
                <a:cubicBezTo>
                  <a:pt x="13292" y="2639"/>
                  <a:pt x="13297" y="2646"/>
                  <a:pt x="13301" y="2653"/>
                </a:cubicBezTo>
                <a:cubicBezTo>
                  <a:pt x="13314" y="2675"/>
                  <a:pt x="13319" y="2695"/>
                  <a:pt x="13320" y="2719"/>
                </a:cubicBezTo>
                <a:cubicBezTo>
                  <a:pt x="13331" y="2721"/>
                  <a:pt x="13336" y="2727"/>
                  <a:pt x="13333" y="2737"/>
                </a:cubicBezTo>
                <a:cubicBezTo>
                  <a:pt x="13331" y="2748"/>
                  <a:pt x="13386" y="2761"/>
                  <a:pt x="13405" y="2772"/>
                </a:cubicBezTo>
                <a:cubicBezTo>
                  <a:pt x="13632" y="2732"/>
                  <a:pt x="13725" y="2518"/>
                  <a:pt x="13878" y="2388"/>
                </a:cubicBezTo>
                <a:cubicBezTo>
                  <a:pt x="13868" y="2552"/>
                  <a:pt x="13828" y="2713"/>
                  <a:pt x="13894" y="2840"/>
                </a:cubicBezTo>
                <a:cubicBezTo>
                  <a:pt x="13921" y="2846"/>
                  <a:pt x="13921" y="2864"/>
                  <a:pt x="13937" y="2877"/>
                </a:cubicBezTo>
                <a:cubicBezTo>
                  <a:pt x="13953" y="2891"/>
                  <a:pt x="13953" y="2869"/>
                  <a:pt x="13971" y="2877"/>
                </a:cubicBezTo>
                <a:cubicBezTo>
                  <a:pt x="13990" y="2885"/>
                  <a:pt x="13979" y="2870"/>
                  <a:pt x="13992" y="2867"/>
                </a:cubicBezTo>
                <a:cubicBezTo>
                  <a:pt x="14005" y="2865"/>
                  <a:pt x="13987" y="2801"/>
                  <a:pt x="13963" y="2790"/>
                </a:cubicBezTo>
                <a:cubicBezTo>
                  <a:pt x="13939" y="2780"/>
                  <a:pt x="13974" y="2791"/>
                  <a:pt x="13974" y="2780"/>
                </a:cubicBezTo>
                <a:cubicBezTo>
                  <a:pt x="13974" y="2770"/>
                  <a:pt x="13971" y="2761"/>
                  <a:pt x="13971" y="2748"/>
                </a:cubicBezTo>
                <a:lnTo>
                  <a:pt x="13979" y="2748"/>
                </a:lnTo>
                <a:cubicBezTo>
                  <a:pt x="13960" y="2684"/>
                  <a:pt x="13987" y="2602"/>
                  <a:pt x="14000" y="2518"/>
                </a:cubicBezTo>
                <a:lnTo>
                  <a:pt x="14000" y="2518"/>
                </a:lnTo>
                <a:cubicBezTo>
                  <a:pt x="13992" y="2504"/>
                  <a:pt x="13993" y="2470"/>
                  <a:pt x="14003" y="2462"/>
                </a:cubicBezTo>
                <a:cubicBezTo>
                  <a:pt x="14014" y="2454"/>
                  <a:pt x="14003" y="2475"/>
                  <a:pt x="14005" y="2475"/>
                </a:cubicBezTo>
                <a:cubicBezTo>
                  <a:pt x="14003" y="2359"/>
                  <a:pt x="14077" y="2227"/>
                  <a:pt x="13966" y="2195"/>
                </a:cubicBezTo>
                <a:cubicBezTo>
                  <a:pt x="13974" y="2192"/>
                  <a:pt x="13974" y="2208"/>
                  <a:pt x="13971" y="2206"/>
                </a:cubicBezTo>
                <a:lnTo>
                  <a:pt x="13963" y="2213"/>
                </a:lnTo>
                <a:lnTo>
                  <a:pt x="13963" y="2213"/>
                </a:lnTo>
                <a:cubicBezTo>
                  <a:pt x="13963" y="2205"/>
                  <a:pt x="13961" y="2197"/>
                  <a:pt x="13956" y="2189"/>
                </a:cubicBezTo>
                <a:cubicBezTo>
                  <a:pt x="13952" y="2181"/>
                  <a:pt x="13944" y="2174"/>
                  <a:pt x="13935" y="2169"/>
                </a:cubicBezTo>
                <a:cubicBezTo>
                  <a:pt x="13927" y="2164"/>
                  <a:pt x="13918" y="2162"/>
                  <a:pt x="13908" y="2162"/>
                </a:cubicBezTo>
                <a:cubicBezTo>
                  <a:pt x="13903" y="2162"/>
                  <a:pt x="13899" y="2162"/>
                  <a:pt x="13894" y="2163"/>
                </a:cubicBezTo>
                <a:cubicBezTo>
                  <a:pt x="13738" y="2333"/>
                  <a:pt x="13601" y="2520"/>
                  <a:pt x="13402" y="2658"/>
                </a:cubicBezTo>
                <a:lnTo>
                  <a:pt x="13402" y="2645"/>
                </a:lnTo>
                <a:cubicBezTo>
                  <a:pt x="13400" y="2647"/>
                  <a:pt x="13400" y="2653"/>
                  <a:pt x="13392" y="2650"/>
                </a:cubicBezTo>
                <a:lnTo>
                  <a:pt x="13392" y="2650"/>
                </a:lnTo>
                <a:cubicBezTo>
                  <a:pt x="13413" y="2585"/>
                  <a:pt x="13437" y="2532"/>
                  <a:pt x="13471" y="2473"/>
                </a:cubicBezTo>
                <a:cubicBezTo>
                  <a:pt x="13489" y="2442"/>
                  <a:pt x="13506" y="2417"/>
                  <a:pt x="13527" y="2388"/>
                </a:cubicBezTo>
                <a:lnTo>
                  <a:pt x="13527" y="2388"/>
                </a:lnTo>
                <a:cubicBezTo>
                  <a:pt x="13527" y="2396"/>
                  <a:pt x="13519" y="2402"/>
                  <a:pt x="13519" y="2399"/>
                </a:cubicBezTo>
                <a:cubicBezTo>
                  <a:pt x="13519" y="2397"/>
                  <a:pt x="13527" y="2393"/>
                  <a:pt x="13527" y="2388"/>
                </a:cubicBezTo>
                <a:lnTo>
                  <a:pt x="13527" y="2385"/>
                </a:lnTo>
                <a:moveTo>
                  <a:pt x="12540" y="4081"/>
                </a:moveTo>
                <a:cubicBezTo>
                  <a:pt x="12540" y="4081"/>
                  <a:pt x="12545" y="4068"/>
                  <a:pt x="12540" y="4081"/>
                </a:cubicBezTo>
                <a:moveTo>
                  <a:pt x="12897" y="3668"/>
                </a:moveTo>
                <a:cubicBezTo>
                  <a:pt x="12897" y="3668"/>
                  <a:pt x="12915" y="3682"/>
                  <a:pt x="12897" y="3668"/>
                </a:cubicBezTo>
                <a:moveTo>
                  <a:pt x="12907" y="3645"/>
                </a:moveTo>
                <a:lnTo>
                  <a:pt x="12902" y="3655"/>
                </a:lnTo>
                <a:cubicBezTo>
                  <a:pt x="12910" y="3658"/>
                  <a:pt x="12915" y="3650"/>
                  <a:pt x="12918" y="3645"/>
                </a:cubicBezTo>
                <a:lnTo>
                  <a:pt x="12907" y="3645"/>
                </a:lnTo>
                <a:moveTo>
                  <a:pt x="12918" y="3615"/>
                </a:moveTo>
                <a:cubicBezTo>
                  <a:pt x="12921" y="3623"/>
                  <a:pt x="12905" y="3634"/>
                  <a:pt x="12918" y="3642"/>
                </a:cubicBezTo>
                <a:cubicBezTo>
                  <a:pt x="12931" y="3650"/>
                  <a:pt x="12929" y="3618"/>
                  <a:pt x="12918" y="3615"/>
                </a:cubicBezTo>
                <a:moveTo>
                  <a:pt x="12942" y="3581"/>
                </a:moveTo>
                <a:cubicBezTo>
                  <a:pt x="12921" y="3573"/>
                  <a:pt x="12932" y="3601"/>
                  <a:pt x="12921" y="3608"/>
                </a:cubicBezTo>
                <a:cubicBezTo>
                  <a:pt x="12911" y="3616"/>
                  <a:pt x="12934" y="3586"/>
                  <a:pt x="12942" y="3581"/>
                </a:cubicBezTo>
                <a:moveTo>
                  <a:pt x="12942" y="3560"/>
                </a:moveTo>
                <a:cubicBezTo>
                  <a:pt x="12942" y="3565"/>
                  <a:pt x="12942" y="3570"/>
                  <a:pt x="12947" y="3570"/>
                </a:cubicBezTo>
                <a:lnTo>
                  <a:pt x="12952" y="3570"/>
                </a:lnTo>
                <a:cubicBezTo>
                  <a:pt x="12952" y="3568"/>
                  <a:pt x="12947" y="3560"/>
                  <a:pt x="12942" y="3563"/>
                </a:cubicBezTo>
                <a:lnTo>
                  <a:pt x="12942" y="3560"/>
                </a:lnTo>
                <a:moveTo>
                  <a:pt x="12960" y="3528"/>
                </a:moveTo>
                <a:lnTo>
                  <a:pt x="12960" y="3528"/>
                </a:lnTo>
                <a:lnTo>
                  <a:pt x="12960" y="3529"/>
                </a:lnTo>
                <a:cubicBezTo>
                  <a:pt x="12960" y="3531"/>
                  <a:pt x="12960" y="3533"/>
                  <a:pt x="12959" y="3534"/>
                </a:cubicBezTo>
                <a:cubicBezTo>
                  <a:pt x="12959" y="3535"/>
                  <a:pt x="12958" y="3536"/>
                  <a:pt x="12958" y="3536"/>
                </a:cubicBezTo>
                <a:lnTo>
                  <a:pt x="12971" y="3536"/>
                </a:lnTo>
                <a:cubicBezTo>
                  <a:pt x="12971" y="3533"/>
                  <a:pt x="12971" y="3523"/>
                  <a:pt x="12960" y="3528"/>
                </a:cubicBezTo>
                <a:moveTo>
                  <a:pt x="13050" y="3488"/>
                </a:moveTo>
                <a:cubicBezTo>
                  <a:pt x="13048" y="3483"/>
                  <a:pt x="13050" y="3491"/>
                  <a:pt x="13050" y="3488"/>
                </a:cubicBezTo>
                <a:moveTo>
                  <a:pt x="13058" y="3470"/>
                </a:moveTo>
                <a:lnTo>
                  <a:pt x="13058" y="3470"/>
                </a:lnTo>
                <a:cubicBezTo>
                  <a:pt x="13058" y="3471"/>
                  <a:pt x="13058" y="3472"/>
                  <a:pt x="13058" y="3473"/>
                </a:cubicBezTo>
                <a:cubicBezTo>
                  <a:pt x="13058" y="3477"/>
                  <a:pt x="13059" y="3479"/>
                  <a:pt x="13060" y="3482"/>
                </a:cubicBezTo>
                <a:cubicBezTo>
                  <a:pt x="13061" y="3483"/>
                  <a:pt x="13061" y="3483"/>
                  <a:pt x="13061" y="3483"/>
                </a:cubicBezTo>
                <a:cubicBezTo>
                  <a:pt x="13061" y="3481"/>
                  <a:pt x="13061" y="3478"/>
                  <a:pt x="13066" y="3478"/>
                </a:cubicBezTo>
                <a:cubicBezTo>
                  <a:pt x="13071" y="3478"/>
                  <a:pt x="13064" y="3470"/>
                  <a:pt x="13058" y="3470"/>
                </a:cubicBezTo>
                <a:moveTo>
                  <a:pt x="12582" y="3454"/>
                </a:moveTo>
                <a:lnTo>
                  <a:pt x="12582" y="3454"/>
                </a:lnTo>
                <a:moveTo>
                  <a:pt x="13048" y="3430"/>
                </a:moveTo>
                <a:cubicBezTo>
                  <a:pt x="13053" y="3428"/>
                  <a:pt x="13058" y="3417"/>
                  <a:pt x="13061" y="3430"/>
                </a:cubicBezTo>
                <a:cubicBezTo>
                  <a:pt x="13064" y="3443"/>
                  <a:pt x="13048" y="3443"/>
                  <a:pt x="13048" y="3430"/>
                </a:cubicBezTo>
                <a:moveTo>
                  <a:pt x="13077" y="3391"/>
                </a:moveTo>
                <a:lnTo>
                  <a:pt x="13087" y="3391"/>
                </a:lnTo>
                <a:lnTo>
                  <a:pt x="13087" y="3385"/>
                </a:lnTo>
                <a:lnTo>
                  <a:pt x="13077" y="3385"/>
                </a:lnTo>
                <a:lnTo>
                  <a:pt x="13077" y="3391"/>
                </a:lnTo>
                <a:moveTo>
                  <a:pt x="13098" y="3367"/>
                </a:moveTo>
                <a:cubicBezTo>
                  <a:pt x="13098" y="3367"/>
                  <a:pt x="13098" y="3377"/>
                  <a:pt x="13098" y="3367"/>
                </a:cubicBezTo>
                <a:moveTo>
                  <a:pt x="13090" y="3346"/>
                </a:moveTo>
                <a:cubicBezTo>
                  <a:pt x="13090" y="3346"/>
                  <a:pt x="13109" y="3346"/>
                  <a:pt x="13090" y="3346"/>
                </a:cubicBezTo>
                <a:moveTo>
                  <a:pt x="12672" y="3338"/>
                </a:moveTo>
                <a:cubicBezTo>
                  <a:pt x="12672" y="3338"/>
                  <a:pt x="12683" y="3327"/>
                  <a:pt x="12672" y="3338"/>
                </a:cubicBezTo>
                <a:moveTo>
                  <a:pt x="12680" y="3314"/>
                </a:moveTo>
                <a:cubicBezTo>
                  <a:pt x="12680" y="3319"/>
                  <a:pt x="12669" y="3332"/>
                  <a:pt x="12680" y="3332"/>
                </a:cubicBezTo>
                <a:cubicBezTo>
                  <a:pt x="12691" y="3332"/>
                  <a:pt x="12688" y="3314"/>
                  <a:pt x="12680" y="3314"/>
                </a:cubicBezTo>
                <a:moveTo>
                  <a:pt x="13111" y="3272"/>
                </a:moveTo>
                <a:cubicBezTo>
                  <a:pt x="13111" y="3272"/>
                  <a:pt x="13111" y="3258"/>
                  <a:pt x="13111" y="3272"/>
                </a:cubicBezTo>
                <a:moveTo>
                  <a:pt x="13074" y="3195"/>
                </a:moveTo>
                <a:lnTo>
                  <a:pt x="13074" y="3195"/>
                </a:lnTo>
                <a:moveTo>
                  <a:pt x="13127" y="3192"/>
                </a:moveTo>
                <a:cubicBezTo>
                  <a:pt x="13130" y="3176"/>
                  <a:pt x="13130" y="3208"/>
                  <a:pt x="13127" y="3192"/>
                </a:cubicBezTo>
                <a:moveTo>
                  <a:pt x="13079" y="3168"/>
                </a:moveTo>
                <a:cubicBezTo>
                  <a:pt x="13079" y="3168"/>
                  <a:pt x="13087" y="3153"/>
                  <a:pt x="13079" y="3168"/>
                </a:cubicBezTo>
                <a:moveTo>
                  <a:pt x="13138" y="3153"/>
                </a:moveTo>
                <a:cubicBezTo>
                  <a:pt x="13138" y="3153"/>
                  <a:pt x="13154" y="3150"/>
                  <a:pt x="13138" y="3153"/>
                </a:cubicBezTo>
                <a:moveTo>
                  <a:pt x="13138" y="3153"/>
                </a:moveTo>
                <a:cubicBezTo>
                  <a:pt x="13130" y="3153"/>
                  <a:pt x="13127" y="3150"/>
                  <a:pt x="13130" y="3139"/>
                </a:cubicBezTo>
                <a:lnTo>
                  <a:pt x="13130" y="3139"/>
                </a:lnTo>
                <a:cubicBezTo>
                  <a:pt x="13130" y="3140"/>
                  <a:pt x="13131" y="3140"/>
                  <a:pt x="13131" y="3140"/>
                </a:cubicBezTo>
                <a:cubicBezTo>
                  <a:pt x="13133" y="3141"/>
                  <a:pt x="13135" y="3143"/>
                  <a:pt x="13136" y="3145"/>
                </a:cubicBezTo>
                <a:cubicBezTo>
                  <a:pt x="13137" y="3147"/>
                  <a:pt x="13138" y="3149"/>
                  <a:pt x="13138" y="3151"/>
                </a:cubicBezTo>
                <a:cubicBezTo>
                  <a:pt x="13138" y="3152"/>
                  <a:pt x="13138" y="3152"/>
                  <a:pt x="13138" y="3153"/>
                </a:cubicBezTo>
                <a:moveTo>
                  <a:pt x="13167" y="3105"/>
                </a:moveTo>
                <a:lnTo>
                  <a:pt x="13167" y="3097"/>
                </a:lnTo>
                <a:lnTo>
                  <a:pt x="13167" y="3097"/>
                </a:lnTo>
                <a:cubicBezTo>
                  <a:pt x="13166" y="3097"/>
                  <a:pt x="13166" y="3098"/>
                  <a:pt x="13165" y="3098"/>
                </a:cubicBezTo>
                <a:cubicBezTo>
                  <a:pt x="13164" y="3099"/>
                  <a:pt x="13164" y="3098"/>
                  <a:pt x="13163" y="3099"/>
                </a:cubicBezTo>
                <a:cubicBezTo>
                  <a:pt x="13163" y="3100"/>
                  <a:pt x="13163" y="3100"/>
                  <a:pt x="13163" y="3101"/>
                </a:cubicBezTo>
                <a:cubicBezTo>
                  <a:pt x="13163" y="3102"/>
                  <a:pt x="13163" y="3102"/>
                  <a:pt x="13163" y="3103"/>
                </a:cubicBezTo>
                <a:cubicBezTo>
                  <a:pt x="13164" y="3104"/>
                  <a:pt x="13164" y="3104"/>
                  <a:pt x="13165" y="3104"/>
                </a:cubicBezTo>
                <a:cubicBezTo>
                  <a:pt x="13166" y="3105"/>
                  <a:pt x="13166" y="3105"/>
                  <a:pt x="13167" y="3105"/>
                </a:cubicBezTo>
                <a:moveTo>
                  <a:pt x="13140" y="3092"/>
                </a:moveTo>
                <a:cubicBezTo>
                  <a:pt x="13140" y="3092"/>
                  <a:pt x="13143" y="3078"/>
                  <a:pt x="13140" y="3092"/>
                </a:cubicBezTo>
                <a:moveTo>
                  <a:pt x="12672" y="3044"/>
                </a:moveTo>
                <a:cubicBezTo>
                  <a:pt x="12672" y="3044"/>
                  <a:pt x="12683" y="3026"/>
                  <a:pt x="12672" y="3044"/>
                </a:cubicBezTo>
                <a:moveTo>
                  <a:pt x="13151" y="3007"/>
                </a:moveTo>
                <a:cubicBezTo>
                  <a:pt x="13148" y="3004"/>
                  <a:pt x="13151" y="3010"/>
                  <a:pt x="13151" y="3007"/>
                </a:cubicBezTo>
                <a:moveTo>
                  <a:pt x="13151" y="2986"/>
                </a:moveTo>
                <a:cubicBezTo>
                  <a:pt x="13151" y="2986"/>
                  <a:pt x="13154" y="2970"/>
                  <a:pt x="13151" y="2986"/>
                </a:cubicBezTo>
                <a:moveTo>
                  <a:pt x="13130" y="2835"/>
                </a:moveTo>
                <a:cubicBezTo>
                  <a:pt x="13135" y="2835"/>
                  <a:pt x="13130" y="2840"/>
                  <a:pt x="13130" y="2835"/>
                </a:cubicBezTo>
                <a:moveTo>
                  <a:pt x="12757" y="3962"/>
                </a:moveTo>
                <a:lnTo>
                  <a:pt x="12757" y="3962"/>
                </a:lnTo>
                <a:cubicBezTo>
                  <a:pt x="12764" y="3956"/>
                  <a:pt x="12771" y="3951"/>
                  <a:pt x="12779" y="3947"/>
                </a:cubicBezTo>
                <a:cubicBezTo>
                  <a:pt x="12789" y="3941"/>
                  <a:pt x="12798" y="3937"/>
                  <a:pt x="12810" y="3933"/>
                </a:cubicBezTo>
                <a:cubicBezTo>
                  <a:pt x="12796" y="3949"/>
                  <a:pt x="12775" y="3957"/>
                  <a:pt x="12775" y="3983"/>
                </a:cubicBezTo>
                <a:cubicBezTo>
                  <a:pt x="12775" y="4010"/>
                  <a:pt x="12762" y="3970"/>
                  <a:pt x="12757" y="3962"/>
                </a:cubicBezTo>
                <a:moveTo>
                  <a:pt x="12564" y="3920"/>
                </a:moveTo>
                <a:cubicBezTo>
                  <a:pt x="12564" y="3920"/>
                  <a:pt x="12569" y="3933"/>
                  <a:pt x="12564" y="3920"/>
                </a:cubicBezTo>
                <a:moveTo>
                  <a:pt x="12519" y="3922"/>
                </a:moveTo>
                <a:cubicBezTo>
                  <a:pt x="12503" y="3920"/>
                  <a:pt x="12514" y="3885"/>
                  <a:pt x="12503" y="3872"/>
                </a:cubicBezTo>
                <a:cubicBezTo>
                  <a:pt x="12493" y="3859"/>
                  <a:pt x="12513" y="3912"/>
                  <a:pt x="12519" y="3922"/>
                </a:cubicBezTo>
                <a:moveTo>
                  <a:pt x="12564" y="3872"/>
                </a:moveTo>
                <a:lnTo>
                  <a:pt x="12564" y="3872"/>
                </a:lnTo>
                <a:moveTo>
                  <a:pt x="12556" y="3830"/>
                </a:moveTo>
                <a:cubicBezTo>
                  <a:pt x="12556" y="3830"/>
                  <a:pt x="12553" y="3838"/>
                  <a:pt x="12556" y="3830"/>
                </a:cubicBezTo>
                <a:moveTo>
                  <a:pt x="12564" y="3803"/>
                </a:moveTo>
                <a:lnTo>
                  <a:pt x="12574" y="3803"/>
                </a:lnTo>
                <a:lnTo>
                  <a:pt x="12574" y="3811"/>
                </a:lnTo>
                <a:lnTo>
                  <a:pt x="12564" y="3811"/>
                </a:lnTo>
                <a:lnTo>
                  <a:pt x="12564" y="3803"/>
                </a:lnTo>
                <a:moveTo>
                  <a:pt x="12574" y="3774"/>
                </a:moveTo>
                <a:cubicBezTo>
                  <a:pt x="12574" y="3774"/>
                  <a:pt x="12577" y="3787"/>
                  <a:pt x="12574" y="3774"/>
                </a:cubicBezTo>
                <a:moveTo>
                  <a:pt x="12503" y="3801"/>
                </a:moveTo>
                <a:cubicBezTo>
                  <a:pt x="12511" y="3801"/>
                  <a:pt x="12511" y="3799"/>
                  <a:pt x="12513" y="3793"/>
                </a:cubicBezTo>
                <a:cubicBezTo>
                  <a:pt x="12516" y="3788"/>
                  <a:pt x="12501" y="3777"/>
                  <a:pt x="12511" y="3766"/>
                </a:cubicBezTo>
                <a:cubicBezTo>
                  <a:pt x="12522" y="3756"/>
                  <a:pt x="12503" y="3832"/>
                  <a:pt x="12516" y="3867"/>
                </a:cubicBezTo>
                <a:cubicBezTo>
                  <a:pt x="12497" y="3854"/>
                  <a:pt x="12503" y="3825"/>
                  <a:pt x="12503" y="3801"/>
                </a:cubicBezTo>
                <a:moveTo>
                  <a:pt x="12952" y="3742"/>
                </a:moveTo>
                <a:cubicBezTo>
                  <a:pt x="12952" y="3742"/>
                  <a:pt x="12955" y="3761"/>
                  <a:pt x="12952" y="3742"/>
                </a:cubicBezTo>
                <a:moveTo>
                  <a:pt x="12574" y="3740"/>
                </a:moveTo>
                <a:lnTo>
                  <a:pt x="12579" y="3740"/>
                </a:lnTo>
                <a:lnTo>
                  <a:pt x="12579" y="3748"/>
                </a:lnTo>
                <a:lnTo>
                  <a:pt x="12574" y="3748"/>
                </a:lnTo>
                <a:lnTo>
                  <a:pt x="12574" y="3740"/>
                </a:lnTo>
                <a:moveTo>
                  <a:pt x="12511" y="3764"/>
                </a:moveTo>
                <a:cubicBezTo>
                  <a:pt x="12505" y="3753"/>
                  <a:pt x="12516" y="3751"/>
                  <a:pt x="12513" y="3740"/>
                </a:cubicBezTo>
                <a:cubicBezTo>
                  <a:pt x="12511" y="3730"/>
                  <a:pt x="12519" y="3742"/>
                  <a:pt x="12524" y="3742"/>
                </a:cubicBezTo>
                <a:cubicBezTo>
                  <a:pt x="12529" y="3742"/>
                  <a:pt x="12524" y="3766"/>
                  <a:pt x="12511" y="3764"/>
                </a:cubicBezTo>
                <a:moveTo>
                  <a:pt x="12942" y="3742"/>
                </a:moveTo>
                <a:cubicBezTo>
                  <a:pt x="12934" y="3742"/>
                  <a:pt x="12934" y="3737"/>
                  <a:pt x="12934" y="3729"/>
                </a:cubicBezTo>
                <a:cubicBezTo>
                  <a:pt x="12934" y="3721"/>
                  <a:pt x="12942" y="3737"/>
                  <a:pt x="12942" y="3742"/>
                </a:cubicBezTo>
                <a:moveTo>
                  <a:pt x="12878" y="3727"/>
                </a:moveTo>
                <a:cubicBezTo>
                  <a:pt x="12878" y="3727"/>
                  <a:pt x="12881" y="3742"/>
                  <a:pt x="12878" y="3727"/>
                </a:cubicBezTo>
                <a:moveTo>
                  <a:pt x="12579" y="3727"/>
                </a:moveTo>
                <a:cubicBezTo>
                  <a:pt x="12579" y="3724"/>
                  <a:pt x="12579" y="3716"/>
                  <a:pt x="12590" y="3721"/>
                </a:cubicBezTo>
                <a:lnTo>
                  <a:pt x="12590" y="3727"/>
                </a:lnTo>
                <a:lnTo>
                  <a:pt x="12579" y="3727"/>
                </a:lnTo>
                <a:moveTo>
                  <a:pt x="12942" y="3721"/>
                </a:moveTo>
                <a:cubicBezTo>
                  <a:pt x="12942" y="3721"/>
                  <a:pt x="12945" y="3721"/>
                  <a:pt x="12942" y="3721"/>
                </a:cubicBezTo>
                <a:moveTo>
                  <a:pt x="12577" y="3713"/>
                </a:moveTo>
                <a:lnTo>
                  <a:pt x="12577" y="3713"/>
                </a:lnTo>
                <a:moveTo>
                  <a:pt x="12608" y="3703"/>
                </a:moveTo>
                <a:cubicBezTo>
                  <a:pt x="12608" y="3703"/>
                  <a:pt x="12616" y="3716"/>
                  <a:pt x="12608" y="3703"/>
                </a:cubicBezTo>
                <a:moveTo>
                  <a:pt x="12868" y="3721"/>
                </a:moveTo>
                <a:cubicBezTo>
                  <a:pt x="12865" y="3700"/>
                  <a:pt x="12881" y="3698"/>
                  <a:pt x="12897" y="3695"/>
                </a:cubicBezTo>
                <a:cubicBezTo>
                  <a:pt x="12913" y="3693"/>
                  <a:pt x="12876" y="3711"/>
                  <a:pt x="12868" y="3721"/>
                </a:cubicBezTo>
                <a:cubicBezTo>
                  <a:pt x="12860" y="3732"/>
                  <a:pt x="12868" y="3737"/>
                  <a:pt x="12857" y="3734"/>
                </a:cubicBezTo>
                <a:lnTo>
                  <a:pt x="12857" y="3734"/>
                </a:lnTo>
                <a:lnTo>
                  <a:pt x="12857" y="3734"/>
                </a:lnTo>
                <a:cubicBezTo>
                  <a:pt x="12857" y="3732"/>
                  <a:pt x="12858" y="3731"/>
                  <a:pt x="12859" y="3728"/>
                </a:cubicBezTo>
                <a:cubicBezTo>
                  <a:pt x="12860" y="3726"/>
                  <a:pt x="12862" y="3724"/>
                  <a:pt x="12864" y="3723"/>
                </a:cubicBezTo>
                <a:cubicBezTo>
                  <a:pt x="12865" y="3722"/>
                  <a:pt x="12866" y="3722"/>
                  <a:pt x="12868" y="3721"/>
                </a:cubicBezTo>
                <a:moveTo>
                  <a:pt x="13013" y="3690"/>
                </a:moveTo>
                <a:cubicBezTo>
                  <a:pt x="13013" y="3690"/>
                  <a:pt x="13000" y="3682"/>
                  <a:pt x="13013" y="3690"/>
                </a:cubicBezTo>
                <a:moveTo>
                  <a:pt x="12955" y="3684"/>
                </a:moveTo>
                <a:cubicBezTo>
                  <a:pt x="12955" y="3684"/>
                  <a:pt x="12966" y="3697"/>
                  <a:pt x="12955" y="3684"/>
                </a:cubicBezTo>
                <a:moveTo>
                  <a:pt x="12992" y="3650"/>
                </a:moveTo>
                <a:cubicBezTo>
                  <a:pt x="12992" y="3650"/>
                  <a:pt x="12992" y="3655"/>
                  <a:pt x="12992" y="3650"/>
                </a:cubicBezTo>
                <a:moveTo>
                  <a:pt x="12947" y="3650"/>
                </a:moveTo>
                <a:cubicBezTo>
                  <a:pt x="12947" y="3650"/>
                  <a:pt x="12952" y="3663"/>
                  <a:pt x="12947" y="3650"/>
                </a:cubicBezTo>
                <a:moveTo>
                  <a:pt x="12579" y="3647"/>
                </a:moveTo>
                <a:cubicBezTo>
                  <a:pt x="12579" y="3642"/>
                  <a:pt x="12587" y="3637"/>
                  <a:pt x="12582" y="3631"/>
                </a:cubicBezTo>
                <a:lnTo>
                  <a:pt x="12595" y="3631"/>
                </a:lnTo>
                <a:cubicBezTo>
                  <a:pt x="12593" y="3642"/>
                  <a:pt x="12590" y="3645"/>
                  <a:pt x="12579" y="3647"/>
                </a:cubicBezTo>
                <a:moveTo>
                  <a:pt x="12616" y="3629"/>
                </a:moveTo>
                <a:cubicBezTo>
                  <a:pt x="12616" y="3629"/>
                  <a:pt x="12619" y="3645"/>
                  <a:pt x="12616" y="3629"/>
                </a:cubicBezTo>
                <a:moveTo>
                  <a:pt x="12979" y="3621"/>
                </a:moveTo>
                <a:cubicBezTo>
                  <a:pt x="12979" y="3621"/>
                  <a:pt x="12987" y="3634"/>
                  <a:pt x="12979" y="3621"/>
                </a:cubicBezTo>
                <a:moveTo>
                  <a:pt x="12619" y="3621"/>
                </a:moveTo>
                <a:lnTo>
                  <a:pt x="12619" y="3621"/>
                </a:lnTo>
                <a:moveTo>
                  <a:pt x="12595" y="3629"/>
                </a:moveTo>
                <a:cubicBezTo>
                  <a:pt x="12593" y="3618"/>
                  <a:pt x="12601" y="3618"/>
                  <a:pt x="12601" y="3610"/>
                </a:cubicBezTo>
                <a:cubicBezTo>
                  <a:pt x="12601" y="3602"/>
                  <a:pt x="12606" y="3634"/>
                  <a:pt x="12595" y="3629"/>
                </a:cubicBezTo>
                <a:moveTo>
                  <a:pt x="12582" y="3615"/>
                </a:moveTo>
                <a:lnTo>
                  <a:pt x="12582" y="3615"/>
                </a:lnTo>
                <a:moveTo>
                  <a:pt x="12513" y="3674"/>
                </a:moveTo>
                <a:cubicBezTo>
                  <a:pt x="12529" y="3663"/>
                  <a:pt x="12516" y="3634"/>
                  <a:pt x="12529" y="3610"/>
                </a:cubicBezTo>
                <a:cubicBezTo>
                  <a:pt x="12545" y="3647"/>
                  <a:pt x="12513" y="3684"/>
                  <a:pt x="12529" y="3727"/>
                </a:cubicBezTo>
                <a:lnTo>
                  <a:pt x="12529" y="3727"/>
                </a:lnTo>
                <a:cubicBezTo>
                  <a:pt x="12526" y="3728"/>
                  <a:pt x="12522" y="3729"/>
                  <a:pt x="12518" y="3729"/>
                </a:cubicBezTo>
                <a:cubicBezTo>
                  <a:pt x="12513" y="3729"/>
                  <a:pt x="12509" y="3727"/>
                  <a:pt x="12504" y="3725"/>
                </a:cubicBezTo>
                <a:cubicBezTo>
                  <a:pt x="12503" y="3724"/>
                  <a:pt x="12503" y="3724"/>
                  <a:pt x="12503" y="3724"/>
                </a:cubicBezTo>
                <a:cubicBezTo>
                  <a:pt x="12505" y="3716"/>
                  <a:pt x="12514" y="3721"/>
                  <a:pt x="12519" y="3721"/>
                </a:cubicBezTo>
                <a:cubicBezTo>
                  <a:pt x="12525" y="3721"/>
                  <a:pt x="12529" y="3682"/>
                  <a:pt x="12513" y="3674"/>
                </a:cubicBezTo>
                <a:moveTo>
                  <a:pt x="12524" y="3615"/>
                </a:moveTo>
                <a:cubicBezTo>
                  <a:pt x="12513" y="3621"/>
                  <a:pt x="12516" y="3608"/>
                  <a:pt x="12516" y="3600"/>
                </a:cubicBezTo>
                <a:cubicBezTo>
                  <a:pt x="12516" y="3592"/>
                  <a:pt x="12526" y="3608"/>
                  <a:pt x="12524" y="3615"/>
                </a:cubicBezTo>
                <a:moveTo>
                  <a:pt x="12601" y="3600"/>
                </a:moveTo>
                <a:lnTo>
                  <a:pt x="12601" y="3600"/>
                </a:lnTo>
                <a:moveTo>
                  <a:pt x="12537" y="3970"/>
                </a:moveTo>
                <a:cubicBezTo>
                  <a:pt x="12532" y="3843"/>
                  <a:pt x="12529" y="3708"/>
                  <a:pt x="12574" y="3592"/>
                </a:cubicBezTo>
                <a:cubicBezTo>
                  <a:pt x="12550" y="3700"/>
                  <a:pt x="12550" y="3840"/>
                  <a:pt x="12537" y="3970"/>
                </a:cubicBezTo>
                <a:moveTo>
                  <a:pt x="12982" y="3586"/>
                </a:moveTo>
                <a:cubicBezTo>
                  <a:pt x="12979" y="3570"/>
                  <a:pt x="12995" y="3586"/>
                  <a:pt x="12982" y="3586"/>
                </a:cubicBezTo>
                <a:lnTo>
                  <a:pt x="12982" y="3586"/>
                </a:lnTo>
                <a:cubicBezTo>
                  <a:pt x="12982" y="3588"/>
                  <a:pt x="12982" y="3589"/>
                  <a:pt x="12982" y="3590"/>
                </a:cubicBezTo>
                <a:cubicBezTo>
                  <a:pt x="12982" y="3597"/>
                  <a:pt x="12981" y="3602"/>
                  <a:pt x="12977" y="3608"/>
                </a:cubicBezTo>
                <a:cubicBezTo>
                  <a:pt x="12974" y="3614"/>
                  <a:pt x="12969" y="3619"/>
                  <a:pt x="12963" y="3622"/>
                </a:cubicBezTo>
                <a:cubicBezTo>
                  <a:pt x="12962" y="3623"/>
                  <a:pt x="12961" y="3623"/>
                  <a:pt x="12960" y="3623"/>
                </a:cubicBezTo>
                <a:lnTo>
                  <a:pt x="12960" y="3623"/>
                </a:lnTo>
                <a:cubicBezTo>
                  <a:pt x="12962" y="3616"/>
                  <a:pt x="12964" y="3610"/>
                  <a:pt x="12968" y="3603"/>
                </a:cubicBezTo>
                <a:cubicBezTo>
                  <a:pt x="12972" y="3596"/>
                  <a:pt x="12976" y="3591"/>
                  <a:pt x="12982" y="3586"/>
                </a:cubicBezTo>
                <a:moveTo>
                  <a:pt x="13019" y="3573"/>
                </a:moveTo>
                <a:cubicBezTo>
                  <a:pt x="13005" y="3578"/>
                  <a:pt x="13014" y="3605"/>
                  <a:pt x="12995" y="3605"/>
                </a:cubicBezTo>
                <a:cubicBezTo>
                  <a:pt x="12977" y="3605"/>
                  <a:pt x="13001" y="3560"/>
                  <a:pt x="13019" y="3573"/>
                </a:cubicBezTo>
                <a:cubicBezTo>
                  <a:pt x="13038" y="3586"/>
                  <a:pt x="13024" y="3582"/>
                  <a:pt x="13032" y="3584"/>
                </a:cubicBezTo>
                <a:cubicBezTo>
                  <a:pt x="13040" y="3587"/>
                  <a:pt x="13019" y="3597"/>
                  <a:pt x="13034" y="3594"/>
                </a:cubicBezTo>
                <a:cubicBezTo>
                  <a:pt x="13050" y="3592"/>
                  <a:pt x="13022" y="3608"/>
                  <a:pt x="13019" y="3621"/>
                </a:cubicBezTo>
                <a:cubicBezTo>
                  <a:pt x="13017" y="3634"/>
                  <a:pt x="13011" y="3615"/>
                  <a:pt x="13008" y="3615"/>
                </a:cubicBezTo>
                <a:cubicBezTo>
                  <a:pt x="13005" y="3615"/>
                  <a:pt x="13021" y="3594"/>
                  <a:pt x="13019" y="3573"/>
                </a:cubicBezTo>
                <a:moveTo>
                  <a:pt x="12529" y="3586"/>
                </a:moveTo>
                <a:cubicBezTo>
                  <a:pt x="12516" y="3581"/>
                  <a:pt x="12529" y="3565"/>
                  <a:pt x="12540" y="3568"/>
                </a:cubicBezTo>
                <a:lnTo>
                  <a:pt x="12540" y="3568"/>
                </a:lnTo>
                <a:cubicBezTo>
                  <a:pt x="12542" y="3572"/>
                  <a:pt x="12542" y="3577"/>
                  <a:pt x="12542" y="3582"/>
                </a:cubicBezTo>
                <a:cubicBezTo>
                  <a:pt x="12542" y="3588"/>
                  <a:pt x="12541" y="3594"/>
                  <a:pt x="12537" y="3600"/>
                </a:cubicBezTo>
                <a:cubicBezTo>
                  <a:pt x="12536" y="3603"/>
                  <a:pt x="12534" y="3605"/>
                  <a:pt x="12532" y="3608"/>
                </a:cubicBezTo>
                <a:cubicBezTo>
                  <a:pt x="12524" y="3608"/>
                  <a:pt x="12540" y="3568"/>
                  <a:pt x="12529" y="3586"/>
                </a:cubicBezTo>
                <a:moveTo>
                  <a:pt x="12524" y="3555"/>
                </a:moveTo>
                <a:lnTo>
                  <a:pt x="12524" y="3547"/>
                </a:lnTo>
                <a:cubicBezTo>
                  <a:pt x="12532" y="3544"/>
                  <a:pt x="12532" y="3555"/>
                  <a:pt x="12532" y="3560"/>
                </a:cubicBezTo>
                <a:cubicBezTo>
                  <a:pt x="12532" y="3565"/>
                  <a:pt x="12529" y="3555"/>
                  <a:pt x="12524" y="3555"/>
                </a:cubicBezTo>
                <a:moveTo>
                  <a:pt x="12601" y="3544"/>
                </a:moveTo>
                <a:lnTo>
                  <a:pt x="12608" y="3544"/>
                </a:lnTo>
                <a:lnTo>
                  <a:pt x="12608" y="3552"/>
                </a:lnTo>
                <a:lnTo>
                  <a:pt x="12601" y="3552"/>
                </a:lnTo>
                <a:lnTo>
                  <a:pt x="12601" y="3544"/>
                </a:lnTo>
                <a:moveTo>
                  <a:pt x="12982" y="3573"/>
                </a:moveTo>
                <a:cubicBezTo>
                  <a:pt x="12987" y="3568"/>
                  <a:pt x="12987" y="3552"/>
                  <a:pt x="12995" y="3541"/>
                </a:cubicBezTo>
                <a:cubicBezTo>
                  <a:pt x="13003" y="3531"/>
                  <a:pt x="12992" y="3573"/>
                  <a:pt x="12982" y="3573"/>
                </a:cubicBezTo>
                <a:moveTo>
                  <a:pt x="13019" y="3528"/>
                </a:moveTo>
                <a:lnTo>
                  <a:pt x="13019" y="3528"/>
                </a:lnTo>
                <a:moveTo>
                  <a:pt x="13008" y="3526"/>
                </a:moveTo>
                <a:lnTo>
                  <a:pt x="13008" y="3526"/>
                </a:lnTo>
                <a:cubicBezTo>
                  <a:pt x="13007" y="3523"/>
                  <a:pt x="13007" y="3521"/>
                  <a:pt x="13007" y="3519"/>
                </a:cubicBezTo>
                <a:cubicBezTo>
                  <a:pt x="13007" y="3515"/>
                  <a:pt x="13008" y="3512"/>
                  <a:pt x="13010" y="3508"/>
                </a:cubicBezTo>
                <a:cubicBezTo>
                  <a:pt x="13010" y="3508"/>
                  <a:pt x="13010" y="3507"/>
                  <a:pt x="13011" y="3507"/>
                </a:cubicBezTo>
                <a:cubicBezTo>
                  <a:pt x="13019" y="3507"/>
                  <a:pt x="13019" y="3532"/>
                  <a:pt x="13008" y="3526"/>
                </a:cubicBezTo>
                <a:moveTo>
                  <a:pt x="12614" y="3520"/>
                </a:moveTo>
                <a:lnTo>
                  <a:pt x="12614" y="3507"/>
                </a:lnTo>
                <a:cubicBezTo>
                  <a:pt x="12622" y="3502"/>
                  <a:pt x="12622" y="3526"/>
                  <a:pt x="12614" y="3520"/>
                </a:cubicBezTo>
                <a:moveTo>
                  <a:pt x="13032" y="3528"/>
                </a:moveTo>
                <a:cubicBezTo>
                  <a:pt x="13034" y="3515"/>
                  <a:pt x="13032" y="3518"/>
                  <a:pt x="13032" y="3504"/>
                </a:cubicBezTo>
                <a:lnTo>
                  <a:pt x="13032" y="3504"/>
                </a:lnTo>
                <a:cubicBezTo>
                  <a:pt x="13034" y="3504"/>
                  <a:pt x="13036" y="3504"/>
                  <a:pt x="13038" y="3504"/>
                </a:cubicBezTo>
                <a:cubicBezTo>
                  <a:pt x="13042" y="3504"/>
                  <a:pt x="13046" y="3505"/>
                  <a:pt x="13050" y="3507"/>
                </a:cubicBezTo>
                <a:lnTo>
                  <a:pt x="13050" y="3507"/>
                </a:lnTo>
                <a:cubicBezTo>
                  <a:pt x="13045" y="3515"/>
                  <a:pt x="13032" y="3515"/>
                  <a:pt x="13048" y="3520"/>
                </a:cubicBezTo>
                <a:cubicBezTo>
                  <a:pt x="13064" y="3526"/>
                  <a:pt x="13037" y="3528"/>
                  <a:pt x="13032" y="3528"/>
                </a:cubicBezTo>
                <a:moveTo>
                  <a:pt x="12532" y="3544"/>
                </a:moveTo>
                <a:cubicBezTo>
                  <a:pt x="12526" y="3539"/>
                  <a:pt x="12538" y="3518"/>
                  <a:pt x="12532" y="3504"/>
                </a:cubicBezTo>
                <a:cubicBezTo>
                  <a:pt x="12527" y="3491"/>
                  <a:pt x="12540" y="3531"/>
                  <a:pt x="12532" y="3544"/>
                </a:cubicBezTo>
                <a:moveTo>
                  <a:pt x="12537" y="3491"/>
                </a:moveTo>
                <a:cubicBezTo>
                  <a:pt x="12537" y="3491"/>
                  <a:pt x="12540" y="3507"/>
                  <a:pt x="12537" y="3491"/>
                </a:cubicBezTo>
                <a:moveTo>
                  <a:pt x="12608" y="3486"/>
                </a:moveTo>
                <a:cubicBezTo>
                  <a:pt x="12608" y="3486"/>
                  <a:pt x="12622" y="3488"/>
                  <a:pt x="12608" y="3486"/>
                </a:cubicBezTo>
                <a:moveTo>
                  <a:pt x="12542" y="3465"/>
                </a:moveTo>
                <a:cubicBezTo>
                  <a:pt x="12537" y="3465"/>
                  <a:pt x="12543" y="3449"/>
                  <a:pt x="12540" y="3441"/>
                </a:cubicBezTo>
                <a:cubicBezTo>
                  <a:pt x="12538" y="3433"/>
                  <a:pt x="12545" y="3462"/>
                  <a:pt x="12542" y="3465"/>
                </a:cubicBezTo>
                <a:moveTo>
                  <a:pt x="12542" y="3560"/>
                </a:moveTo>
                <a:cubicBezTo>
                  <a:pt x="12537" y="3528"/>
                  <a:pt x="12553" y="3475"/>
                  <a:pt x="12561" y="3433"/>
                </a:cubicBezTo>
                <a:cubicBezTo>
                  <a:pt x="12577" y="3441"/>
                  <a:pt x="12550" y="3475"/>
                  <a:pt x="12574" y="3486"/>
                </a:cubicBezTo>
                <a:cubicBezTo>
                  <a:pt x="12540" y="3478"/>
                  <a:pt x="12561" y="3541"/>
                  <a:pt x="12542" y="3560"/>
                </a:cubicBezTo>
                <a:moveTo>
                  <a:pt x="12564" y="3422"/>
                </a:moveTo>
                <a:cubicBezTo>
                  <a:pt x="12564" y="3422"/>
                  <a:pt x="12569" y="3436"/>
                  <a:pt x="12564" y="3422"/>
                </a:cubicBezTo>
                <a:moveTo>
                  <a:pt x="12616" y="3422"/>
                </a:moveTo>
                <a:cubicBezTo>
                  <a:pt x="12614" y="3409"/>
                  <a:pt x="12630" y="3414"/>
                  <a:pt x="12632" y="3409"/>
                </a:cubicBezTo>
                <a:cubicBezTo>
                  <a:pt x="12635" y="3404"/>
                  <a:pt x="12635" y="3414"/>
                  <a:pt x="12635" y="3422"/>
                </a:cubicBezTo>
                <a:lnTo>
                  <a:pt x="12616" y="3422"/>
                </a:lnTo>
                <a:moveTo>
                  <a:pt x="13111" y="3404"/>
                </a:moveTo>
                <a:cubicBezTo>
                  <a:pt x="13111" y="3404"/>
                  <a:pt x="13122" y="3417"/>
                  <a:pt x="13111" y="3404"/>
                </a:cubicBezTo>
                <a:moveTo>
                  <a:pt x="12550" y="3396"/>
                </a:moveTo>
                <a:cubicBezTo>
                  <a:pt x="12542" y="3422"/>
                  <a:pt x="12550" y="3383"/>
                  <a:pt x="12550" y="3396"/>
                </a:cubicBezTo>
                <a:moveTo>
                  <a:pt x="12561" y="3404"/>
                </a:moveTo>
                <a:lnTo>
                  <a:pt x="12561" y="3404"/>
                </a:lnTo>
                <a:cubicBezTo>
                  <a:pt x="12561" y="3403"/>
                  <a:pt x="12561" y="3403"/>
                  <a:pt x="12562" y="3402"/>
                </a:cubicBezTo>
                <a:cubicBezTo>
                  <a:pt x="12564" y="3399"/>
                  <a:pt x="12565" y="3396"/>
                  <a:pt x="12565" y="3392"/>
                </a:cubicBezTo>
                <a:cubicBezTo>
                  <a:pt x="12565" y="3390"/>
                  <a:pt x="12564" y="3388"/>
                  <a:pt x="12564" y="3385"/>
                </a:cubicBezTo>
                <a:cubicBezTo>
                  <a:pt x="12574" y="3383"/>
                  <a:pt x="12574" y="3388"/>
                  <a:pt x="12579" y="3388"/>
                </a:cubicBezTo>
                <a:cubicBezTo>
                  <a:pt x="12585" y="3388"/>
                  <a:pt x="12574" y="3404"/>
                  <a:pt x="12561" y="3404"/>
                </a:cubicBezTo>
                <a:moveTo>
                  <a:pt x="12619" y="3391"/>
                </a:moveTo>
                <a:cubicBezTo>
                  <a:pt x="12614" y="3396"/>
                  <a:pt x="12614" y="3386"/>
                  <a:pt x="12614" y="3383"/>
                </a:cubicBezTo>
                <a:cubicBezTo>
                  <a:pt x="12614" y="3381"/>
                  <a:pt x="12619" y="3385"/>
                  <a:pt x="12619" y="3391"/>
                </a:cubicBezTo>
                <a:moveTo>
                  <a:pt x="12553" y="3383"/>
                </a:moveTo>
                <a:cubicBezTo>
                  <a:pt x="12553" y="3383"/>
                  <a:pt x="12556" y="3396"/>
                  <a:pt x="12553" y="3383"/>
                </a:cubicBezTo>
                <a:moveTo>
                  <a:pt x="12640" y="3391"/>
                </a:moveTo>
                <a:lnTo>
                  <a:pt x="12640" y="3391"/>
                </a:lnTo>
                <a:cubicBezTo>
                  <a:pt x="12639" y="3389"/>
                  <a:pt x="12637" y="3387"/>
                  <a:pt x="12636" y="3385"/>
                </a:cubicBezTo>
                <a:cubicBezTo>
                  <a:pt x="12634" y="3382"/>
                  <a:pt x="12633" y="3378"/>
                  <a:pt x="12633" y="3373"/>
                </a:cubicBezTo>
                <a:cubicBezTo>
                  <a:pt x="12633" y="3369"/>
                  <a:pt x="12634" y="3365"/>
                  <a:pt x="12636" y="3361"/>
                </a:cubicBezTo>
                <a:cubicBezTo>
                  <a:pt x="12637" y="3359"/>
                  <a:pt x="12639" y="3358"/>
                  <a:pt x="12640" y="3356"/>
                </a:cubicBezTo>
                <a:cubicBezTo>
                  <a:pt x="12648" y="3369"/>
                  <a:pt x="12640" y="3383"/>
                  <a:pt x="12640" y="3391"/>
                </a:cubicBezTo>
                <a:moveTo>
                  <a:pt x="12556" y="3361"/>
                </a:moveTo>
                <a:cubicBezTo>
                  <a:pt x="12545" y="3377"/>
                  <a:pt x="12566" y="3343"/>
                  <a:pt x="12556" y="3361"/>
                </a:cubicBezTo>
                <a:moveTo>
                  <a:pt x="13138" y="3369"/>
                </a:moveTo>
                <a:cubicBezTo>
                  <a:pt x="13127" y="3364"/>
                  <a:pt x="13140" y="3356"/>
                  <a:pt x="13140" y="3348"/>
                </a:cubicBezTo>
                <a:cubicBezTo>
                  <a:pt x="13140" y="3340"/>
                  <a:pt x="13138" y="3364"/>
                  <a:pt x="13138" y="3369"/>
                </a:cubicBezTo>
                <a:moveTo>
                  <a:pt x="12561" y="3348"/>
                </a:moveTo>
                <a:cubicBezTo>
                  <a:pt x="12561" y="3348"/>
                  <a:pt x="12564" y="3364"/>
                  <a:pt x="12561" y="3348"/>
                </a:cubicBezTo>
                <a:moveTo>
                  <a:pt x="13116" y="3343"/>
                </a:moveTo>
                <a:cubicBezTo>
                  <a:pt x="13116" y="3343"/>
                  <a:pt x="13127" y="3356"/>
                  <a:pt x="13116" y="3343"/>
                </a:cubicBezTo>
                <a:moveTo>
                  <a:pt x="12595" y="3343"/>
                </a:moveTo>
                <a:cubicBezTo>
                  <a:pt x="12595" y="3343"/>
                  <a:pt x="12601" y="3356"/>
                  <a:pt x="12595" y="3343"/>
                </a:cubicBezTo>
                <a:moveTo>
                  <a:pt x="12640" y="3348"/>
                </a:moveTo>
                <a:cubicBezTo>
                  <a:pt x="12640" y="3338"/>
                  <a:pt x="12640" y="3333"/>
                  <a:pt x="12643" y="3330"/>
                </a:cubicBezTo>
                <a:cubicBezTo>
                  <a:pt x="12646" y="3328"/>
                  <a:pt x="12653" y="3356"/>
                  <a:pt x="12640" y="3348"/>
                </a:cubicBezTo>
                <a:moveTo>
                  <a:pt x="12643" y="3303"/>
                </a:moveTo>
                <a:cubicBezTo>
                  <a:pt x="12646" y="3303"/>
                  <a:pt x="12646" y="3298"/>
                  <a:pt x="12648" y="3295"/>
                </a:cubicBezTo>
                <a:lnTo>
                  <a:pt x="12656" y="3295"/>
                </a:lnTo>
                <a:lnTo>
                  <a:pt x="12656" y="3309"/>
                </a:lnTo>
                <a:lnTo>
                  <a:pt x="12643" y="3309"/>
                </a:lnTo>
                <a:lnTo>
                  <a:pt x="12643" y="3303"/>
                </a:lnTo>
                <a:moveTo>
                  <a:pt x="12656" y="3264"/>
                </a:moveTo>
                <a:cubicBezTo>
                  <a:pt x="12656" y="3264"/>
                  <a:pt x="12659" y="3277"/>
                  <a:pt x="12656" y="3264"/>
                </a:cubicBezTo>
                <a:moveTo>
                  <a:pt x="12569" y="3324"/>
                </a:moveTo>
                <a:cubicBezTo>
                  <a:pt x="12556" y="3303"/>
                  <a:pt x="12579" y="3282"/>
                  <a:pt x="12574" y="3253"/>
                </a:cubicBezTo>
                <a:cubicBezTo>
                  <a:pt x="12587" y="3266"/>
                  <a:pt x="12574" y="3298"/>
                  <a:pt x="12569" y="3324"/>
                </a:cubicBezTo>
                <a:moveTo>
                  <a:pt x="12653" y="3250"/>
                </a:moveTo>
                <a:lnTo>
                  <a:pt x="12653" y="3250"/>
                </a:lnTo>
                <a:cubicBezTo>
                  <a:pt x="12653" y="3249"/>
                  <a:pt x="12655" y="3248"/>
                  <a:pt x="12655" y="3246"/>
                </a:cubicBezTo>
                <a:cubicBezTo>
                  <a:pt x="12656" y="3245"/>
                  <a:pt x="12656" y="3245"/>
                  <a:pt x="12657" y="3244"/>
                </a:cubicBezTo>
                <a:cubicBezTo>
                  <a:pt x="12659" y="3244"/>
                  <a:pt x="12660" y="3242"/>
                  <a:pt x="12661" y="3242"/>
                </a:cubicBezTo>
                <a:lnTo>
                  <a:pt x="12661" y="3242"/>
                </a:lnTo>
                <a:lnTo>
                  <a:pt x="12661" y="3242"/>
                </a:lnTo>
                <a:cubicBezTo>
                  <a:pt x="12661" y="3244"/>
                  <a:pt x="12661" y="3245"/>
                  <a:pt x="12660" y="3246"/>
                </a:cubicBezTo>
                <a:cubicBezTo>
                  <a:pt x="12660" y="3248"/>
                  <a:pt x="12659" y="3249"/>
                  <a:pt x="12657" y="3249"/>
                </a:cubicBezTo>
                <a:cubicBezTo>
                  <a:pt x="12656" y="3250"/>
                  <a:pt x="12655" y="3250"/>
                  <a:pt x="12653" y="3250"/>
                </a:cubicBezTo>
                <a:moveTo>
                  <a:pt x="13138" y="3227"/>
                </a:moveTo>
                <a:cubicBezTo>
                  <a:pt x="13138" y="3227"/>
                  <a:pt x="13151" y="3240"/>
                  <a:pt x="13138" y="3227"/>
                </a:cubicBezTo>
                <a:moveTo>
                  <a:pt x="12661" y="3227"/>
                </a:moveTo>
                <a:cubicBezTo>
                  <a:pt x="12661" y="3208"/>
                  <a:pt x="12669" y="3206"/>
                  <a:pt x="12661" y="3203"/>
                </a:cubicBezTo>
                <a:cubicBezTo>
                  <a:pt x="12653" y="3201"/>
                  <a:pt x="12670" y="3201"/>
                  <a:pt x="12675" y="3203"/>
                </a:cubicBezTo>
                <a:cubicBezTo>
                  <a:pt x="12681" y="3206"/>
                  <a:pt x="12685" y="3227"/>
                  <a:pt x="12661" y="3227"/>
                </a:cubicBezTo>
                <a:moveTo>
                  <a:pt x="12579" y="3213"/>
                </a:moveTo>
                <a:lnTo>
                  <a:pt x="12579" y="3213"/>
                </a:lnTo>
                <a:cubicBezTo>
                  <a:pt x="12581" y="3208"/>
                  <a:pt x="12582" y="3204"/>
                  <a:pt x="12582" y="3199"/>
                </a:cubicBezTo>
                <a:cubicBezTo>
                  <a:pt x="12582" y="3197"/>
                  <a:pt x="12582" y="3196"/>
                  <a:pt x="12582" y="3195"/>
                </a:cubicBezTo>
                <a:cubicBezTo>
                  <a:pt x="12590" y="3195"/>
                  <a:pt x="12590" y="3219"/>
                  <a:pt x="12579" y="3213"/>
                </a:cubicBezTo>
                <a:moveTo>
                  <a:pt x="12569" y="3375"/>
                </a:moveTo>
                <a:cubicBezTo>
                  <a:pt x="12582" y="3324"/>
                  <a:pt x="12587" y="3242"/>
                  <a:pt x="12614" y="3190"/>
                </a:cubicBezTo>
                <a:cubicBezTo>
                  <a:pt x="12630" y="3187"/>
                  <a:pt x="12595" y="3213"/>
                  <a:pt x="12619" y="3216"/>
                </a:cubicBezTo>
                <a:cubicBezTo>
                  <a:pt x="12587" y="3245"/>
                  <a:pt x="12601" y="3346"/>
                  <a:pt x="12569" y="3375"/>
                </a:cubicBezTo>
                <a:moveTo>
                  <a:pt x="13154" y="3168"/>
                </a:moveTo>
                <a:lnTo>
                  <a:pt x="13154" y="3163"/>
                </a:lnTo>
                <a:cubicBezTo>
                  <a:pt x="13161" y="3160"/>
                  <a:pt x="13167" y="3163"/>
                  <a:pt x="13167" y="3168"/>
                </a:cubicBezTo>
                <a:lnTo>
                  <a:pt x="13154" y="3168"/>
                </a:lnTo>
                <a:moveTo>
                  <a:pt x="12672" y="3187"/>
                </a:moveTo>
                <a:cubicBezTo>
                  <a:pt x="12661" y="3182"/>
                  <a:pt x="12675" y="3168"/>
                  <a:pt x="12672" y="3155"/>
                </a:cubicBezTo>
                <a:cubicBezTo>
                  <a:pt x="12669" y="3142"/>
                  <a:pt x="12675" y="3179"/>
                  <a:pt x="12672" y="3187"/>
                </a:cubicBezTo>
                <a:moveTo>
                  <a:pt x="12688" y="3155"/>
                </a:moveTo>
                <a:cubicBezTo>
                  <a:pt x="12688" y="3155"/>
                  <a:pt x="12696" y="3174"/>
                  <a:pt x="12688" y="3155"/>
                </a:cubicBezTo>
                <a:moveTo>
                  <a:pt x="12595" y="3168"/>
                </a:moveTo>
                <a:cubicBezTo>
                  <a:pt x="12590" y="3153"/>
                  <a:pt x="12601" y="3139"/>
                  <a:pt x="12603" y="3123"/>
                </a:cubicBezTo>
                <a:cubicBezTo>
                  <a:pt x="12606" y="3108"/>
                  <a:pt x="12603" y="3166"/>
                  <a:pt x="12595" y="3168"/>
                </a:cubicBezTo>
                <a:moveTo>
                  <a:pt x="12688" y="3134"/>
                </a:moveTo>
                <a:lnTo>
                  <a:pt x="12688" y="3134"/>
                </a:lnTo>
                <a:lnTo>
                  <a:pt x="12687" y="3133"/>
                </a:lnTo>
                <a:cubicBezTo>
                  <a:pt x="12685" y="3129"/>
                  <a:pt x="12684" y="3126"/>
                  <a:pt x="12684" y="3122"/>
                </a:cubicBezTo>
                <a:cubicBezTo>
                  <a:pt x="12684" y="3118"/>
                  <a:pt x="12685" y="3116"/>
                  <a:pt x="12687" y="3112"/>
                </a:cubicBezTo>
                <a:cubicBezTo>
                  <a:pt x="12689" y="3109"/>
                  <a:pt x="12691" y="3107"/>
                  <a:pt x="12695" y="3104"/>
                </a:cubicBezTo>
                <a:cubicBezTo>
                  <a:pt x="12696" y="3104"/>
                  <a:pt x="12697" y="3103"/>
                  <a:pt x="12698" y="3102"/>
                </a:cubicBezTo>
                <a:cubicBezTo>
                  <a:pt x="12696" y="3113"/>
                  <a:pt x="12699" y="3129"/>
                  <a:pt x="12688" y="3134"/>
                </a:cubicBezTo>
                <a:cubicBezTo>
                  <a:pt x="12678" y="3139"/>
                  <a:pt x="12689" y="3156"/>
                  <a:pt x="12675" y="3153"/>
                </a:cubicBezTo>
                <a:cubicBezTo>
                  <a:pt x="12662" y="3151"/>
                  <a:pt x="12680" y="3137"/>
                  <a:pt x="12688" y="3134"/>
                </a:cubicBezTo>
                <a:moveTo>
                  <a:pt x="12683" y="3097"/>
                </a:moveTo>
                <a:cubicBezTo>
                  <a:pt x="12683" y="3097"/>
                  <a:pt x="12698" y="3102"/>
                  <a:pt x="12683" y="3097"/>
                </a:cubicBezTo>
                <a:moveTo>
                  <a:pt x="12603" y="3113"/>
                </a:moveTo>
                <a:lnTo>
                  <a:pt x="12603" y="3113"/>
                </a:lnTo>
                <a:cubicBezTo>
                  <a:pt x="12605" y="3111"/>
                  <a:pt x="12608" y="3109"/>
                  <a:pt x="12609" y="3106"/>
                </a:cubicBezTo>
                <a:cubicBezTo>
                  <a:pt x="12613" y="3101"/>
                  <a:pt x="12613" y="3095"/>
                  <a:pt x="12614" y="3089"/>
                </a:cubicBezTo>
                <a:cubicBezTo>
                  <a:pt x="12627" y="3086"/>
                  <a:pt x="12616" y="3115"/>
                  <a:pt x="12603" y="3113"/>
                </a:cubicBezTo>
                <a:moveTo>
                  <a:pt x="12582" y="3451"/>
                </a:moveTo>
                <a:lnTo>
                  <a:pt x="12577" y="3451"/>
                </a:lnTo>
                <a:cubicBezTo>
                  <a:pt x="12577" y="3441"/>
                  <a:pt x="12582" y="3438"/>
                  <a:pt x="12593" y="3438"/>
                </a:cubicBezTo>
                <a:cubicBezTo>
                  <a:pt x="12608" y="3295"/>
                  <a:pt x="12640" y="3219"/>
                  <a:pt x="12659" y="3086"/>
                </a:cubicBezTo>
                <a:cubicBezTo>
                  <a:pt x="12680" y="3137"/>
                  <a:pt x="12640" y="3184"/>
                  <a:pt x="12643" y="3253"/>
                </a:cubicBezTo>
                <a:lnTo>
                  <a:pt x="12632" y="3253"/>
                </a:lnTo>
                <a:cubicBezTo>
                  <a:pt x="12616" y="3364"/>
                  <a:pt x="12601" y="3491"/>
                  <a:pt x="12569" y="3589"/>
                </a:cubicBezTo>
                <a:cubicBezTo>
                  <a:pt x="12561" y="3563"/>
                  <a:pt x="12580" y="3536"/>
                  <a:pt x="12561" y="3533"/>
                </a:cubicBezTo>
                <a:cubicBezTo>
                  <a:pt x="12543" y="3531"/>
                  <a:pt x="12575" y="3531"/>
                  <a:pt x="12577" y="3523"/>
                </a:cubicBezTo>
                <a:cubicBezTo>
                  <a:pt x="12580" y="3515"/>
                  <a:pt x="12587" y="3481"/>
                  <a:pt x="12582" y="3454"/>
                </a:cubicBezTo>
                <a:lnTo>
                  <a:pt x="12582" y="3451"/>
                </a:lnTo>
                <a:moveTo>
                  <a:pt x="12619" y="3065"/>
                </a:moveTo>
                <a:cubicBezTo>
                  <a:pt x="12619" y="3065"/>
                  <a:pt x="12622" y="3078"/>
                  <a:pt x="12619" y="3065"/>
                </a:cubicBezTo>
                <a:moveTo>
                  <a:pt x="12701" y="3060"/>
                </a:moveTo>
                <a:cubicBezTo>
                  <a:pt x="12701" y="3060"/>
                  <a:pt x="12698" y="3084"/>
                  <a:pt x="12701" y="3060"/>
                </a:cubicBezTo>
                <a:moveTo>
                  <a:pt x="12701" y="3047"/>
                </a:moveTo>
                <a:cubicBezTo>
                  <a:pt x="12701" y="3047"/>
                  <a:pt x="12720" y="3049"/>
                  <a:pt x="12701" y="3047"/>
                </a:cubicBezTo>
                <a:moveTo>
                  <a:pt x="12693" y="3026"/>
                </a:moveTo>
                <a:lnTo>
                  <a:pt x="12693" y="3026"/>
                </a:lnTo>
                <a:moveTo>
                  <a:pt x="12630" y="3052"/>
                </a:moveTo>
                <a:cubicBezTo>
                  <a:pt x="12614" y="3047"/>
                  <a:pt x="12632" y="3020"/>
                  <a:pt x="12632" y="3007"/>
                </a:cubicBezTo>
                <a:cubicBezTo>
                  <a:pt x="12632" y="2994"/>
                  <a:pt x="12627" y="3036"/>
                  <a:pt x="12630" y="3052"/>
                </a:cubicBezTo>
                <a:moveTo>
                  <a:pt x="12709" y="2994"/>
                </a:moveTo>
                <a:cubicBezTo>
                  <a:pt x="12712" y="2996"/>
                  <a:pt x="12725" y="2986"/>
                  <a:pt x="12714" y="2986"/>
                </a:cubicBezTo>
                <a:cubicBezTo>
                  <a:pt x="12704" y="2986"/>
                  <a:pt x="12715" y="3010"/>
                  <a:pt x="12712" y="3015"/>
                </a:cubicBezTo>
                <a:cubicBezTo>
                  <a:pt x="12710" y="3020"/>
                  <a:pt x="12709" y="2999"/>
                  <a:pt x="12709" y="2994"/>
                </a:cubicBezTo>
                <a:moveTo>
                  <a:pt x="12608" y="3190"/>
                </a:moveTo>
                <a:cubicBezTo>
                  <a:pt x="12622" y="3126"/>
                  <a:pt x="12635" y="3055"/>
                  <a:pt x="12656" y="2981"/>
                </a:cubicBezTo>
                <a:cubicBezTo>
                  <a:pt x="12661" y="3036"/>
                  <a:pt x="12627" y="3110"/>
                  <a:pt x="12635" y="3150"/>
                </a:cubicBezTo>
                <a:cubicBezTo>
                  <a:pt x="12643" y="3190"/>
                  <a:pt x="12627" y="3184"/>
                  <a:pt x="12608" y="3190"/>
                </a:cubicBezTo>
                <a:moveTo>
                  <a:pt x="12661" y="2970"/>
                </a:moveTo>
                <a:cubicBezTo>
                  <a:pt x="12653" y="2970"/>
                  <a:pt x="12656" y="2954"/>
                  <a:pt x="12669" y="2954"/>
                </a:cubicBezTo>
                <a:cubicBezTo>
                  <a:pt x="12683" y="2954"/>
                  <a:pt x="12661" y="2962"/>
                  <a:pt x="12661" y="2970"/>
                </a:cubicBezTo>
                <a:moveTo>
                  <a:pt x="12722" y="2954"/>
                </a:moveTo>
                <a:cubicBezTo>
                  <a:pt x="12722" y="2944"/>
                  <a:pt x="12728" y="2946"/>
                  <a:pt x="12735" y="2946"/>
                </a:cubicBezTo>
                <a:lnTo>
                  <a:pt x="12735" y="2946"/>
                </a:lnTo>
                <a:cubicBezTo>
                  <a:pt x="12734" y="2948"/>
                  <a:pt x="12732" y="2950"/>
                  <a:pt x="12729" y="2951"/>
                </a:cubicBezTo>
                <a:cubicBezTo>
                  <a:pt x="12727" y="2953"/>
                  <a:pt x="12725" y="2954"/>
                  <a:pt x="12722" y="2954"/>
                </a:cubicBezTo>
                <a:moveTo>
                  <a:pt x="12680" y="2949"/>
                </a:moveTo>
                <a:cubicBezTo>
                  <a:pt x="12680" y="2949"/>
                  <a:pt x="12696" y="2954"/>
                  <a:pt x="12680" y="2949"/>
                </a:cubicBezTo>
                <a:moveTo>
                  <a:pt x="12728" y="2936"/>
                </a:moveTo>
                <a:lnTo>
                  <a:pt x="12728" y="2930"/>
                </a:lnTo>
                <a:cubicBezTo>
                  <a:pt x="12735" y="2928"/>
                  <a:pt x="12735" y="2936"/>
                  <a:pt x="12735" y="2941"/>
                </a:cubicBezTo>
                <a:cubicBezTo>
                  <a:pt x="12735" y="2946"/>
                  <a:pt x="12733" y="2936"/>
                  <a:pt x="12728" y="2936"/>
                </a:cubicBezTo>
                <a:moveTo>
                  <a:pt x="12669" y="2949"/>
                </a:moveTo>
                <a:cubicBezTo>
                  <a:pt x="12653" y="2946"/>
                  <a:pt x="12669" y="2920"/>
                  <a:pt x="12680" y="2917"/>
                </a:cubicBezTo>
                <a:lnTo>
                  <a:pt x="12680" y="2917"/>
                </a:lnTo>
                <a:cubicBezTo>
                  <a:pt x="12680" y="2918"/>
                  <a:pt x="12679" y="2918"/>
                  <a:pt x="12679" y="2919"/>
                </a:cubicBezTo>
                <a:cubicBezTo>
                  <a:pt x="12673" y="2928"/>
                  <a:pt x="12670" y="2938"/>
                  <a:pt x="12669" y="2949"/>
                </a:cubicBezTo>
                <a:moveTo>
                  <a:pt x="12738" y="2907"/>
                </a:moveTo>
                <a:cubicBezTo>
                  <a:pt x="12738" y="2907"/>
                  <a:pt x="12735" y="2930"/>
                  <a:pt x="12738" y="2907"/>
                </a:cubicBezTo>
                <a:moveTo>
                  <a:pt x="12738" y="2896"/>
                </a:moveTo>
                <a:cubicBezTo>
                  <a:pt x="12738" y="2891"/>
                  <a:pt x="12746" y="2885"/>
                  <a:pt x="12738" y="2885"/>
                </a:cubicBezTo>
                <a:cubicBezTo>
                  <a:pt x="12730" y="2885"/>
                  <a:pt x="12746" y="2883"/>
                  <a:pt x="12751" y="2880"/>
                </a:cubicBezTo>
                <a:cubicBezTo>
                  <a:pt x="12757" y="2877"/>
                  <a:pt x="12751" y="2901"/>
                  <a:pt x="12738" y="2896"/>
                </a:cubicBezTo>
                <a:moveTo>
                  <a:pt x="12659" y="2872"/>
                </a:moveTo>
                <a:lnTo>
                  <a:pt x="12659" y="2872"/>
                </a:lnTo>
                <a:moveTo>
                  <a:pt x="12751" y="2859"/>
                </a:moveTo>
                <a:cubicBezTo>
                  <a:pt x="12751" y="2859"/>
                  <a:pt x="12743" y="2872"/>
                  <a:pt x="12751" y="2859"/>
                </a:cubicBezTo>
                <a:moveTo>
                  <a:pt x="12751" y="2851"/>
                </a:moveTo>
                <a:cubicBezTo>
                  <a:pt x="12743" y="2846"/>
                  <a:pt x="12751" y="2828"/>
                  <a:pt x="12762" y="2830"/>
                </a:cubicBezTo>
                <a:cubicBezTo>
                  <a:pt x="12773" y="2833"/>
                  <a:pt x="12751" y="2840"/>
                  <a:pt x="12751" y="2851"/>
                </a:cubicBezTo>
                <a:moveTo>
                  <a:pt x="13021" y="3388"/>
                </a:moveTo>
                <a:cubicBezTo>
                  <a:pt x="13048" y="3235"/>
                  <a:pt x="13122" y="3041"/>
                  <a:pt x="13090" y="2817"/>
                </a:cubicBezTo>
                <a:cubicBezTo>
                  <a:pt x="13111" y="2843"/>
                  <a:pt x="13090" y="2883"/>
                  <a:pt x="13114" y="2901"/>
                </a:cubicBezTo>
                <a:cubicBezTo>
                  <a:pt x="13138" y="2920"/>
                  <a:pt x="13114" y="2975"/>
                  <a:pt x="13116" y="3026"/>
                </a:cubicBezTo>
                <a:lnTo>
                  <a:pt x="13109" y="3020"/>
                </a:lnTo>
                <a:cubicBezTo>
                  <a:pt x="13116" y="3026"/>
                  <a:pt x="13122" y="3039"/>
                  <a:pt x="13116" y="3060"/>
                </a:cubicBezTo>
                <a:lnTo>
                  <a:pt x="13101" y="3060"/>
                </a:lnTo>
                <a:lnTo>
                  <a:pt x="13101" y="3026"/>
                </a:lnTo>
                <a:cubicBezTo>
                  <a:pt x="13093" y="3036"/>
                  <a:pt x="13088" y="3069"/>
                  <a:pt x="13114" y="3063"/>
                </a:cubicBezTo>
                <a:cubicBezTo>
                  <a:pt x="13141" y="3058"/>
                  <a:pt x="13088" y="3101"/>
                  <a:pt x="13114" y="3108"/>
                </a:cubicBezTo>
                <a:cubicBezTo>
                  <a:pt x="13141" y="3116"/>
                  <a:pt x="13101" y="3115"/>
                  <a:pt x="13098" y="3123"/>
                </a:cubicBezTo>
                <a:cubicBezTo>
                  <a:pt x="13095" y="3131"/>
                  <a:pt x="13109" y="3115"/>
                  <a:pt x="13114" y="3126"/>
                </a:cubicBezTo>
                <a:cubicBezTo>
                  <a:pt x="13119" y="3137"/>
                  <a:pt x="13112" y="3153"/>
                  <a:pt x="13093" y="3150"/>
                </a:cubicBezTo>
                <a:cubicBezTo>
                  <a:pt x="13075" y="3147"/>
                  <a:pt x="13103" y="3168"/>
                  <a:pt x="13101" y="3190"/>
                </a:cubicBezTo>
                <a:lnTo>
                  <a:pt x="13087" y="3190"/>
                </a:lnTo>
                <a:cubicBezTo>
                  <a:pt x="13077" y="3205"/>
                  <a:pt x="13101" y="3192"/>
                  <a:pt x="13098" y="3208"/>
                </a:cubicBezTo>
                <a:cubicBezTo>
                  <a:pt x="13095" y="3224"/>
                  <a:pt x="13064" y="3248"/>
                  <a:pt x="13071" y="3272"/>
                </a:cubicBezTo>
                <a:lnTo>
                  <a:pt x="13058" y="3272"/>
                </a:lnTo>
                <a:cubicBezTo>
                  <a:pt x="13071" y="3324"/>
                  <a:pt x="13019" y="3367"/>
                  <a:pt x="13027" y="3425"/>
                </a:cubicBezTo>
                <a:lnTo>
                  <a:pt x="13027" y="3425"/>
                </a:lnTo>
                <a:cubicBezTo>
                  <a:pt x="13026" y="3425"/>
                  <a:pt x="13026" y="3424"/>
                  <a:pt x="13025" y="3424"/>
                </a:cubicBezTo>
                <a:cubicBezTo>
                  <a:pt x="13023" y="3423"/>
                  <a:pt x="13022" y="3423"/>
                  <a:pt x="13020" y="3423"/>
                </a:cubicBezTo>
                <a:cubicBezTo>
                  <a:pt x="13018" y="3423"/>
                  <a:pt x="13016" y="3423"/>
                  <a:pt x="13014" y="3424"/>
                </a:cubicBezTo>
                <a:cubicBezTo>
                  <a:pt x="13013" y="3425"/>
                  <a:pt x="13012" y="3426"/>
                  <a:pt x="13011" y="3428"/>
                </a:cubicBezTo>
                <a:cubicBezTo>
                  <a:pt x="13019" y="3449"/>
                  <a:pt x="13005" y="3454"/>
                  <a:pt x="13008" y="3475"/>
                </a:cubicBezTo>
                <a:cubicBezTo>
                  <a:pt x="13011" y="3496"/>
                  <a:pt x="12998" y="3470"/>
                  <a:pt x="12995" y="3470"/>
                </a:cubicBezTo>
                <a:cubicBezTo>
                  <a:pt x="12993" y="3470"/>
                  <a:pt x="12987" y="3484"/>
                  <a:pt x="12987" y="3494"/>
                </a:cubicBezTo>
                <a:cubicBezTo>
                  <a:pt x="12987" y="3505"/>
                  <a:pt x="12987" y="3481"/>
                  <a:pt x="12995" y="3478"/>
                </a:cubicBezTo>
                <a:cubicBezTo>
                  <a:pt x="13003" y="3475"/>
                  <a:pt x="12984" y="3494"/>
                  <a:pt x="12997" y="3494"/>
                </a:cubicBezTo>
                <a:cubicBezTo>
                  <a:pt x="12955" y="3547"/>
                  <a:pt x="12947" y="3652"/>
                  <a:pt x="12881" y="3692"/>
                </a:cubicBezTo>
                <a:cubicBezTo>
                  <a:pt x="12921" y="3589"/>
                  <a:pt x="12979" y="3475"/>
                  <a:pt x="13021" y="3388"/>
                </a:cubicBezTo>
                <a:moveTo>
                  <a:pt x="13130" y="2838"/>
                </a:moveTo>
                <a:cubicBezTo>
                  <a:pt x="13127" y="2830"/>
                  <a:pt x="13114" y="2825"/>
                  <a:pt x="13122" y="2814"/>
                </a:cubicBezTo>
                <a:cubicBezTo>
                  <a:pt x="13175" y="2869"/>
                  <a:pt x="13164" y="2975"/>
                  <a:pt x="13169" y="3033"/>
                </a:cubicBezTo>
                <a:lnTo>
                  <a:pt x="13154" y="3033"/>
                </a:lnTo>
                <a:lnTo>
                  <a:pt x="13154" y="3033"/>
                </a:lnTo>
                <a:cubicBezTo>
                  <a:pt x="13156" y="3037"/>
                  <a:pt x="13159" y="3040"/>
                  <a:pt x="13161" y="3044"/>
                </a:cubicBezTo>
                <a:cubicBezTo>
                  <a:pt x="13168" y="3057"/>
                  <a:pt x="13172" y="3069"/>
                  <a:pt x="13172" y="3084"/>
                </a:cubicBezTo>
                <a:cubicBezTo>
                  <a:pt x="13172" y="3090"/>
                  <a:pt x="13171" y="3096"/>
                  <a:pt x="13169" y="3102"/>
                </a:cubicBezTo>
                <a:lnTo>
                  <a:pt x="13167" y="3102"/>
                </a:lnTo>
                <a:cubicBezTo>
                  <a:pt x="13164" y="3121"/>
                  <a:pt x="13148" y="3140"/>
                  <a:pt x="13151" y="3174"/>
                </a:cubicBezTo>
                <a:cubicBezTo>
                  <a:pt x="13154" y="3209"/>
                  <a:pt x="13143" y="3174"/>
                  <a:pt x="13135" y="3174"/>
                </a:cubicBezTo>
                <a:cubicBezTo>
                  <a:pt x="13127" y="3219"/>
                  <a:pt x="13143" y="3269"/>
                  <a:pt x="13114" y="3295"/>
                </a:cubicBezTo>
                <a:cubicBezTo>
                  <a:pt x="13085" y="3322"/>
                  <a:pt x="13122" y="3303"/>
                  <a:pt x="13127" y="3303"/>
                </a:cubicBezTo>
                <a:cubicBezTo>
                  <a:pt x="13132" y="3303"/>
                  <a:pt x="13114" y="3332"/>
                  <a:pt x="13098" y="3324"/>
                </a:cubicBezTo>
                <a:cubicBezTo>
                  <a:pt x="13082" y="3317"/>
                  <a:pt x="13109" y="3332"/>
                  <a:pt x="13111" y="3335"/>
                </a:cubicBezTo>
                <a:cubicBezTo>
                  <a:pt x="13114" y="3338"/>
                  <a:pt x="13101" y="3351"/>
                  <a:pt x="13098" y="3364"/>
                </a:cubicBezTo>
                <a:cubicBezTo>
                  <a:pt x="13095" y="3377"/>
                  <a:pt x="13098" y="3412"/>
                  <a:pt x="13079" y="3422"/>
                </a:cubicBezTo>
                <a:cubicBezTo>
                  <a:pt x="13061" y="3433"/>
                  <a:pt x="13079" y="3404"/>
                  <a:pt x="13074" y="3409"/>
                </a:cubicBezTo>
                <a:cubicBezTo>
                  <a:pt x="13069" y="3414"/>
                  <a:pt x="13085" y="3402"/>
                  <a:pt x="13079" y="3391"/>
                </a:cubicBezTo>
                <a:cubicBezTo>
                  <a:pt x="13074" y="3381"/>
                  <a:pt x="13085" y="3426"/>
                  <a:pt x="13066" y="3428"/>
                </a:cubicBezTo>
                <a:cubicBezTo>
                  <a:pt x="13048" y="3431"/>
                  <a:pt x="13079" y="3433"/>
                  <a:pt x="13087" y="3433"/>
                </a:cubicBezTo>
                <a:cubicBezTo>
                  <a:pt x="13095" y="3433"/>
                  <a:pt x="13053" y="3438"/>
                  <a:pt x="13053" y="3454"/>
                </a:cubicBezTo>
                <a:cubicBezTo>
                  <a:pt x="13053" y="3470"/>
                  <a:pt x="13074" y="3459"/>
                  <a:pt x="13079" y="3462"/>
                </a:cubicBezTo>
                <a:cubicBezTo>
                  <a:pt x="13085" y="3465"/>
                  <a:pt x="13071" y="3468"/>
                  <a:pt x="13079" y="3486"/>
                </a:cubicBezTo>
                <a:cubicBezTo>
                  <a:pt x="13087" y="3505"/>
                  <a:pt x="13066" y="3486"/>
                  <a:pt x="13071" y="3494"/>
                </a:cubicBezTo>
                <a:cubicBezTo>
                  <a:pt x="13077" y="3502"/>
                  <a:pt x="13027" y="3492"/>
                  <a:pt x="13019" y="3502"/>
                </a:cubicBezTo>
                <a:cubicBezTo>
                  <a:pt x="13011" y="3513"/>
                  <a:pt x="13034" y="3486"/>
                  <a:pt x="13048" y="3481"/>
                </a:cubicBezTo>
                <a:lnTo>
                  <a:pt x="13048" y="3481"/>
                </a:lnTo>
                <a:cubicBezTo>
                  <a:pt x="13045" y="3476"/>
                  <a:pt x="13044" y="3471"/>
                  <a:pt x="13044" y="3465"/>
                </a:cubicBezTo>
                <a:cubicBezTo>
                  <a:pt x="13044" y="3460"/>
                  <a:pt x="13045" y="3455"/>
                  <a:pt x="13048" y="3450"/>
                </a:cubicBezTo>
                <a:cubicBezTo>
                  <a:pt x="13049" y="3448"/>
                  <a:pt x="13049" y="3447"/>
                  <a:pt x="13050" y="3446"/>
                </a:cubicBezTo>
                <a:cubicBezTo>
                  <a:pt x="13050" y="3433"/>
                  <a:pt x="13037" y="3454"/>
                  <a:pt x="13037" y="3441"/>
                </a:cubicBezTo>
                <a:cubicBezTo>
                  <a:pt x="13037" y="3428"/>
                  <a:pt x="13040" y="3434"/>
                  <a:pt x="13048" y="3428"/>
                </a:cubicBezTo>
                <a:cubicBezTo>
                  <a:pt x="13056" y="3423"/>
                  <a:pt x="13090" y="3351"/>
                  <a:pt x="13074" y="3324"/>
                </a:cubicBezTo>
                <a:cubicBezTo>
                  <a:pt x="13138" y="3203"/>
                  <a:pt x="13161" y="2991"/>
                  <a:pt x="13122" y="2838"/>
                </a:cubicBezTo>
                <a:lnTo>
                  <a:pt x="13130" y="2838"/>
                </a:lnTo>
                <a:moveTo>
                  <a:pt x="12680" y="2907"/>
                </a:moveTo>
                <a:cubicBezTo>
                  <a:pt x="12669" y="2872"/>
                  <a:pt x="12701" y="2827"/>
                  <a:pt x="12701" y="2787"/>
                </a:cubicBezTo>
                <a:lnTo>
                  <a:pt x="12701" y="2787"/>
                </a:lnTo>
                <a:cubicBezTo>
                  <a:pt x="12703" y="2790"/>
                  <a:pt x="12706" y="2792"/>
                  <a:pt x="12707" y="2794"/>
                </a:cubicBezTo>
                <a:cubicBezTo>
                  <a:pt x="12710" y="2799"/>
                  <a:pt x="12710" y="2804"/>
                  <a:pt x="12710" y="2809"/>
                </a:cubicBezTo>
                <a:cubicBezTo>
                  <a:pt x="12710" y="2814"/>
                  <a:pt x="12710" y="2820"/>
                  <a:pt x="12707" y="2823"/>
                </a:cubicBezTo>
                <a:cubicBezTo>
                  <a:pt x="12705" y="2828"/>
                  <a:pt x="12702" y="2830"/>
                  <a:pt x="12698" y="2832"/>
                </a:cubicBezTo>
                <a:cubicBezTo>
                  <a:pt x="12709" y="2840"/>
                  <a:pt x="12712" y="2859"/>
                  <a:pt x="12693" y="2856"/>
                </a:cubicBezTo>
                <a:cubicBezTo>
                  <a:pt x="12675" y="2854"/>
                  <a:pt x="12685" y="2891"/>
                  <a:pt x="12680" y="2907"/>
                </a:cubicBezTo>
                <a:moveTo>
                  <a:pt x="13079" y="2787"/>
                </a:moveTo>
                <a:cubicBezTo>
                  <a:pt x="13079" y="2787"/>
                  <a:pt x="13077" y="2811"/>
                  <a:pt x="13079" y="2787"/>
                </a:cubicBezTo>
                <a:moveTo>
                  <a:pt x="13114" y="2793"/>
                </a:moveTo>
                <a:cubicBezTo>
                  <a:pt x="13109" y="2790"/>
                  <a:pt x="13109" y="2785"/>
                  <a:pt x="13109" y="2777"/>
                </a:cubicBezTo>
                <a:lnTo>
                  <a:pt x="13109" y="2777"/>
                </a:lnTo>
                <a:cubicBezTo>
                  <a:pt x="13109" y="2777"/>
                  <a:pt x="13110" y="2776"/>
                  <a:pt x="13111" y="2776"/>
                </a:cubicBezTo>
                <a:cubicBezTo>
                  <a:pt x="13113" y="2776"/>
                  <a:pt x="13114" y="2778"/>
                  <a:pt x="13115" y="2778"/>
                </a:cubicBezTo>
                <a:cubicBezTo>
                  <a:pt x="13117" y="2779"/>
                  <a:pt x="13118" y="2780"/>
                  <a:pt x="13118" y="2781"/>
                </a:cubicBezTo>
                <a:cubicBezTo>
                  <a:pt x="13119" y="2783"/>
                  <a:pt x="13120" y="2784"/>
                  <a:pt x="13120" y="2785"/>
                </a:cubicBezTo>
                <a:cubicBezTo>
                  <a:pt x="13120" y="2787"/>
                  <a:pt x="13119" y="2788"/>
                  <a:pt x="13118" y="2789"/>
                </a:cubicBezTo>
                <a:cubicBezTo>
                  <a:pt x="13118" y="2790"/>
                  <a:pt x="13117" y="2791"/>
                  <a:pt x="13115" y="2792"/>
                </a:cubicBezTo>
                <a:lnTo>
                  <a:pt x="13114" y="2793"/>
                </a:lnTo>
                <a:moveTo>
                  <a:pt x="12709" y="2780"/>
                </a:moveTo>
                <a:cubicBezTo>
                  <a:pt x="12709" y="2780"/>
                  <a:pt x="12709" y="2785"/>
                  <a:pt x="12709" y="2780"/>
                </a:cubicBezTo>
                <a:moveTo>
                  <a:pt x="12688" y="2793"/>
                </a:moveTo>
                <a:cubicBezTo>
                  <a:pt x="12680" y="2790"/>
                  <a:pt x="12675" y="2777"/>
                  <a:pt x="12693" y="2777"/>
                </a:cubicBezTo>
                <a:cubicBezTo>
                  <a:pt x="12712" y="2777"/>
                  <a:pt x="12688" y="2787"/>
                  <a:pt x="12688" y="2793"/>
                </a:cubicBezTo>
                <a:moveTo>
                  <a:pt x="12770" y="2774"/>
                </a:moveTo>
                <a:cubicBezTo>
                  <a:pt x="12770" y="2774"/>
                  <a:pt x="12783" y="2777"/>
                  <a:pt x="12770" y="2774"/>
                </a:cubicBezTo>
                <a:moveTo>
                  <a:pt x="12693" y="2772"/>
                </a:moveTo>
                <a:cubicBezTo>
                  <a:pt x="12693" y="2772"/>
                  <a:pt x="12693" y="2774"/>
                  <a:pt x="12693" y="2772"/>
                </a:cubicBezTo>
                <a:moveTo>
                  <a:pt x="12696" y="2761"/>
                </a:moveTo>
                <a:lnTo>
                  <a:pt x="12696" y="2761"/>
                </a:lnTo>
                <a:moveTo>
                  <a:pt x="12783" y="2719"/>
                </a:moveTo>
                <a:lnTo>
                  <a:pt x="12791" y="2719"/>
                </a:lnTo>
                <a:lnTo>
                  <a:pt x="12791" y="2727"/>
                </a:lnTo>
                <a:lnTo>
                  <a:pt x="12783" y="2727"/>
                </a:lnTo>
                <a:lnTo>
                  <a:pt x="12783" y="2719"/>
                </a:lnTo>
                <a:moveTo>
                  <a:pt x="12735" y="2732"/>
                </a:moveTo>
                <a:cubicBezTo>
                  <a:pt x="12722" y="2735"/>
                  <a:pt x="12722" y="2724"/>
                  <a:pt x="12728" y="2719"/>
                </a:cubicBezTo>
                <a:lnTo>
                  <a:pt x="12728" y="2719"/>
                </a:lnTo>
                <a:cubicBezTo>
                  <a:pt x="12728" y="2719"/>
                  <a:pt x="12728" y="2719"/>
                  <a:pt x="12729" y="2719"/>
                </a:cubicBezTo>
                <a:cubicBezTo>
                  <a:pt x="12732" y="2721"/>
                  <a:pt x="12733" y="2722"/>
                  <a:pt x="12734" y="2724"/>
                </a:cubicBezTo>
                <a:cubicBezTo>
                  <a:pt x="12735" y="2726"/>
                  <a:pt x="12736" y="2728"/>
                  <a:pt x="12736" y="2731"/>
                </a:cubicBezTo>
                <a:cubicBezTo>
                  <a:pt x="12736" y="2731"/>
                  <a:pt x="12736" y="2732"/>
                  <a:pt x="12735" y="2732"/>
                </a:cubicBezTo>
                <a:moveTo>
                  <a:pt x="12815" y="2711"/>
                </a:moveTo>
                <a:cubicBezTo>
                  <a:pt x="12815" y="2711"/>
                  <a:pt x="12823" y="2724"/>
                  <a:pt x="12815" y="2711"/>
                </a:cubicBezTo>
                <a:moveTo>
                  <a:pt x="12788" y="2711"/>
                </a:moveTo>
                <a:cubicBezTo>
                  <a:pt x="12788" y="2711"/>
                  <a:pt x="12788" y="2713"/>
                  <a:pt x="12788" y="2711"/>
                </a:cubicBezTo>
                <a:moveTo>
                  <a:pt x="12738" y="2711"/>
                </a:moveTo>
                <a:cubicBezTo>
                  <a:pt x="12738" y="2711"/>
                  <a:pt x="12746" y="2724"/>
                  <a:pt x="12738" y="2711"/>
                </a:cubicBezTo>
                <a:moveTo>
                  <a:pt x="12712" y="2859"/>
                </a:moveTo>
                <a:cubicBezTo>
                  <a:pt x="12735" y="2811"/>
                  <a:pt x="12743" y="2750"/>
                  <a:pt x="12762" y="2695"/>
                </a:cubicBezTo>
                <a:lnTo>
                  <a:pt x="12762" y="2695"/>
                </a:lnTo>
                <a:cubicBezTo>
                  <a:pt x="12762" y="2696"/>
                  <a:pt x="12762" y="2698"/>
                  <a:pt x="12762" y="2699"/>
                </a:cubicBezTo>
                <a:cubicBezTo>
                  <a:pt x="12762" y="2757"/>
                  <a:pt x="12749" y="2806"/>
                  <a:pt x="12720" y="2855"/>
                </a:cubicBezTo>
                <a:cubicBezTo>
                  <a:pt x="12720" y="2856"/>
                  <a:pt x="12720" y="2856"/>
                  <a:pt x="12720" y="2856"/>
                </a:cubicBezTo>
                <a:cubicBezTo>
                  <a:pt x="12725" y="2928"/>
                  <a:pt x="12685" y="3007"/>
                  <a:pt x="12675" y="3076"/>
                </a:cubicBezTo>
                <a:cubicBezTo>
                  <a:pt x="12656" y="3020"/>
                  <a:pt x="12712" y="2933"/>
                  <a:pt x="12712" y="2859"/>
                </a:cubicBezTo>
                <a:moveTo>
                  <a:pt x="12812" y="3827"/>
                </a:moveTo>
                <a:cubicBezTo>
                  <a:pt x="12751" y="3898"/>
                  <a:pt x="12738" y="4015"/>
                  <a:pt x="12630" y="4044"/>
                </a:cubicBezTo>
                <a:lnTo>
                  <a:pt x="12630" y="4044"/>
                </a:lnTo>
                <a:cubicBezTo>
                  <a:pt x="12613" y="3998"/>
                  <a:pt x="12606" y="3957"/>
                  <a:pt x="12606" y="3909"/>
                </a:cubicBezTo>
                <a:cubicBezTo>
                  <a:pt x="12606" y="3882"/>
                  <a:pt x="12609" y="3859"/>
                  <a:pt x="12614" y="3832"/>
                </a:cubicBezTo>
                <a:cubicBezTo>
                  <a:pt x="12606" y="3822"/>
                  <a:pt x="12596" y="3841"/>
                  <a:pt x="12593" y="3830"/>
                </a:cubicBezTo>
                <a:cubicBezTo>
                  <a:pt x="12591" y="3820"/>
                  <a:pt x="12603" y="3816"/>
                  <a:pt x="12614" y="3814"/>
                </a:cubicBezTo>
                <a:lnTo>
                  <a:pt x="12614" y="3814"/>
                </a:lnTo>
                <a:cubicBezTo>
                  <a:pt x="12621" y="3678"/>
                  <a:pt x="12638" y="3563"/>
                  <a:pt x="12669" y="3430"/>
                </a:cubicBezTo>
                <a:cubicBezTo>
                  <a:pt x="12661" y="3428"/>
                  <a:pt x="12667" y="3417"/>
                  <a:pt x="12656" y="3417"/>
                </a:cubicBezTo>
                <a:lnTo>
                  <a:pt x="12656" y="3417"/>
                </a:lnTo>
                <a:cubicBezTo>
                  <a:pt x="12659" y="3414"/>
                  <a:pt x="12660" y="3411"/>
                  <a:pt x="12662" y="3408"/>
                </a:cubicBezTo>
                <a:cubicBezTo>
                  <a:pt x="12669" y="3397"/>
                  <a:pt x="12672" y="3387"/>
                  <a:pt x="12672" y="3375"/>
                </a:cubicBezTo>
                <a:cubicBezTo>
                  <a:pt x="12667" y="3375"/>
                  <a:pt x="12669" y="3385"/>
                  <a:pt x="12659" y="3385"/>
                </a:cubicBezTo>
                <a:lnTo>
                  <a:pt x="12659" y="3385"/>
                </a:lnTo>
                <a:cubicBezTo>
                  <a:pt x="12670" y="3332"/>
                  <a:pt x="12683" y="3288"/>
                  <a:pt x="12701" y="3237"/>
                </a:cubicBezTo>
                <a:cubicBezTo>
                  <a:pt x="12701" y="3235"/>
                  <a:pt x="12696" y="3235"/>
                  <a:pt x="12693" y="3235"/>
                </a:cubicBezTo>
                <a:cubicBezTo>
                  <a:pt x="12735" y="3131"/>
                  <a:pt x="12733" y="3028"/>
                  <a:pt x="12778" y="2914"/>
                </a:cubicBezTo>
                <a:cubicBezTo>
                  <a:pt x="12778" y="2906"/>
                  <a:pt x="12773" y="2903"/>
                  <a:pt x="12762" y="2907"/>
                </a:cubicBezTo>
                <a:lnTo>
                  <a:pt x="12762" y="2907"/>
                </a:lnTo>
                <a:cubicBezTo>
                  <a:pt x="12762" y="2906"/>
                  <a:pt x="12762" y="2906"/>
                  <a:pt x="12763" y="2905"/>
                </a:cubicBezTo>
                <a:cubicBezTo>
                  <a:pt x="12803" y="2835"/>
                  <a:pt x="12824" y="2768"/>
                  <a:pt x="12831" y="2687"/>
                </a:cubicBezTo>
                <a:cubicBezTo>
                  <a:pt x="12862" y="2676"/>
                  <a:pt x="12931" y="2637"/>
                  <a:pt x="12968" y="2676"/>
                </a:cubicBezTo>
                <a:cubicBezTo>
                  <a:pt x="13071" y="2817"/>
                  <a:pt x="13074" y="3049"/>
                  <a:pt x="13034" y="3216"/>
                </a:cubicBezTo>
                <a:cubicBezTo>
                  <a:pt x="12995" y="3383"/>
                  <a:pt x="12918" y="3570"/>
                  <a:pt x="12852" y="3737"/>
                </a:cubicBezTo>
                <a:cubicBezTo>
                  <a:pt x="12849" y="3756"/>
                  <a:pt x="12865" y="3753"/>
                  <a:pt x="12855" y="3769"/>
                </a:cubicBezTo>
                <a:lnTo>
                  <a:pt x="12849" y="3769"/>
                </a:lnTo>
                <a:lnTo>
                  <a:pt x="12849" y="3756"/>
                </a:lnTo>
                <a:lnTo>
                  <a:pt x="12849" y="3756"/>
                </a:lnTo>
                <a:cubicBezTo>
                  <a:pt x="12841" y="3764"/>
                  <a:pt x="12834" y="3773"/>
                  <a:pt x="12828" y="3783"/>
                </a:cubicBezTo>
                <a:cubicBezTo>
                  <a:pt x="12820" y="3797"/>
                  <a:pt x="12815" y="3811"/>
                  <a:pt x="12812" y="3827"/>
                </a:cubicBezTo>
                <a:moveTo>
                  <a:pt x="12751" y="2552"/>
                </a:moveTo>
                <a:cubicBezTo>
                  <a:pt x="12751" y="2552"/>
                  <a:pt x="12770" y="2555"/>
                  <a:pt x="12751" y="2552"/>
                </a:cubicBezTo>
                <a:moveTo>
                  <a:pt x="12778" y="2549"/>
                </a:moveTo>
                <a:cubicBezTo>
                  <a:pt x="12765" y="2541"/>
                  <a:pt x="12783" y="2537"/>
                  <a:pt x="12778" y="2526"/>
                </a:cubicBezTo>
                <a:cubicBezTo>
                  <a:pt x="12773" y="2516"/>
                  <a:pt x="12775" y="2539"/>
                  <a:pt x="12778" y="2549"/>
                </a:cubicBezTo>
                <a:moveTo>
                  <a:pt x="12762" y="2515"/>
                </a:moveTo>
                <a:lnTo>
                  <a:pt x="12762" y="2515"/>
                </a:lnTo>
                <a:moveTo>
                  <a:pt x="12791" y="2497"/>
                </a:moveTo>
                <a:cubicBezTo>
                  <a:pt x="12791" y="2497"/>
                  <a:pt x="12783" y="2510"/>
                  <a:pt x="12791" y="2497"/>
                </a:cubicBezTo>
                <a:moveTo>
                  <a:pt x="12775" y="2497"/>
                </a:moveTo>
                <a:cubicBezTo>
                  <a:pt x="12765" y="2497"/>
                  <a:pt x="12773" y="2483"/>
                  <a:pt x="12773" y="2475"/>
                </a:cubicBezTo>
                <a:cubicBezTo>
                  <a:pt x="12773" y="2467"/>
                  <a:pt x="12778" y="2491"/>
                  <a:pt x="12775" y="2497"/>
                </a:cubicBezTo>
                <a:moveTo>
                  <a:pt x="13273" y="2449"/>
                </a:moveTo>
                <a:cubicBezTo>
                  <a:pt x="13286" y="2433"/>
                  <a:pt x="13287" y="2460"/>
                  <a:pt x="13273" y="2449"/>
                </a:cubicBezTo>
                <a:cubicBezTo>
                  <a:pt x="13260" y="2439"/>
                  <a:pt x="13267" y="2452"/>
                  <a:pt x="13267" y="2457"/>
                </a:cubicBezTo>
                <a:cubicBezTo>
                  <a:pt x="13267" y="2462"/>
                  <a:pt x="13262" y="2444"/>
                  <a:pt x="13273" y="2449"/>
                </a:cubicBezTo>
                <a:moveTo>
                  <a:pt x="12802" y="2465"/>
                </a:moveTo>
                <a:cubicBezTo>
                  <a:pt x="12799" y="2452"/>
                  <a:pt x="12810" y="2452"/>
                  <a:pt x="12810" y="2446"/>
                </a:cubicBezTo>
                <a:cubicBezTo>
                  <a:pt x="12810" y="2441"/>
                  <a:pt x="12810" y="2462"/>
                  <a:pt x="12810" y="2465"/>
                </a:cubicBezTo>
                <a:cubicBezTo>
                  <a:pt x="12810" y="2465"/>
                  <a:pt x="12791" y="2470"/>
                  <a:pt x="12802" y="2465"/>
                </a:cubicBezTo>
                <a:moveTo>
                  <a:pt x="12823" y="2436"/>
                </a:moveTo>
                <a:cubicBezTo>
                  <a:pt x="12823" y="2436"/>
                  <a:pt x="12828" y="2449"/>
                  <a:pt x="12823" y="2436"/>
                </a:cubicBezTo>
                <a:moveTo>
                  <a:pt x="12791" y="2446"/>
                </a:moveTo>
                <a:cubicBezTo>
                  <a:pt x="12778" y="2438"/>
                  <a:pt x="12796" y="2433"/>
                  <a:pt x="12791" y="2420"/>
                </a:cubicBezTo>
                <a:cubicBezTo>
                  <a:pt x="12786" y="2407"/>
                  <a:pt x="12791" y="2436"/>
                  <a:pt x="12791" y="2446"/>
                </a:cubicBezTo>
                <a:moveTo>
                  <a:pt x="12812" y="2417"/>
                </a:moveTo>
                <a:cubicBezTo>
                  <a:pt x="12818" y="2417"/>
                  <a:pt x="12818" y="2412"/>
                  <a:pt x="12828" y="2412"/>
                </a:cubicBezTo>
                <a:cubicBezTo>
                  <a:pt x="12839" y="2412"/>
                  <a:pt x="12810" y="2433"/>
                  <a:pt x="12812" y="2417"/>
                </a:cubicBezTo>
                <a:moveTo>
                  <a:pt x="12892" y="2377"/>
                </a:moveTo>
                <a:cubicBezTo>
                  <a:pt x="12892" y="2377"/>
                  <a:pt x="12907" y="2380"/>
                  <a:pt x="12892" y="2377"/>
                </a:cubicBezTo>
                <a:moveTo>
                  <a:pt x="12836" y="2377"/>
                </a:moveTo>
                <a:lnTo>
                  <a:pt x="12836" y="2356"/>
                </a:lnTo>
                <a:cubicBezTo>
                  <a:pt x="12849" y="2351"/>
                  <a:pt x="12849" y="2383"/>
                  <a:pt x="12836" y="2377"/>
                </a:cubicBezTo>
                <a:moveTo>
                  <a:pt x="12815" y="2536"/>
                </a:moveTo>
                <a:lnTo>
                  <a:pt x="12815" y="2536"/>
                </a:lnTo>
                <a:cubicBezTo>
                  <a:pt x="12831" y="2470"/>
                  <a:pt x="12849" y="2414"/>
                  <a:pt x="12876" y="2351"/>
                </a:cubicBezTo>
                <a:lnTo>
                  <a:pt x="12876" y="2351"/>
                </a:lnTo>
                <a:cubicBezTo>
                  <a:pt x="12863" y="2419"/>
                  <a:pt x="12845" y="2474"/>
                  <a:pt x="12815" y="2536"/>
                </a:cubicBezTo>
                <a:moveTo>
                  <a:pt x="12907" y="2354"/>
                </a:moveTo>
                <a:cubicBezTo>
                  <a:pt x="12897" y="2354"/>
                  <a:pt x="12905" y="2335"/>
                  <a:pt x="12915" y="2340"/>
                </a:cubicBezTo>
                <a:cubicBezTo>
                  <a:pt x="12926" y="2346"/>
                  <a:pt x="12907" y="2346"/>
                  <a:pt x="12907" y="2354"/>
                </a:cubicBezTo>
                <a:moveTo>
                  <a:pt x="12841" y="2351"/>
                </a:moveTo>
                <a:cubicBezTo>
                  <a:pt x="12839" y="2335"/>
                  <a:pt x="12849" y="2335"/>
                  <a:pt x="12852" y="2330"/>
                </a:cubicBezTo>
                <a:cubicBezTo>
                  <a:pt x="12855" y="2325"/>
                  <a:pt x="12855" y="2351"/>
                  <a:pt x="12841" y="2351"/>
                </a:cubicBezTo>
                <a:moveTo>
                  <a:pt x="12881" y="2346"/>
                </a:moveTo>
                <a:cubicBezTo>
                  <a:pt x="12876" y="2317"/>
                  <a:pt x="12897" y="2295"/>
                  <a:pt x="12897" y="2274"/>
                </a:cubicBezTo>
                <a:cubicBezTo>
                  <a:pt x="12897" y="2253"/>
                  <a:pt x="12905" y="2280"/>
                  <a:pt x="12910" y="2280"/>
                </a:cubicBezTo>
                <a:lnTo>
                  <a:pt x="12910" y="2280"/>
                </a:lnTo>
                <a:cubicBezTo>
                  <a:pt x="12908" y="2283"/>
                  <a:pt x="12906" y="2287"/>
                  <a:pt x="12903" y="2290"/>
                </a:cubicBezTo>
                <a:cubicBezTo>
                  <a:pt x="12893" y="2309"/>
                  <a:pt x="12886" y="2325"/>
                  <a:pt x="12881" y="2346"/>
                </a:cubicBezTo>
                <a:moveTo>
                  <a:pt x="12849" y="2269"/>
                </a:moveTo>
                <a:cubicBezTo>
                  <a:pt x="12849" y="2269"/>
                  <a:pt x="12839" y="2282"/>
                  <a:pt x="12849" y="2269"/>
                </a:cubicBezTo>
                <a:moveTo>
                  <a:pt x="12876" y="2269"/>
                </a:moveTo>
                <a:cubicBezTo>
                  <a:pt x="12865" y="2264"/>
                  <a:pt x="12868" y="2257"/>
                  <a:pt x="12876" y="2251"/>
                </a:cubicBezTo>
                <a:cubicBezTo>
                  <a:pt x="12884" y="2246"/>
                  <a:pt x="12870" y="2264"/>
                  <a:pt x="12876" y="2269"/>
                </a:cubicBezTo>
                <a:moveTo>
                  <a:pt x="12947" y="2235"/>
                </a:moveTo>
                <a:cubicBezTo>
                  <a:pt x="12947" y="2235"/>
                  <a:pt x="12947" y="2237"/>
                  <a:pt x="12947" y="2235"/>
                </a:cubicBezTo>
                <a:moveTo>
                  <a:pt x="12907" y="2269"/>
                </a:moveTo>
                <a:cubicBezTo>
                  <a:pt x="12910" y="2248"/>
                  <a:pt x="12916" y="2248"/>
                  <a:pt x="12921" y="2229"/>
                </a:cubicBezTo>
                <a:cubicBezTo>
                  <a:pt x="12927" y="2211"/>
                  <a:pt x="12921" y="2269"/>
                  <a:pt x="12907" y="2269"/>
                </a:cubicBezTo>
                <a:moveTo>
                  <a:pt x="12942" y="2174"/>
                </a:moveTo>
                <a:cubicBezTo>
                  <a:pt x="12942" y="2163"/>
                  <a:pt x="12947" y="2169"/>
                  <a:pt x="12955" y="2169"/>
                </a:cubicBezTo>
                <a:lnTo>
                  <a:pt x="12942" y="2174"/>
                </a:lnTo>
                <a:moveTo>
                  <a:pt x="12982" y="2150"/>
                </a:moveTo>
                <a:cubicBezTo>
                  <a:pt x="12982" y="2150"/>
                  <a:pt x="12984" y="2153"/>
                  <a:pt x="12982" y="2150"/>
                </a:cubicBezTo>
                <a:moveTo>
                  <a:pt x="12960" y="2139"/>
                </a:moveTo>
                <a:cubicBezTo>
                  <a:pt x="12958" y="2139"/>
                  <a:pt x="12958" y="2134"/>
                  <a:pt x="12958" y="2131"/>
                </a:cubicBezTo>
                <a:cubicBezTo>
                  <a:pt x="12958" y="2129"/>
                  <a:pt x="12966" y="2134"/>
                  <a:pt x="12968" y="2137"/>
                </a:cubicBezTo>
                <a:lnTo>
                  <a:pt x="12960" y="2137"/>
                </a:lnTo>
                <a:lnTo>
                  <a:pt x="12960" y="2139"/>
                </a:lnTo>
                <a:moveTo>
                  <a:pt x="13019" y="2118"/>
                </a:moveTo>
                <a:lnTo>
                  <a:pt x="13019" y="2118"/>
                </a:lnTo>
                <a:moveTo>
                  <a:pt x="12939" y="2108"/>
                </a:moveTo>
                <a:cubicBezTo>
                  <a:pt x="12939" y="2108"/>
                  <a:pt x="12945" y="2121"/>
                  <a:pt x="12939" y="2108"/>
                </a:cubicBezTo>
                <a:moveTo>
                  <a:pt x="12968" y="2124"/>
                </a:moveTo>
                <a:cubicBezTo>
                  <a:pt x="12955" y="2118"/>
                  <a:pt x="12968" y="2105"/>
                  <a:pt x="12971" y="2097"/>
                </a:cubicBezTo>
                <a:cubicBezTo>
                  <a:pt x="12974" y="2089"/>
                  <a:pt x="12968" y="2118"/>
                  <a:pt x="12968" y="2124"/>
                </a:cubicBezTo>
                <a:moveTo>
                  <a:pt x="12979" y="2089"/>
                </a:moveTo>
                <a:cubicBezTo>
                  <a:pt x="12979" y="2089"/>
                  <a:pt x="12968" y="2102"/>
                  <a:pt x="12979" y="2089"/>
                </a:cubicBezTo>
                <a:moveTo>
                  <a:pt x="12987" y="2069"/>
                </a:moveTo>
                <a:cubicBezTo>
                  <a:pt x="12987" y="2069"/>
                  <a:pt x="13000" y="2072"/>
                  <a:pt x="12987" y="2069"/>
                </a:cubicBezTo>
                <a:moveTo>
                  <a:pt x="12995" y="2053"/>
                </a:moveTo>
                <a:cubicBezTo>
                  <a:pt x="12995" y="2053"/>
                  <a:pt x="12987" y="2056"/>
                  <a:pt x="12995" y="2053"/>
                </a:cubicBezTo>
                <a:moveTo>
                  <a:pt x="13000" y="2040"/>
                </a:moveTo>
                <a:lnTo>
                  <a:pt x="13000" y="2040"/>
                </a:lnTo>
                <a:moveTo>
                  <a:pt x="12982" y="1998"/>
                </a:moveTo>
                <a:cubicBezTo>
                  <a:pt x="12982" y="1998"/>
                  <a:pt x="12997" y="2000"/>
                  <a:pt x="12982" y="1998"/>
                </a:cubicBezTo>
                <a:moveTo>
                  <a:pt x="12921" y="2393"/>
                </a:moveTo>
                <a:cubicBezTo>
                  <a:pt x="12958" y="2338"/>
                  <a:pt x="12947" y="2288"/>
                  <a:pt x="12992" y="2232"/>
                </a:cubicBezTo>
                <a:cubicBezTo>
                  <a:pt x="12992" y="2219"/>
                  <a:pt x="12980" y="2221"/>
                  <a:pt x="12982" y="2208"/>
                </a:cubicBezTo>
                <a:cubicBezTo>
                  <a:pt x="12985" y="2195"/>
                  <a:pt x="13013" y="2179"/>
                  <a:pt x="12997" y="2169"/>
                </a:cubicBezTo>
                <a:cubicBezTo>
                  <a:pt x="13079" y="2016"/>
                  <a:pt x="13143" y="1863"/>
                  <a:pt x="13209" y="1715"/>
                </a:cubicBezTo>
                <a:cubicBezTo>
                  <a:pt x="13249" y="1648"/>
                  <a:pt x="13310" y="1558"/>
                  <a:pt x="13373" y="1463"/>
                </a:cubicBezTo>
                <a:cubicBezTo>
                  <a:pt x="13386" y="1442"/>
                  <a:pt x="13392" y="1402"/>
                  <a:pt x="13415" y="1373"/>
                </a:cubicBezTo>
                <a:cubicBezTo>
                  <a:pt x="13439" y="1344"/>
                  <a:pt x="13516" y="1310"/>
                  <a:pt x="13466" y="1236"/>
                </a:cubicBezTo>
                <a:cubicBezTo>
                  <a:pt x="13445" y="1225"/>
                  <a:pt x="13429" y="1212"/>
                  <a:pt x="13410" y="1204"/>
                </a:cubicBezTo>
                <a:lnTo>
                  <a:pt x="13410" y="1204"/>
                </a:lnTo>
                <a:cubicBezTo>
                  <a:pt x="13403" y="1203"/>
                  <a:pt x="13397" y="1202"/>
                  <a:pt x="13390" y="1202"/>
                </a:cubicBezTo>
                <a:cubicBezTo>
                  <a:pt x="13374" y="1202"/>
                  <a:pt x="13361" y="1205"/>
                  <a:pt x="13347" y="1212"/>
                </a:cubicBezTo>
                <a:lnTo>
                  <a:pt x="13347" y="1212"/>
                </a:lnTo>
                <a:cubicBezTo>
                  <a:pt x="13280" y="1308"/>
                  <a:pt x="13226" y="1392"/>
                  <a:pt x="13168" y="1493"/>
                </a:cubicBezTo>
                <a:cubicBezTo>
                  <a:pt x="13020" y="1749"/>
                  <a:pt x="12918" y="1978"/>
                  <a:pt x="12828" y="2258"/>
                </a:cubicBezTo>
                <a:lnTo>
                  <a:pt x="12828" y="2258"/>
                </a:lnTo>
                <a:cubicBezTo>
                  <a:pt x="12781" y="2357"/>
                  <a:pt x="12753" y="2445"/>
                  <a:pt x="12733" y="2552"/>
                </a:cubicBezTo>
                <a:cubicBezTo>
                  <a:pt x="12701" y="2576"/>
                  <a:pt x="12667" y="2597"/>
                  <a:pt x="12659" y="2645"/>
                </a:cubicBezTo>
                <a:lnTo>
                  <a:pt x="12659" y="2645"/>
                </a:lnTo>
                <a:cubicBezTo>
                  <a:pt x="12663" y="2646"/>
                  <a:pt x="12667" y="2649"/>
                  <a:pt x="12671" y="2651"/>
                </a:cubicBezTo>
                <a:cubicBezTo>
                  <a:pt x="12678" y="2655"/>
                  <a:pt x="12683" y="2658"/>
                  <a:pt x="12688" y="2663"/>
                </a:cubicBezTo>
                <a:cubicBezTo>
                  <a:pt x="12685" y="2671"/>
                  <a:pt x="12693" y="2671"/>
                  <a:pt x="12693" y="2682"/>
                </a:cubicBezTo>
                <a:lnTo>
                  <a:pt x="12693" y="2682"/>
                </a:lnTo>
                <a:cubicBezTo>
                  <a:pt x="12608" y="2979"/>
                  <a:pt x="12552" y="3234"/>
                  <a:pt x="12503" y="3539"/>
                </a:cubicBezTo>
                <a:cubicBezTo>
                  <a:pt x="12484" y="3679"/>
                  <a:pt x="12463" y="3851"/>
                  <a:pt x="12516" y="4007"/>
                </a:cubicBezTo>
                <a:cubicBezTo>
                  <a:pt x="12524" y="4018"/>
                  <a:pt x="12529" y="3999"/>
                  <a:pt x="12532" y="4010"/>
                </a:cubicBezTo>
                <a:cubicBezTo>
                  <a:pt x="12566" y="4089"/>
                  <a:pt x="12608" y="4176"/>
                  <a:pt x="12722" y="4160"/>
                </a:cubicBezTo>
                <a:cubicBezTo>
                  <a:pt x="12960" y="4039"/>
                  <a:pt x="13024" y="3711"/>
                  <a:pt x="13122" y="3486"/>
                </a:cubicBezTo>
                <a:lnTo>
                  <a:pt x="13114" y="3486"/>
                </a:lnTo>
                <a:cubicBezTo>
                  <a:pt x="13122" y="3475"/>
                  <a:pt x="13124" y="3470"/>
                  <a:pt x="13138" y="3475"/>
                </a:cubicBezTo>
                <a:lnTo>
                  <a:pt x="13138" y="3475"/>
                </a:lnTo>
                <a:cubicBezTo>
                  <a:pt x="13146" y="3421"/>
                  <a:pt x="13158" y="3376"/>
                  <a:pt x="13177" y="3324"/>
                </a:cubicBezTo>
                <a:cubicBezTo>
                  <a:pt x="13228" y="3134"/>
                  <a:pt x="13249" y="2713"/>
                  <a:pt x="13011" y="2621"/>
                </a:cubicBezTo>
                <a:lnTo>
                  <a:pt x="13011" y="2621"/>
                </a:lnTo>
                <a:cubicBezTo>
                  <a:pt x="13110" y="2608"/>
                  <a:pt x="13192" y="2581"/>
                  <a:pt x="13281" y="2534"/>
                </a:cubicBezTo>
                <a:cubicBezTo>
                  <a:pt x="13283" y="2515"/>
                  <a:pt x="13281" y="2503"/>
                  <a:pt x="13273" y="2497"/>
                </a:cubicBezTo>
                <a:cubicBezTo>
                  <a:pt x="13265" y="2492"/>
                  <a:pt x="13331" y="2470"/>
                  <a:pt x="13331" y="2446"/>
                </a:cubicBezTo>
                <a:cubicBezTo>
                  <a:pt x="13331" y="2422"/>
                  <a:pt x="13297" y="2452"/>
                  <a:pt x="13294" y="2446"/>
                </a:cubicBezTo>
                <a:cubicBezTo>
                  <a:pt x="13292" y="2441"/>
                  <a:pt x="13312" y="2446"/>
                  <a:pt x="13312" y="2433"/>
                </a:cubicBezTo>
                <a:cubicBezTo>
                  <a:pt x="13177" y="2436"/>
                  <a:pt x="13040" y="2497"/>
                  <a:pt x="12892" y="2497"/>
                </a:cubicBezTo>
                <a:cubicBezTo>
                  <a:pt x="12894" y="2452"/>
                  <a:pt x="12932" y="2430"/>
                  <a:pt x="12921" y="2396"/>
                </a:cubicBezTo>
                <a:cubicBezTo>
                  <a:pt x="12911" y="2362"/>
                  <a:pt x="12921" y="2385"/>
                  <a:pt x="12921" y="2396"/>
                </a:cubicBezTo>
                <a:lnTo>
                  <a:pt x="12921" y="2393"/>
                </a:lnTo>
                <a:moveTo>
                  <a:pt x="12437" y="2211"/>
                </a:moveTo>
                <a:cubicBezTo>
                  <a:pt x="12437" y="2211"/>
                  <a:pt x="12439" y="2200"/>
                  <a:pt x="12437" y="2211"/>
                </a:cubicBezTo>
                <a:moveTo>
                  <a:pt x="12397" y="2211"/>
                </a:moveTo>
                <a:cubicBezTo>
                  <a:pt x="12397" y="2211"/>
                  <a:pt x="12405" y="2200"/>
                  <a:pt x="12397" y="2211"/>
                </a:cubicBezTo>
                <a:moveTo>
                  <a:pt x="12413" y="2208"/>
                </a:moveTo>
                <a:cubicBezTo>
                  <a:pt x="12413" y="2208"/>
                  <a:pt x="12423" y="2195"/>
                  <a:pt x="12413" y="2208"/>
                </a:cubicBezTo>
                <a:moveTo>
                  <a:pt x="12093" y="1886"/>
                </a:moveTo>
                <a:cubicBezTo>
                  <a:pt x="12093" y="1886"/>
                  <a:pt x="12101" y="1871"/>
                  <a:pt x="12093" y="1886"/>
                </a:cubicBezTo>
                <a:moveTo>
                  <a:pt x="12098" y="1852"/>
                </a:moveTo>
                <a:cubicBezTo>
                  <a:pt x="12098" y="1852"/>
                  <a:pt x="12106" y="1839"/>
                  <a:pt x="12098" y="1852"/>
                </a:cubicBezTo>
                <a:moveTo>
                  <a:pt x="12167" y="1540"/>
                </a:moveTo>
                <a:lnTo>
                  <a:pt x="12167" y="1540"/>
                </a:lnTo>
                <a:moveTo>
                  <a:pt x="12333" y="1434"/>
                </a:moveTo>
                <a:cubicBezTo>
                  <a:pt x="12333" y="1437"/>
                  <a:pt x="12333" y="1442"/>
                  <a:pt x="12331" y="1442"/>
                </a:cubicBezTo>
                <a:lnTo>
                  <a:pt x="12331" y="1447"/>
                </a:lnTo>
                <a:cubicBezTo>
                  <a:pt x="12333" y="1447"/>
                  <a:pt x="12333" y="1447"/>
                  <a:pt x="12333" y="1453"/>
                </a:cubicBezTo>
                <a:lnTo>
                  <a:pt x="12344" y="1453"/>
                </a:lnTo>
                <a:cubicBezTo>
                  <a:pt x="12344" y="1453"/>
                  <a:pt x="12344" y="1447"/>
                  <a:pt x="12347" y="1447"/>
                </a:cubicBezTo>
                <a:lnTo>
                  <a:pt x="12347" y="1442"/>
                </a:lnTo>
                <a:lnTo>
                  <a:pt x="12347" y="1442"/>
                </a:lnTo>
                <a:cubicBezTo>
                  <a:pt x="12346" y="1442"/>
                  <a:pt x="12346" y="1442"/>
                  <a:pt x="12346" y="1442"/>
                </a:cubicBezTo>
                <a:cubicBezTo>
                  <a:pt x="12345" y="1441"/>
                  <a:pt x="12345" y="1441"/>
                  <a:pt x="12344" y="1440"/>
                </a:cubicBezTo>
                <a:cubicBezTo>
                  <a:pt x="12344" y="1439"/>
                  <a:pt x="12343" y="1438"/>
                  <a:pt x="12343" y="1437"/>
                </a:cubicBezTo>
                <a:cubicBezTo>
                  <a:pt x="12343" y="1436"/>
                  <a:pt x="12343" y="1435"/>
                  <a:pt x="12344" y="1434"/>
                </a:cubicBezTo>
                <a:lnTo>
                  <a:pt x="12344" y="1434"/>
                </a:lnTo>
                <a:lnTo>
                  <a:pt x="12333" y="1434"/>
                </a:lnTo>
                <a:moveTo>
                  <a:pt x="12190" y="1421"/>
                </a:moveTo>
                <a:lnTo>
                  <a:pt x="12190" y="1421"/>
                </a:lnTo>
                <a:moveTo>
                  <a:pt x="12349" y="1394"/>
                </a:moveTo>
                <a:lnTo>
                  <a:pt x="12349" y="1394"/>
                </a:lnTo>
                <a:cubicBezTo>
                  <a:pt x="12350" y="1398"/>
                  <a:pt x="12351" y="1401"/>
                  <a:pt x="12351" y="1404"/>
                </a:cubicBezTo>
                <a:cubicBezTo>
                  <a:pt x="12351" y="1410"/>
                  <a:pt x="12349" y="1414"/>
                  <a:pt x="12346" y="1420"/>
                </a:cubicBezTo>
                <a:cubicBezTo>
                  <a:pt x="12346" y="1421"/>
                  <a:pt x="12345" y="1422"/>
                  <a:pt x="12344" y="1424"/>
                </a:cubicBezTo>
                <a:cubicBezTo>
                  <a:pt x="12357" y="1421"/>
                  <a:pt x="12362" y="1397"/>
                  <a:pt x="12349" y="1394"/>
                </a:cubicBezTo>
                <a:moveTo>
                  <a:pt x="12378" y="1363"/>
                </a:moveTo>
                <a:cubicBezTo>
                  <a:pt x="12368" y="1355"/>
                  <a:pt x="12360" y="1376"/>
                  <a:pt x="12370" y="1376"/>
                </a:cubicBezTo>
                <a:cubicBezTo>
                  <a:pt x="12381" y="1376"/>
                  <a:pt x="12378" y="1365"/>
                  <a:pt x="12378" y="1363"/>
                </a:cubicBezTo>
                <a:moveTo>
                  <a:pt x="12373" y="1328"/>
                </a:moveTo>
                <a:cubicBezTo>
                  <a:pt x="12370" y="1339"/>
                  <a:pt x="12373" y="1339"/>
                  <a:pt x="12370" y="1352"/>
                </a:cubicBezTo>
                <a:cubicBezTo>
                  <a:pt x="12368" y="1365"/>
                  <a:pt x="12386" y="1352"/>
                  <a:pt x="12386" y="1342"/>
                </a:cubicBezTo>
                <a:lnTo>
                  <a:pt x="12386" y="1342"/>
                </a:lnTo>
                <a:cubicBezTo>
                  <a:pt x="12386" y="1341"/>
                  <a:pt x="12386" y="1341"/>
                  <a:pt x="12386" y="1341"/>
                </a:cubicBezTo>
                <a:cubicBezTo>
                  <a:pt x="12383" y="1335"/>
                  <a:pt x="12379" y="1332"/>
                  <a:pt x="12374" y="1329"/>
                </a:cubicBezTo>
                <a:cubicBezTo>
                  <a:pt x="12374" y="1329"/>
                  <a:pt x="12373" y="1329"/>
                  <a:pt x="12373" y="1328"/>
                </a:cubicBezTo>
                <a:moveTo>
                  <a:pt x="12397" y="1326"/>
                </a:moveTo>
                <a:cubicBezTo>
                  <a:pt x="12397" y="1326"/>
                  <a:pt x="12407" y="1310"/>
                  <a:pt x="12397" y="1326"/>
                </a:cubicBezTo>
                <a:moveTo>
                  <a:pt x="12384" y="1315"/>
                </a:moveTo>
                <a:cubicBezTo>
                  <a:pt x="12384" y="1326"/>
                  <a:pt x="12378" y="1336"/>
                  <a:pt x="12392" y="1331"/>
                </a:cubicBezTo>
                <a:lnTo>
                  <a:pt x="12392" y="1331"/>
                </a:lnTo>
                <a:cubicBezTo>
                  <a:pt x="12391" y="1327"/>
                  <a:pt x="12390" y="1324"/>
                  <a:pt x="12388" y="1321"/>
                </a:cubicBezTo>
                <a:cubicBezTo>
                  <a:pt x="12387" y="1319"/>
                  <a:pt x="12385" y="1317"/>
                  <a:pt x="12384" y="1315"/>
                </a:cubicBezTo>
                <a:moveTo>
                  <a:pt x="12407" y="1310"/>
                </a:moveTo>
                <a:cubicBezTo>
                  <a:pt x="12405" y="1310"/>
                  <a:pt x="12410" y="1312"/>
                  <a:pt x="12407" y="1310"/>
                </a:cubicBezTo>
                <a:moveTo>
                  <a:pt x="12386" y="1310"/>
                </a:moveTo>
                <a:cubicBezTo>
                  <a:pt x="12386" y="1310"/>
                  <a:pt x="12394" y="1297"/>
                  <a:pt x="12386" y="1310"/>
                </a:cubicBezTo>
                <a:moveTo>
                  <a:pt x="12397" y="1286"/>
                </a:moveTo>
                <a:cubicBezTo>
                  <a:pt x="12399" y="1289"/>
                  <a:pt x="12394" y="1289"/>
                  <a:pt x="12397" y="1286"/>
                </a:cubicBezTo>
                <a:moveTo>
                  <a:pt x="12397" y="1286"/>
                </a:moveTo>
                <a:cubicBezTo>
                  <a:pt x="12410" y="1286"/>
                  <a:pt x="12421" y="1262"/>
                  <a:pt x="12407" y="1262"/>
                </a:cubicBezTo>
                <a:cubicBezTo>
                  <a:pt x="12394" y="1262"/>
                  <a:pt x="12405" y="1278"/>
                  <a:pt x="12397" y="1286"/>
                </a:cubicBezTo>
                <a:moveTo>
                  <a:pt x="12492" y="1254"/>
                </a:moveTo>
                <a:cubicBezTo>
                  <a:pt x="12492" y="1262"/>
                  <a:pt x="12489" y="1260"/>
                  <a:pt x="12492" y="1254"/>
                </a:cubicBezTo>
                <a:moveTo>
                  <a:pt x="12492" y="1254"/>
                </a:moveTo>
                <a:lnTo>
                  <a:pt x="12503" y="1254"/>
                </a:lnTo>
                <a:lnTo>
                  <a:pt x="12503" y="1246"/>
                </a:lnTo>
                <a:cubicBezTo>
                  <a:pt x="12492" y="1241"/>
                  <a:pt x="12492" y="1252"/>
                  <a:pt x="12492" y="1254"/>
                </a:cubicBezTo>
                <a:moveTo>
                  <a:pt x="12410" y="1241"/>
                </a:moveTo>
                <a:cubicBezTo>
                  <a:pt x="12418" y="1241"/>
                  <a:pt x="12413" y="1252"/>
                  <a:pt x="12423" y="1249"/>
                </a:cubicBezTo>
                <a:cubicBezTo>
                  <a:pt x="12434" y="1246"/>
                  <a:pt x="12413" y="1233"/>
                  <a:pt x="12410" y="1241"/>
                </a:cubicBezTo>
                <a:moveTo>
                  <a:pt x="12423" y="1228"/>
                </a:moveTo>
                <a:cubicBezTo>
                  <a:pt x="12423" y="1228"/>
                  <a:pt x="12426" y="1212"/>
                  <a:pt x="12423" y="1228"/>
                </a:cubicBezTo>
                <a:moveTo>
                  <a:pt x="12434" y="1201"/>
                </a:moveTo>
                <a:cubicBezTo>
                  <a:pt x="12423" y="1199"/>
                  <a:pt x="12421" y="1209"/>
                  <a:pt x="12423" y="1223"/>
                </a:cubicBezTo>
                <a:cubicBezTo>
                  <a:pt x="12426" y="1236"/>
                  <a:pt x="12434" y="1209"/>
                  <a:pt x="12434" y="1201"/>
                </a:cubicBezTo>
                <a:moveTo>
                  <a:pt x="12444" y="1196"/>
                </a:moveTo>
                <a:cubicBezTo>
                  <a:pt x="12439" y="1185"/>
                  <a:pt x="12451" y="1183"/>
                  <a:pt x="12437" y="1175"/>
                </a:cubicBezTo>
                <a:cubicBezTo>
                  <a:pt x="12424" y="1167"/>
                  <a:pt x="12437" y="1195"/>
                  <a:pt x="12434" y="1201"/>
                </a:cubicBezTo>
                <a:cubicBezTo>
                  <a:pt x="12431" y="1206"/>
                  <a:pt x="12437" y="1196"/>
                  <a:pt x="12444" y="1196"/>
                </a:cubicBezTo>
                <a:moveTo>
                  <a:pt x="12437" y="1148"/>
                </a:moveTo>
                <a:lnTo>
                  <a:pt x="12437" y="1170"/>
                </a:lnTo>
                <a:cubicBezTo>
                  <a:pt x="12450" y="1170"/>
                  <a:pt x="12452" y="1146"/>
                  <a:pt x="12437" y="1148"/>
                </a:cubicBezTo>
                <a:moveTo>
                  <a:pt x="12444" y="1143"/>
                </a:moveTo>
                <a:cubicBezTo>
                  <a:pt x="12444" y="1143"/>
                  <a:pt x="12447" y="1127"/>
                  <a:pt x="12444" y="1143"/>
                </a:cubicBezTo>
                <a:moveTo>
                  <a:pt x="12447" y="1127"/>
                </a:moveTo>
                <a:cubicBezTo>
                  <a:pt x="12458" y="1122"/>
                  <a:pt x="12450" y="1135"/>
                  <a:pt x="12458" y="1135"/>
                </a:cubicBezTo>
                <a:cubicBezTo>
                  <a:pt x="12466" y="1135"/>
                  <a:pt x="12452" y="1114"/>
                  <a:pt x="12447" y="1127"/>
                </a:cubicBezTo>
                <a:moveTo>
                  <a:pt x="12471" y="1064"/>
                </a:moveTo>
                <a:cubicBezTo>
                  <a:pt x="12479" y="1072"/>
                  <a:pt x="12460" y="1087"/>
                  <a:pt x="12463" y="1103"/>
                </a:cubicBezTo>
                <a:cubicBezTo>
                  <a:pt x="12466" y="1118"/>
                  <a:pt x="12487" y="1053"/>
                  <a:pt x="12471" y="1064"/>
                </a:cubicBezTo>
                <a:moveTo>
                  <a:pt x="12492" y="1053"/>
                </a:moveTo>
                <a:cubicBezTo>
                  <a:pt x="12492" y="1053"/>
                  <a:pt x="12500" y="1040"/>
                  <a:pt x="12492" y="1053"/>
                </a:cubicBezTo>
                <a:moveTo>
                  <a:pt x="12503" y="1043"/>
                </a:moveTo>
                <a:cubicBezTo>
                  <a:pt x="12503" y="1043"/>
                  <a:pt x="12503" y="1029"/>
                  <a:pt x="12503" y="1043"/>
                </a:cubicBezTo>
                <a:moveTo>
                  <a:pt x="12487" y="1032"/>
                </a:moveTo>
                <a:cubicBezTo>
                  <a:pt x="12487" y="1032"/>
                  <a:pt x="12487" y="1024"/>
                  <a:pt x="12487" y="1032"/>
                </a:cubicBezTo>
                <a:moveTo>
                  <a:pt x="12489" y="1011"/>
                </a:moveTo>
                <a:lnTo>
                  <a:pt x="12489" y="1024"/>
                </a:lnTo>
                <a:lnTo>
                  <a:pt x="12497" y="1024"/>
                </a:lnTo>
                <a:cubicBezTo>
                  <a:pt x="12497" y="1016"/>
                  <a:pt x="12500" y="1016"/>
                  <a:pt x="12503" y="1014"/>
                </a:cubicBezTo>
                <a:lnTo>
                  <a:pt x="12489" y="1014"/>
                </a:lnTo>
                <a:lnTo>
                  <a:pt x="12489" y="1011"/>
                </a:lnTo>
                <a:moveTo>
                  <a:pt x="12537" y="879"/>
                </a:moveTo>
                <a:cubicBezTo>
                  <a:pt x="12529" y="924"/>
                  <a:pt x="12511" y="950"/>
                  <a:pt x="12505" y="977"/>
                </a:cubicBezTo>
                <a:lnTo>
                  <a:pt x="12505" y="977"/>
                </a:lnTo>
                <a:cubicBezTo>
                  <a:pt x="12511" y="970"/>
                  <a:pt x="12515" y="964"/>
                  <a:pt x="12520" y="956"/>
                </a:cubicBezTo>
                <a:cubicBezTo>
                  <a:pt x="12532" y="935"/>
                  <a:pt x="12538" y="914"/>
                  <a:pt x="12538" y="890"/>
                </a:cubicBezTo>
                <a:cubicBezTo>
                  <a:pt x="12538" y="886"/>
                  <a:pt x="12537" y="883"/>
                  <a:pt x="12537" y="879"/>
                </a:cubicBezTo>
                <a:moveTo>
                  <a:pt x="12532" y="873"/>
                </a:moveTo>
                <a:cubicBezTo>
                  <a:pt x="12532" y="873"/>
                  <a:pt x="12545" y="863"/>
                  <a:pt x="12532" y="873"/>
                </a:cubicBezTo>
                <a:moveTo>
                  <a:pt x="12545" y="852"/>
                </a:moveTo>
                <a:cubicBezTo>
                  <a:pt x="12537" y="857"/>
                  <a:pt x="12550" y="873"/>
                  <a:pt x="12553" y="860"/>
                </a:cubicBezTo>
                <a:cubicBezTo>
                  <a:pt x="12556" y="847"/>
                  <a:pt x="12550" y="852"/>
                  <a:pt x="12545" y="852"/>
                </a:cubicBezTo>
                <a:moveTo>
                  <a:pt x="12556" y="797"/>
                </a:moveTo>
                <a:lnTo>
                  <a:pt x="12556" y="797"/>
                </a:lnTo>
                <a:cubicBezTo>
                  <a:pt x="12556" y="799"/>
                  <a:pt x="12557" y="801"/>
                  <a:pt x="12558" y="804"/>
                </a:cubicBezTo>
                <a:cubicBezTo>
                  <a:pt x="12560" y="807"/>
                  <a:pt x="12561" y="808"/>
                  <a:pt x="12564" y="810"/>
                </a:cubicBezTo>
                <a:lnTo>
                  <a:pt x="12564" y="810"/>
                </a:lnTo>
                <a:cubicBezTo>
                  <a:pt x="12561" y="818"/>
                  <a:pt x="12550" y="818"/>
                  <a:pt x="12553" y="831"/>
                </a:cubicBezTo>
                <a:cubicBezTo>
                  <a:pt x="12556" y="844"/>
                  <a:pt x="12564" y="807"/>
                  <a:pt x="12569" y="797"/>
                </a:cubicBezTo>
                <a:lnTo>
                  <a:pt x="12556" y="797"/>
                </a:lnTo>
                <a:moveTo>
                  <a:pt x="12577" y="752"/>
                </a:moveTo>
                <a:cubicBezTo>
                  <a:pt x="12579" y="760"/>
                  <a:pt x="12574" y="759"/>
                  <a:pt x="12574" y="770"/>
                </a:cubicBezTo>
                <a:cubicBezTo>
                  <a:pt x="12574" y="780"/>
                  <a:pt x="12590" y="752"/>
                  <a:pt x="12577" y="752"/>
                </a:cubicBezTo>
                <a:moveTo>
                  <a:pt x="12582" y="738"/>
                </a:moveTo>
                <a:cubicBezTo>
                  <a:pt x="12582" y="738"/>
                  <a:pt x="12587" y="725"/>
                  <a:pt x="12582" y="738"/>
                </a:cubicBezTo>
                <a:moveTo>
                  <a:pt x="12616" y="688"/>
                </a:moveTo>
                <a:lnTo>
                  <a:pt x="12627" y="688"/>
                </a:lnTo>
                <a:lnTo>
                  <a:pt x="12627" y="678"/>
                </a:lnTo>
                <a:lnTo>
                  <a:pt x="12616" y="678"/>
                </a:lnTo>
                <a:lnTo>
                  <a:pt x="12616" y="688"/>
                </a:lnTo>
                <a:moveTo>
                  <a:pt x="12603" y="675"/>
                </a:moveTo>
                <a:cubicBezTo>
                  <a:pt x="12606" y="701"/>
                  <a:pt x="12569" y="715"/>
                  <a:pt x="12590" y="731"/>
                </a:cubicBezTo>
                <a:cubicBezTo>
                  <a:pt x="12611" y="746"/>
                  <a:pt x="12619" y="683"/>
                  <a:pt x="12603" y="675"/>
                </a:cubicBezTo>
                <a:moveTo>
                  <a:pt x="12606" y="662"/>
                </a:moveTo>
                <a:cubicBezTo>
                  <a:pt x="12606" y="662"/>
                  <a:pt x="12614" y="648"/>
                  <a:pt x="12606" y="662"/>
                </a:cubicBezTo>
                <a:moveTo>
                  <a:pt x="12603" y="635"/>
                </a:moveTo>
                <a:cubicBezTo>
                  <a:pt x="12603" y="648"/>
                  <a:pt x="12608" y="651"/>
                  <a:pt x="12616" y="654"/>
                </a:cubicBezTo>
                <a:cubicBezTo>
                  <a:pt x="12624" y="656"/>
                  <a:pt x="12608" y="638"/>
                  <a:pt x="12603" y="635"/>
                </a:cubicBezTo>
                <a:moveTo>
                  <a:pt x="12616" y="635"/>
                </a:moveTo>
                <a:lnTo>
                  <a:pt x="12627" y="635"/>
                </a:lnTo>
                <a:lnTo>
                  <a:pt x="12627" y="627"/>
                </a:lnTo>
                <a:lnTo>
                  <a:pt x="12616" y="627"/>
                </a:lnTo>
                <a:lnTo>
                  <a:pt x="12616" y="635"/>
                </a:lnTo>
                <a:moveTo>
                  <a:pt x="12630" y="601"/>
                </a:moveTo>
                <a:cubicBezTo>
                  <a:pt x="12630" y="601"/>
                  <a:pt x="12640" y="590"/>
                  <a:pt x="12630" y="601"/>
                </a:cubicBezTo>
                <a:moveTo>
                  <a:pt x="12762" y="543"/>
                </a:moveTo>
                <a:cubicBezTo>
                  <a:pt x="12757" y="548"/>
                  <a:pt x="12757" y="559"/>
                  <a:pt x="12765" y="559"/>
                </a:cubicBezTo>
                <a:cubicBezTo>
                  <a:pt x="12773" y="559"/>
                  <a:pt x="12770" y="548"/>
                  <a:pt x="12762" y="543"/>
                </a:cubicBezTo>
                <a:moveTo>
                  <a:pt x="12643" y="537"/>
                </a:moveTo>
                <a:cubicBezTo>
                  <a:pt x="12643" y="537"/>
                  <a:pt x="12653" y="524"/>
                  <a:pt x="12643" y="537"/>
                </a:cubicBezTo>
                <a:moveTo>
                  <a:pt x="12653" y="535"/>
                </a:moveTo>
                <a:cubicBezTo>
                  <a:pt x="12653" y="535"/>
                  <a:pt x="12659" y="522"/>
                  <a:pt x="12653" y="535"/>
                </a:cubicBezTo>
                <a:moveTo>
                  <a:pt x="12751" y="527"/>
                </a:moveTo>
                <a:cubicBezTo>
                  <a:pt x="12749" y="537"/>
                  <a:pt x="12728" y="511"/>
                  <a:pt x="12725" y="532"/>
                </a:cubicBezTo>
                <a:cubicBezTo>
                  <a:pt x="12722" y="553"/>
                  <a:pt x="12725" y="568"/>
                  <a:pt x="12714" y="574"/>
                </a:cubicBezTo>
                <a:cubicBezTo>
                  <a:pt x="12704" y="579"/>
                  <a:pt x="12722" y="588"/>
                  <a:pt x="12725" y="596"/>
                </a:cubicBezTo>
                <a:cubicBezTo>
                  <a:pt x="12728" y="604"/>
                  <a:pt x="12709" y="601"/>
                  <a:pt x="12709" y="614"/>
                </a:cubicBezTo>
                <a:cubicBezTo>
                  <a:pt x="12709" y="627"/>
                  <a:pt x="12720" y="611"/>
                  <a:pt x="12733" y="614"/>
                </a:cubicBezTo>
                <a:cubicBezTo>
                  <a:pt x="12746" y="617"/>
                  <a:pt x="12747" y="537"/>
                  <a:pt x="12773" y="532"/>
                </a:cubicBezTo>
                <a:cubicBezTo>
                  <a:pt x="12800" y="527"/>
                  <a:pt x="12762" y="524"/>
                  <a:pt x="12751" y="527"/>
                </a:cubicBezTo>
                <a:moveTo>
                  <a:pt x="12632" y="527"/>
                </a:moveTo>
                <a:lnTo>
                  <a:pt x="12632" y="527"/>
                </a:lnTo>
                <a:moveTo>
                  <a:pt x="12646" y="522"/>
                </a:moveTo>
                <a:cubicBezTo>
                  <a:pt x="12646" y="522"/>
                  <a:pt x="12646" y="511"/>
                  <a:pt x="12646" y="522"/>
                </a:cubicBezTo>
                <a:moveTo>
                  <a:pt x="12656" y="498"/>
                </a:moveTo>
                <a:cubicBezTo>
                  <a:pt x="12659" y="506"/>
                  <a:pt x="12653" y="500"/>
                  <a:pt x="12656" y="498"/>
                </a:cubicBezTo>
                <a:moveTo>
                  <a:pt x="12643" y="492"/>
                </a:moveTo>
                <a:cubicBezTo>
                  <a:pt x="12640" y="487"/>
                  <a:pt x="12643" y="495"/>
                  <a:pt x="12643" y="492"/>
                </a:cubicBezTo>
                <a:moveTo>
                  <a:pt x="12656" y="498"/>
                </a:moveTo>
                <a:lnTo>
                  <a:pt x="12661" y="498"/>
                </a:lnTo>
                <a:cubicBezTo>
                  <a:pt x="12659" y="487"/>
                  <a:pt x="12667" y="487"/>
                  <a:pt x="12667" y="479"/>
                </a:cubicBezTo>
                <a:cubicBezTo>
                  <a:pt x="12667" y="471"/>
                  <a:pt x="12653" y="492"/>
                  <a:pt x="12656" y="498"/>
                </a:cubicBezTo>
                <a:moveTo>
                  <a:pt x="12648" y="469"/>
                </a:moveTo>
                <a:lnTo>
                  <a:pt x="12648" y="469"/>
                </a:lnTo>
                <a:moveTo>
                  <a:pt x="12661" y="455"/>
                </a:moveTo>
                <a:cubicBezTo>
                  <a:pt x="12669" y="455"/>
                  <a:pt x="12661" y="466"/>
                  <a:pt x="12661" y="469"/>
                </a:cubicBezTo>
                <a:cubicBezTo>
                  <a:pt x="12661" y="471"/>
                  <a:pt x="12669" y="442"/>
                  <a:pt x="12661" y="455"/>
                </a:cubicBezTo>
                <a:moveTo>
                  <a:pt x="12661" y="434"/>
                </a:moveTo>
                <a:cubicBezTo>
                  <a:pt x="12661" y="434"/>
                  <a:pt x="12661" y="421"/>
                  <a:pt x="12661" y="434"/>
                </a:cubicBezTo>
                <a:moveTo>
                  <a:pt x="12661" y="418"/>
                </a:moveTo>
                <a:cubicBezTo>
                  <a:pt x="12661" y="418"/>
                  <a:pt x="12672" y="405"/>
                  <a:pt x="12661" y="418"/>
                </a:cubicBezTo>
                <a:moveTo>
                  <a:pt x="12685" y="373"/>
                </a:moveTo>
                <a:cubicBezTo>
                  <a:pt x="12675" y="376"/>
                  <a:pt x="12683" y="392"/>
                  <a:pt x="12672" y="395"/>
                </a:cubicBezTo>
                <a:lnTo>
                  <a:pt x="12667" y="395"/>
                </a:lnTo>
                <a:cubicBezTo>
                  <a:pt x="12661" y="405"/>
                  <a:pt x="12675" y="402"/>
                  <a:pt x="12683" y="402"/>
                </a:cubicBezTo>
                <a:cubicBezTo>
                  <a:pt x="12691" y="402"/>
                  <a:pt x="12688" y="389"/>
                  <a:pt x="12685" y="376"/>
                </a:cubicBezTo>
                <a:lnTo>
                  <a:pt x="12685" y="373"/>
                </a:lnTo>
                <a:moveTo>
                  <a:pt x="12685" y="376"/>
                </a:moveTo>
                <a:cubicBezTo>
                  <a:pt x="12685" y="376"/>
                  <a:pt x="12685" y="368"/>
                  <a:pt x="12685" y="376"/>
                </a:cubicBezTo>
                <a:moveTo>
                  <a:pt x="12688" y="344"/>
                </a:moveTo>
                <a:cubicBezTo>
                  <a:pt x="12693" y="331"/>
                  <a:pt x="12685" y="371"/>
                  <a:pt x="12688" y="344"/>
                </a:cubicBezTo>
                <a:moveTo>
                  <a:pt x="12688" y="320"/>
                </a:moveTo>
                <a:cubicBezTo>
                  <a:pt x="12696" y="326"/>
                  <a:pt x="12693" y="331"/>
                  <a:pt x="12688" y="334"/>
                </a:cubicBezTo>
                <a:cubicBezTo>
                  <a:pt x="12683" y="336"/>
                  <a:pt x="12696" y="320"/>
                  <a:pt x="12701" y="318"/>
                </a:cubicBezTo>
                <a:lnTo>
                  <a:pt x="12688" y="318"/>
                </a:lnTo>
                <a:lnTo>
                  <a:pt x="12688" y="320"/>
                </a:lnTo>
                <a:moveTo>
                  <a:pt x="12706" y="278"/>
                </a:moveTo>
                <a:cubicBezTo>
                  <a:pt x="12706" y="278"/>
                  <a:pt x="12720" y="270"/>
                  <a:pt x="12706" y="278"/>
                </a:cubicBezTo>
                <a:moveTo>
                  <a:pt x="12706" y="260"/>
                </a:moveTo>
                <a:cubicBezTo>
                  <a:pt x="12706" y="260"/>
                  <a:pt x="12714" y="246"/>
                  <a:pt x="12706" y="260"/>
                </a:cubicBezTo>
                <a:moveTo>
                  <a:pt x="12696" y="223"/>
                </a:moveTo>
                <a:cubicBezTo>
                  <a:pt x="12701" y="238"/>
                  <a:pt x="12685" y="249"/>
                  <a:pt x="12701" y="252"/>
                </a:cubicBezTo>
                <a:cubicBezTo>
                  <a:pt x="12717" y="254"/>
                  <a:pt x="12714" y="225"/>
                  <a:pt x="12696" y="223"/>
                </a:cubicBezTo>
                <a:moveTo>
                  <a:pt x="12709" y="209"/>
                </a:moveTo>
                <a:lnTo>
                  <a:pt x="12709" y="217"/>
                </a:lnTo>
                <a:lnTo>
                  <a:pt x="12714" y="217"/>
                </a:lnTo>
                <a:cubicBezTo>
                  <a:pt x="12714" y="209"/>
                  <a:pt x="12720" y="204"/>
                  <a:pt x="12709" y="207"/>
                </a:cubicBezTo>
                <a:lnTo>
                  <a:pt x="12709" y="209"/>
                </a:lnTo>
                <a:moveTo>
                  <a:pt x="12701" y="191"/>
                </a:moveTo>
                <a:cubicBezTo>
                  <a:pt x="12701" y="194"/>
                  <a:pt x="12698" y="194"/>
                  <a:pt x="12696" y="194"/>
                </a:cubicBezTo>
                <a:lnTo>
                  <a:pt x="12696" y="201"/>
                </a:lnTo>
                <a:cubicBezTo>
                  <a:pt x="12706" y="207"/>
                  <a:pt x="12709" y="188"/>
                  <a:pt x="12701" y="191"/>
                </a:cubicBezTo>
                <a:moveTo>
                  <a:pt x="12712" y="191"/>
                </a:moveTo>
                <a:cubicBezTo>
                  <a:pt x="12712" y="191"/>
                  <a:pt x="12720" y="178"/>
                  <a:pt x="12712" y="191"/>
                </a:cubicBezTo>
                <a:moveTo>
                  <a:pt x="12786" y="350"/>
                </a:moveTo>
                <a:cubicBezTo>
                  <a:pt x="12775" y="350"/>
                  <a:pt x="12783" y="336"/>
                  <a:pt x="12783" y="328"/>
                </a:cubicBezTo>
                <a:cubicBezTo>
                  <a:pt x="12783" y="320"/>
                  <a:pt x="12786" y="342"/>
                  <a:pt x="12786" y="350"/>
                </a:cubicBezTo>
                <a:moveTo>
                  <a:pt x="12751" y="524"/>
                </a:moveTo>
                <a:cubicBezTo>
                  <a:pt x="12783" y="432"/>
                  <a:pt x="12825" y="276"/>
                  <a:pt x="12810" y="170"/>
                </a:cubicBezTo>
                <a:cubicBezTo>
                  <a:pt x="12815" y="167"/>
                  <a:pt x="12825" y="167"/>
                  <a:pt x="12823" y="154"/>
                </a:cubicBezTo>
                <a:cubicBezTo>
                  <a:pt x="12770" y="164"/>
                  <a:pt x="12799" y="244"/>
                  <a:pt x="12786" y="286"/>
                </a:cubicBezTo>
                <a:lnTo>
                  <a:pt x="12786" y="286"/>
                </a:lnTo>
                <a:lnTo>
                  <a:pt x="12785" y="287"/>
                </a:lnTo>
                <a:cubicBezTo>
                  <a:pt x="12770" y="313"/>
                  <a:pt x="12763" y="339"/>
                  <a:pt x="12763" y="369"/>
                </a:cubicBezTo>
                <a:cubicBezTo>
                  <a:pt x="12763" y="386"/>
                  <a:pt x="12765" y="400"/>
                  <a:pt x="12770" y="416"/>
                </a:cubicBezTo>
                <a:cubicBezTo>
                  <a:pt x="12765" y="426"/>
                  <a:pt x="12751" y="405"/>
                  <a:pt x="12751" y="426"/>
                </a:cubicBezTo>
                <a:cubicBezTo>
                  <a:pt x="12751" y="447"/>
                  <a:pt x="12765" y="426"/>
                  <a:pt x="12765" y="437"/>
                </a:cubicBezTo>
                <a:cubicBezTo>
                  <a:pt x="12765" y="447"/>
                  <a:pt x="12751" y="445"/>
                  <a:pt x="12746" y="450"/>
                </a:cubicBezTo>
                <a:cubicBezTo>
                  <a:pt x="12741" y="455"/>
                  <a:pt x="12738" y="463"/>
                  <a:pt x="12743" y="479"/>
                </a:cubicBezTo>
                <a:cubicBezTo>
                  <a:pt x="12749" y="495"/>
                  <a:pt x="12752" y="477"/>
                  <a:pt x="12757" y="490"/>
                </a:cubicBezTo>
                <a:cubicBezTo>
                  <a:pt x="12763" y="503"/>
                  <a:pt x="12746" y="490"/>
                  <a:pt x="12735" y="484"/>
                </a:cubicBezTo>
                <a:lnTo>
                  <a:pt x="12735" y="484"/>
                </a:lnTo>
                <a:cubicBezTo>
                  <a:pt x="12736" y="487"/>
                  <a:pt x="12736" y="488"/>
                  <a:pt x="12736" y="490"/>
                </a:cubicBezTo>
                <a:cubicBezTo>
                  <a:pt x="12736" y="496"/>
                  <a:pt x="12735" y="500"/>
                  <a:pt x="12732" y="505"/>
                </a:cubicBezTo>
                <a:cubicBezTo>
                  <a:pt x="12731" y="507"/>
                  <a:pt x="12729" y="509"/>
                  <a:pt x="12728" y="511"/>
                </a:cubicBezTo>
                <a:cubicBezTo>
                  <a:pt x="12746" y="506"/>
                  <a:pt x="12743" y="522"/>
                  <a:pt x="12751" y="524"/>
                </a:cubicBezTo>
                <a:moveTo>
                  <a:pt x="12114" y="3004"/>
                </a:moveTo>
                <a:lnTo>
                  <a:pt x="12114" y="3004"/>
                </a:lnTo>
                <a:moveTo>
                  <a:pt x="12053" y="2973"/>
                </a:moveTo>
                <a:lnTo>
                  <a:pt x="12058" y="2973"/>
                </a:lnTo>
                <a:lnTo>
                  <a:pt x="12058" y="2981"/>
                </a:lnTo>
                <a:lnTo>
                  <a:pt x="12053" y="2981"/>
                </a:lnTo>
                <a:lnTo>
                  <a:pt x="12053" y="2973"/>
                </a:lnTo>
                <a:moveTo>
                  <a:pt x="12053" y="2941"/>
                </a:moveTo>
                <a:lnTo>
                  <a:pt x="12058" y="2941"/>
                </a:lnTo>
                <a:lnTo>
                  <a:pt x="12058" y="2946"/>
                </a:lnTo>
                <a:lnTo>
                  <a:pt x="12053" y="2946"/>
                </a:lnTo>
                <a:lnTo>
                  <a:pt x="12053" y="2941"/>
                </a:lnTo>
                <a:moveTo>
                  <a:pt x="12048" y="2875"/>
                </a:moveTo>
                <a:cubicBezTo>
                  <a:pt x="12048" y="2875"/>
                  <a:pt x="12053" y="2875"/>
                  <a:pt x="12048" y="2875"/>
                </a:cubicBezTo>
                <a:moveTo>
                  <a:pt x="12053" y="2843"/>
                </a:moveTo>
                <a:cubicBezTo>
                  <a:pt x="12042" y="2838"/>
                  <a:pt x="12046" y="2825"/>
                  <a:pt x="12048" y="2817"/>
                </a:cubicBezTo>
                <a:cubicBezTo>
                  <a:pt x="12051" y="2809"/>
                  <a:pt x="12058" y="2838"/>
                  <a:pt x="12053" y="2843"/>
                </a:cubicBezTo>
                <a:moveTo>
                  <a:pt x="12029" y="2822"/>
                </a:moveTo>
                <a:cubicBezTo>
                  <a:pt x="12026" y="2822"/>
                  <a:pt x="12027" y="2814"/>
                  <a:pt x="12019" y="2814"/>
                </a:cubicBezTo>
                <a:cubicBezTo>
                  <a:pt x="12012" y="2814"/>
                  <a:pt x="12040" y="2817"/>
                  <a:pt x="12029" y="2822"/>
                </a:cubicBezTo>
                <a:moveTo>
                  <a:pt x="12087" y="2785"/>
                </a:moveTo>
                <a:cubicBezTo>
                  <a:pt x="12087" y="2785"/>
                  <a:pt x="12095" y="2798"/>
                  <a:pt x="12087" y="2785"/>
                </a:cubicBezTo>
                <a:moveTo>
                  <a:pt x="12056" y="2782"/>
                </a:moveTo>
                <a:cubicBezTo>
                  <a:pt x="12056" y="2782"/>
                  <a:pt x="12069" y="2795"/>
                  <a:pt x="12056" y="2782"/>
                </a:cubicBezTo>
                <a:moveTo>
                  <a:pt x="12053" y="2737"/>
                </a:moveTo>
                <a:lnTo>
                  <a:pt x="12053" y="2737"/>
                </a:lnTo>
                <a:moveTo>
                  <a:pt x="12053" y="2668"/>
                </a:moveTo>
                <a:lnTo>
                  <a:pt x="12058" y="2668"/>
                </a:lnTo>
                <a:lnTo>
                  <a:pt x="12058" y="2679"/>
                </a:lnTo>
                <a:lnTo>
                  <a:pt x="12053" y="2679"/>
                </a:lnTo>
                <a:lnTo>
                  <a:pt x="12053" y="2668"/>
                </a:lnTo>
                <a:moveTo>
                  <a:pt x="12048" y="2645"/>
                </a:moveTo>
                <a:cubicBezTo>
                  <a:pt x="12056" y="2642"/>
                  <a:pt x="12048" y="2627"/>
                  <a:pt x="12058" y="2629"/>
                </a:cubicBezTo>
                <a:cubicBezTo>
                  <a:pt x="12069" y="2632"/>
                  <a:pt x="12058" y="2647"/>
                  <a:pt x="12048" y="2645"/>
                </a:cubicBezTo>
                <a:moveTo>
                  <a:pt x="12053" y="2608"/>
                </a:moveTo>
                <a:lnTo>
                  <a:pt x="12058" y="2608"/>
                </a:lnTo>
                <a:lnTo>
                  <a:pt x="12058" y="2618"/>
                </a:lnTo>
                <a:lnTo>
                  <a:pt x="12053" y="2618"/>
                </a:lnTo>
                <a:lnTo>
                  <a:pt x="12053" y="2608"/>
                </a:lnTo>
                <a:moveTo>
                  <a:pt x="12058" y="2589"/>
                </a:moveTo>
                <a:cubicBezTo>
                  <a:pt x="12061" y="2579"/>
                  <a:pt x="12053" y="2576"/>
                  <a:pt x="12058" y="2565"/>
                </a:cubicBezTo>
                <a:cubicBezTo>
                  <a:pt x="12063" y="2555"/>
                  <a:pt x="12082" y="2589"/>
                  <a:pt x="12058" y="2589"/>
                </a:cubicBezTo>
                <a:moveTo>
                  <a:pt x="12066" y="2510"/>
                </a:moveTo>
                <a:cubicBezTo>
                  <a:pt x="12066" y="2504"/>
                  <a:pt x="12069" y="2504"/>
                  <a:pt x="12069" y="2502"/>
                </a:cubicBezTo>
                <a:lnTo>
                  <a:pt x="12069" y="2502"/>
                </a:lnTo>
                <a:cubicBezTo>
                  <a:pt x="12070" y="2503"/>
                  <a:pt x="12070" y="2504"/>
                  <a:pt x="12071" y="2505"/>
                </a:cubicBezTo>
                <a:cubicBezTo>
                  <a:pt x="12073" y="2508"/>
                  <a:pt x="12074" y="2511"/>
                  <a:pt x="12074" y="2515"/>
                </a:cubicBezTo>
                <a:cubicBezTo>
                  <a:pt x="12069" y="2515"/>
                  <a:pt x="12069" y="2512"/>
                  <a:pt x="12066" y="2510"/>
                </a:cubicBezTo>
                <a:moveTo>
                  <a:pt x="12119" y="2404"/>
                </a:moveTo>
                <a:lnTo>
                  <a:pt x="12119" y="2404"/>
                </a:lnTo>
                <a:moveTo>
                  <a:pt x="12135" y="2383"/>
                </a:moveTo>
                <a:cubicBezTo>
                  <a:pt x="12135" y="2383"/>
                  <a:pt x="12140" y="2399"/>
                  <a:pt x="12135" y="2383"/>
                </a:cubicBezTo>
                <a:moveTo>
                  <a:pt x="12386" y="2303"/>
                </a:moveTo>
                <a:cubicBezTo>
                  <a:pt x="12386" y="2303"/>
                  <a:pt x="12384" y="2309"/>
                  <a:pt x="12386" y="2303"/>
                </a:cubicBezTo>
                <a:moveTo>
                  <a:pt x="12410" y="2288"/>
                </a:moveTo>
                <a:cubicBezTo>
                  <a:pt x="12410" y="2277"/>
                  <a:pt x="12431" y="2280"/>
                  <a:pt x="12444" y="2280"/>
                </a:cubicBezTo>
                <a:cubicBezTo>
                  <a:pt x="12458" y="2280"/>
                  <a:pt x="12421" y="2282"/>
                  <a:pt x="12410" y="2288"/>
                </a:cubicBezTo>
                <a:moveTo>
                  <a:pt x="12492" y="2277"/>
                </a:moveTo>
                <a:cubicBezTo>
                  <a:pt x="12484" y="2280"/>
                  <a:pt x="12458" y="2295"/>
                  <a:pt x="12447" y="2277"/>
                </a:cubicBezTo>
                <a:lnTo>
                  <a:pt x="12492" y="2277"/>
                </a:lnTo>
                <a:moveTo>
                  <a:pt x="12513" y="2277"/>
                </a:moveTo>
                <a:cubicBezTo>
                  <a:pt x="12513" y="2277"/>
                  <a:pt x="12516" y="2277"/>
                  <a:pt x="12513" y="2277"/>
                </a:cubicBezTo>
                <a:moveTo>
                  <a:pt x="12532" y="2269"/>
                </a:moveTo>
                <a:cubicBezTo>
                  <a:pt x="12529" y="2269"/>
                  <a:pt x="12529" y="2264"/>
                  <a:pt x="12529" y="2261"/>
                </a:cubicBezTo>
                <a:cubicBezTo>
                  <a:pt x="12529" y="2258"/>
                  <a:pt x="12537" y="2264"/>
                  <a:pt x="12537" y="2266"/>
                </a:cubicBezTo>
                <a:cubicBezTo>
                  <a:pt x="12537" y="2269"/>
                  <a:pt x="12532" y="2269"/>
                  <a:pt x="12532" y="2269"/>
                </a:cubicBezTo>
                <a:moveTo>
                  <a:pt x="12524" y="2221"/>
                </a:moveTo>
                <a:cubicBezTo>
                  <a:pt x="12524" y="2221"/>
                  <a:pt x="12524" y="2224"/>
                  <a:pt x="12524" y="2221"/>
                </a:cubicBezTo>
                <a:moveTo>
                  <a:pt x="12503" y="2221"/>
                </a:moveTo>
                <a:cubicBezTo>
                  <a:pt x="12503" y="2221"/>
                  <a:pt x="12524" y="2224"/>
                  <a:pt x="12503" y="2221"/>
                </a:cubicBezTo>
                <a:moveTo>
                  <a:pt x="12066" y="1982"/>
                </a:moveTo>
                <a:cubicBezTo>
                  <a:pt x="12061" y="1971"/>
                  <a:pt x="12066" y="1966"/>
                  <a:pt x="12074" y="1966"/>
                </a:cubicBezTo>
                <a:cubicBezTo>
                  <a:pt x="12082" y="1966"/>
                  <a:pt x="12074" y="1982"/>
                  <a:pt x="12066" y="1982"/>
                </a:cubicBezTo>
                <a:moveTo>
                  <a:pt x="12138" y="1847"/>
                </a:moveTo>
                <a:lnTo>
                  <a:pt x="12138" y="1847"/>
                </a:lnTo>
                <a:moveTo>
                  <a:pt x="12148" y="1831"/>
                </a:moveTo>
                <a:cubicBezTo>
                  <a:pt x="12148" y="1831"/>
                  <a:pt x="12151" y="1847"/>
                  <a:pt x="12148" y="1831"/>
                </a:cubicBezTo>
                <a:moveTo>
                  <a:pt x="12175" y="1759"/>
                </a:moveTo>
                <a:lnTo>
                  <a:pt x="12175" y="1759"/>
                </a:lnTo>
                <a:cubicBezTo>
                  <a:pt x="12173" y="1759"/>
                  <a:pt x="12172" y="1759"/>
                  <a:pt x="12170" y="1758"/>
                </a:cubicBezTo>
                <a:cubicBezTo>
                  <a:pt x="12169" y="1757"/>
                  <a:pt x="12168" y="1755"/>
                  <a:pt x="12167" y="1754"/>
                </a:cubicBezTo>
                <a:cubicBezTo>
                  <a:pt x="12166" y="1752"/>
                  <a:pt x="12165" y="1751"/>
                  <a:pt x="12165" y="1749"/>
                </a:cubicBezTo>
                <a:cubicBezTo>
                  <a:pt x="12165" y="1747"/>
                  <a:pt x="12166" y="1745"/>
                  <a:pt x="12167" y="1744"/>
                </a:cubicBezTo>
                <a:lnTo>
                  <a:pt x="12167" y="1744"/>
                </a:lnTo>
                <a:cubicBezTo>
                  <a:pt x="12172" y="1746"/>
                  <a:pt x="12175" y="1749"/>
                  <a:pt x="12175" y="1759"/>
                </a:cubicBezTo>
                <a:moveTo>
                  <a:pt x="12172" y="1730"/>
                </a:moveTo>
                <a:cubicBezTo>
                  <a:pt x="12172" y="1730"/>
                  <a:pt x="12175" y="1746"/>
                  <a:pt x="12172" y="1730"/>
                </a:cubicBezTo>
                <a:moveTo>
                  <a:pt x="12177" y="1709"/>
                </a:moveTo>
                <a:cubicBezTo>
                  <a:pt x="12161" y="1715"/>
                  <a:pt x="12172" y="1691"/>
                  <a:pt x="12177" y="1704"/>
                </a:cubicBezTo>
                <a:lnTo>
                  <a:pt x="12177" y="1709"/>
                </a:lnTo>
                <a:moveTo>
                  <a:pt x="12185" y="1783"/>
                </a:moveTo>
                <a:cubicBezTo>
                  <a:pt x="12175" y="1759"/>
                  <a:pt x="12190" y="1720"/>
                  <a:pt x="12196" y="1688"/>
                </a:cubicBezTo>
                <a:cubicBezTo>
                  <a:pt x="12212" y="1709"/>
                  <a:pt x="12185" y="1767"/>
                  <a:pt x="12185" y="1783"/>
                </a:cubicBezTo>
                <a:moveTo>
                  <a:pt x="12175" y="1683"/>
                </a:moveTo>
                <a:lnTo>
                  <a:pt x="12185" y="1683"/>
                </a:lnTo>
                <a:lnTo>
                  <a:pt x="12185" y="1691"/>
                </a:lnTo>
                <a:lnTo>
                  <a:pt x="12175" y="1691"/>
                </a:lnTo>
                <a:lnTo>
                  <a:pt x="12175" y="1683"/>
                </a:lnTo>
                <a:moveTo>
                  <a:pt x="12249" y="1683"/>
                </a:moveTo>
                <a:cubicBezTo>
                  <a:pt x="12249" y="1683"/>
                  <a:pt x="12251" y="1701"/>
                  <a:pt x="12249" y="1683"/>
                </a:cubicBezTo>
                <a:moveTo>
                  <a:pt x="12114" y="1691"/>
                </a:moveTo>
                <a:cubicBezTo>
                  <a:pt x="12132" y="1683"/>
                  <a:pt x="12127" y="1680"/>
                  <a:pt x="12135" y="1664"/>
                </a:cubicBezTo>
                <a:cubicBezTo>
                  <a:pt x="12143" y="1648"/>
                  <a:pt x="12145" y="1670"/>
                  <a:pt x="12151" y="1670"/>
                </a:cubicBezTo>
                <a:cubicBezTo>
                  <a:pt x="12148" y="1730"/>
                  <a:pt x="12119" y="1759"/>
                  <a:pt x="12124" y="1820"/>
                </a:cubicBezTo>
                <a:cubicBezTo>
                  <a:pt x="12114" y="1818"/>
                  <a:pt x="12109" y="1820"/>
                  <a:pt x="12106" y="1823"/>
                </a:cubicBezTo>
                <a:cubicBezTo>
                  <a:pt x="12104" y="1826"/>
                  <a:pt x="12108" y="1849"/>
                  <a:pt x="12119" y="1849"/>
                </a:cubicBezTo>
                <a:cubicBezTo>
                  <a:pt x="12130" y="1849"/>
                  <a:pt x="12122" y="1886"/>
                  <a:pt x="12098" y="1889"/>
                </a:cubicBezTo>
                <a:cubicBezTo>
                  <a:pt x="12074" y="1892"/>
                  <a:pt x="12093" y="1939"/>
                  <a:pt x="12074" y="1963"/>
                </a:cubicBezTo>
                <a:lnTo>
                  <a:pt x="12074" y="1963"/>
                </a:lnTo>
                <a:cubicBezTo>
                  <a:pt x="12073" y="1958"/>
                  <a:pt x="12072" y="1954"/>
                  <a:pt x="12072" y="1949"/>
                </a:cubicBezTo>
                <a:cubicBezTo>
                  <a:pt x="12072" y="1937"/>
                  <a:pt x="12076" y="1927"/>
                  <a:pt x="12081" y="1917"/>
                </a:cubicBezTo>
                <a:cubicBezTo>
                  <a:pt x="12085" y="1911"/>
                  <a:pt x="12088" y="1907"/>
                  <a:pt x="12093" y="1902"/>
                </a:cubicBezTo>
                <a:cubicBezTo>
                  <a:pt x="12071" y="1847"/>
                  <a:pt x="12124" y="1797"/>
                  <a:pt x="12114" y="1730"/>
                </a:cubicBezTo>
                <a:cubicBezTo>
                  <a:pt x="12127" y="1733"/>
                  <a:pt x="12124" y="1722"/>
                  <a:pt x="12132" y="1722"/>
                </a:cubicBezTo>
                <a:cubicBezTo>
                  <a:pt x="12140" y="1722"/>
                  <a:pt x="12127" y="1701"/>
                  <a:pt x="12114" y="1691"/>
                </a:cubicBezTo>
                <a:moveTo>
                  <a:pt x="12185" y="1662"/>
                </a:moveTo>
                <a:cubicBezTo>
                  <a:pt x="12185" y="1662"/>
                  <a:pt x="12188" y="1675"/>
                  <a:pt x="12185" y="1662"/>
                </a:cubicBezTo>
                <a:moveTo>
                  <a:pt x="12204" y="1680"/>
                </a:moveTo>
                <a:cubicBezTo>
                  <a:pt x="12190" y="1670"/>
                  <a:pt x="12209" y="1662"/>
                  <a:pt x="12209" y="1651"/>
                </a:cubicBezTo>
                <a:cubicBezTo>
                  <a:pt x="12209" y="1640"/>
                  <a:pt x="12201" y="1670"/>
                  <a:pt x="12204" y="1680"/>
                </a:cubicBezTo>
                <a:moveTo>
                  <a:pt x="12188" y="1651"/>
                </a:moveTo>
                <a:lnTo>
                  <a:pt x="12188" y="1651"/>
                </a:lnTo>
                <a:moveTo>
                  <a:pt x="12265" y="1630"/>
                </a:moveTo>
                <a:cubicBezTo>
                  <a:pt x="12267" y="1617"/>
                  <a:pt x="12288" y="1624"/>
                  <a:pt x="12283" y="1640"/>
                </a:cubicBezTo>
                <a:cubicBezTo>
                  <a:pt x="12278" y="1655"/>
                  <a:pt x="12275" y="1627"/>
                  <a:pt x="12265" y="1630"/>
                </a:cubicBezTo>
                <a:moveTo>
                  <a:pt x="12212" y="1640"/>
                </a:moveTo>
                <a:cubicBezTo>
                  <a:pt x="12198" y="1627"/>
                  <a:pt x="12222" y="1619"/>
                  <a:pt x="12214" y="1601"/>
                </a:cubicBezTo>
                <a:cubicBezTo>
                  <a:pt x="12206" y="1582"/>
                  <a:pt x="12217" y="1635"/>
                  <a:pt x="12212" y="1640"/>
                </a:cubicBezTo>
                <a:moveTo>
                  <a:pt x="12275" y="1593"/>
                </a:moveTo>
                <a:cubicBezTo>
                  <a:pt x="12280" y="1588"/>
                  <a:pt x="12288" y="1580"/>
                  <a:pt x="12296" y="1580"/>
                </a:cubicBezTo>
                <a:cubicBezTo>
                  <a:pt x="12304" y="1580"/>
                  <a:pt x="12297" y="1585"/>
                  <a:pt x="12294" y="1585"/>
                </a:cubicBezTo>
                <a:cubicBezTo>
                  <a:pt x="12292" y="1585"/>
                  <a:pt x="12302" y="1588"/>
                  <a:pt x="12304" y="1588"/>
                </a:cubicBezTo>
                <a:lnTo>
                  <a:pt x="12304" y="1588"/>
                </a:lnTo>
                <a:cubicBezTo>
                  <a:pt x="12301" y="1596"/>
                  <a:pt x="12298" y="1603"/>
                  <a:pt x="12294" y="1611"/>
                </a:cubicBezTo>
                <a:cubicBezTo>
                  <a:pt x="12280" y="1611"/>
                  <a:pt x="12302" y="1590"/>
                  <a:pt x="12275" y="1593"/>
                </a:cubicBezTo>
                <a:moveTo>
                  <a:pt x="12204" y="1561"/>
                </a:moveTo>
                <a:lnTo>
                  <a:pt x="12204" y="1561"/>
                </a:lnTo>
                <a:moveTo>
                  <a:pt x="12275" y="1545"/>
                </a:moveTo>
                <a:cubicBezTo>
                  <a:pt x="12275" y="1545"/>
                  <a:pt x="12280" y="1558"/>
                  <a:pt x="12275" y="1545"/>
                </a:cubicBezTo>
                <a:moveTo>
                  <a:pt x="12190" y="1545"/>
                </a:moveTo>
                <a:cubicBezTo>
                  <a:pt x="12190" y="1545"/>
                  <a:pt x="12196" y="1548"/>
                  <a:pt x="12190" y="1545"/>
                </a:cubicBezTo>
                <a:moveTo>
                  <a:pt x="12212" y="1535"/>
                </a:moveTo>
                <a:cubicBezTo>
                  <a:pt x="12212" y="1535"/>
                  <a:pt x="12201" y="1548"/>
                  <a:pt x="12212" y="1535"/>
                </a:cubicBezTo>
                <a:moveTo>
                  <a:pt x="12153" y="1532"/>
                </a:moveTo>
                <a:cubicBezTo>
                  <a:pt x="12167" y="1532"/>
                  <a:pt x="12175" y="1524"/>
                  <a:pt x="12188" y="1524"/>
                </a:cubicBezTo>
                <a:cubicBezTo>
                  <a:pt x="12201" y="1524"/>
                  <a:pt x="12185" y="1545"/>
                  <a:pt x="12177" y="1561"/>
                </a:cubicBezTo>
                <a:cubicBezTo>
                  <a:pt x="12169" y="1577"/>
                  <a:pt x="12175" y="1553"/>
                  <a:pt x="12167" y="1553"/>
                </a:cubicBezTo>
                <a:cubicBezTo>
                  <a:pt x="12159" y="1553"/>
                  <a:pt x="12177" y="1564"/>
                  <a:pt x="12175" y="1574"/>
                </a:cubicBezTo>
                <a:lnTo>
                  <a:pt x="12164" y="1574"/>
                </a:lnTo>
                <a:cubicBezTo>
                  <a:pt x="12164" y="1585"/>
                  <a:pt x="12173" y="1598"/>
                  <a:pt x="12159" y="1588"/>
                </a:cubicBezTo>
                <a:cubicBezTo>
                  <a:pt x="12146" y="1577"/>
                  <a:pt x="12153" y="1638"/>
                  <a:pt x="12153" y="1662"/>
                </a:cubicBezTo>
                <a:cubicBezTo>
                  <a:pt x="12153" y="1685"/>
                  <a:pt x="12145" y="1654"/>
                  <a:pt x="12135" y="1654"/>
                </a:cubicBezTo>
                <a:lnTo>
                  <a:pt x="12135" y="1654"/>
                </a:lnTo>
                <a:cubicBezTo>
                  <a:pt x="12145" y="1612"/>
                  <a:pt x="12151" y="1575"/>
                  <a:pt x="12153" y="1532"/>
                </a:cubicBezTo>
                <a:moveTo>
                  <a:pt x="12225" y="1593"/>
                </a:moveTo>
                <a:cubicBezTo>
                  <a:pt x="12212" y="1572"/>
                  <a:pt x="12238" y="1521"/>
                  <a:pt x="12235" y="1500"/>
                </a:cubicBezTo>
                <a:cubicBezTo>
                  <a:pt x="12233" y="1479"/>
                  <a:pt x="12225" y="1558"/>
                  <a:pt x="12225" y="1593"/>
                </a:cubicBezTo>
                <a:moveTo>
                  <a:pt x="12288" y="1495"/>
                </a:moveTo>
                <a:cubicBezTo>
                  <a:pt x="12288" y="1492"/>
                  <a:pt x="12294" y="1495"/>
                  <a:pt x="12288" y="1495"/>
                </a:cubicBezTo>
                <a:moveTo>
                  <a:pt x="12225" y="1474"/>
                </a:moveTo>
                <a:cubicBezTo>
                  <a:pt x="12225" y="1474"/>
                  <a:pt x="12225" y="1479"/>
                  <a:pt x="12225" y="1474"/>
                </a:cubicBezTo>
                <a:moveTo>
                  <a:pt x="12235" y="1421"/>
                </a:moveTo>
                <a:lnTo>
                  <a:pt x="12235" y="1421"/>
                </a:lnTo>
                <a:moveTo>
                  <a:pt x="12238" y="1484"/>
                </a:moveTo>
                <a:lnTo>
                  <a:pt x="12238" y="1484"/>
                </a:lnTo>
                <a:cubicBezTo>
                  <a:pt x="12248" y="1459"/>
                  <a:pt x="12253" y="1435"/>
                  <a:pt x="12254" y="1408"/>
                </a:cubicBezTo>
                <a:cubicBezTo>
                  <a:pt x="12267" y="1421"/>
                  <a:pt x="12262" y="1479"/>
                  <a:pt x="12238" y="1484"/>
                </a:cubicBezTo>
                <a:moveTo>
                  <a:pt x="12487" y="1408"/>
                </a:moveTo>
                <a:cubicBezTo>
                  <a:pt x="12487" y="1408"/>
                  <a:pt x="12503" y="1410"/>
                  <a:pt x="12487" y="1408"/>
                </a:cubicBezTo>
                <a:moveTo>
                  <a:pt x="12243" y="1402"/>
                </a:moveTo>
                <a:cubicBezTo>
                  <a:pt x="12243" y="1402"/>
                  <a:pt x="12235" y="1416"/>
                  <a:pt x="12243" y="1402"/>
                </a:cubicBezTo>
                <a:moveTo>
                  <a:pt x="12257" y="1402"/>
                </a:moveTo>
                <a:cubicBezTo>
                  <a:pt x="12257" y="1392"/>
                  <a:pt x="12263" y="1389"/>
                  <a:pt x="12265" y="1384"/>
                </a:cubicBezTo>
                <a:cubicBezTo>
                  <a:pt x="12268" y="1379"/>
                  <a:pt x="12270" y="1408"/>
                  <a:pt x="12257" y="1402"/>
                </a:cubicBezTo>
                <a:moveTo>
                  <a:pt x="12265" y="1371"/>
                </a:moveTo>
                <a:cubicBezTo>
                  <a:pt x="12265" y="1371"/>
                  <a:pt x="12267" y="1389"/>
                  <a:pt x="12265" y="1371"/>
                </a:cubicBezTo>
                <a:moveTo>
                  <a:pt x="12503" y="1384"/>
                </a:moveTo>
                <a:cubicBezTo>
                  <a:pt x="12487" y="1379"/>
                  <a:pt x="12505" y="1371"/>
                  <a:pt x="12505" y="1363"/>
                </a:cubicBezTo>
                <a:cubicBezTo>
                  <a:pt x="12505" y="1355"/>
                  <a:pt x="12503" y="1379"/>
                  <a:pt x="12503" y="1384"/>
                </a:cubicBezTo>
                <a:moveTo>
                  <a:pt x="12243" y="1355"/>
                </a:moveTo>
                <a:lnTo>
                  <a:pt x="12251" y="1342"/>
                </a:lnTo>
                <a:cubicBezTo>
                  <a:pt x="12262" y="1342"/>
                  <a:pt x="12257" y="1365"/>
                  <a:pt x="12243" y="1355"/>
                </a:cubicBezTo>
                <a:moveTo>
                  <a:pt x="12511" y="1344"/>
                </a:moveTo>
                <a:cubicBezTo>
                  <a:pt x="12511" y="1336"/>
                  <a:pt x="12516" y="1338"/>
                  <a:pt x="12524" y="1336"/>
                </a:cubicBezTo>
                <a:cubicBezTo>
                  <a:pt x="12532" y="1333"/>
                  <a:pt x="12516" y="1344"/>
                  <a:pt x="12511" y="1344"/>
                </a:cubicBezTo>
                <a:moveTo>
                  <a:pt x="12254" y="1336"/>
                </a:moveTo>
                <a:cubicBezTo>
                  <a:pt x="12251" y="1336"/>
                  <a:pt x="12251" y="1328"/>
                  <a:pt x="12251" y="1326"/>
                </a:cubicBezTo>
                <a:cubicBezTo>
                  <a:pt x="12251" y="1323"/>
                  <a:pt x="12257" y="1328"/>
                  <a:pt x="12257" y="1331"/>
                </a:cubicBezTo>
                <a:cubicBezTo>
                  <a:pt x="12257" y="1334"/>
                  <a:pt x="12254" y="1336"/>
                  <a:pt x="12254" y="1336"/>
                </a:cubicBezTo>
                <a:moveTo>
                  <a:pt x="12270" y="1349"/>
                </a:moveTo>
                <a:cubicBezTo>
                  <a:pt x="12270" y="1331"/>
                  <a:pt x="12280" y="1323"/>
                  <a:pt x="12283" y="1305"/>
                </a:cubicBezTo>
                <a:cubicBezTo>
                  <a:pt x="12286" y="1286"/>
                  <a:pt x="12281" y="1341"/>
                  <a:pt x="12270" y="1349"/>
                </a:cubicBezTo>
                <a:moveTo>
                  <a:pt x="12254" y="1312"/>
                </a:moveTo>
                <a:cubicBezTo>
                  <a:pt x="12251" y="1302"/>
                  <a:pt x="12268" y="1304"/>
                  <a:pt x="12265" y="1291"/>
                </a:cubicBezTo>
                <a:cubicBezTo>
                  <a:pt x="12263" y="1277"/>
                  <a:pt x="12258" y="1310"/>
                  <a:pt x="12265" y="1323"/>
                </a:cubicBezTo>
                <a:cubicBezTo>
                  <a:pt x="12273" y="1336"/>
                  <a:pt x="12262" y="1312"/>
                  <a:pt x="12254" y="1312"/>
                </a:cubicBezTo>
                <a:moveTo>
                  <a:pt x="12489" y="1305"/>
                </a:moveTo>
                <a:cubicBezTo>
                  <a:pt x="12479" y="1305"/>
                  <a:pt x="12479" y="1289"/>
                  <a:pt x="12487" y="1286"/>
                </a:cubicBezTo>
                <a:cubicBezTo>
                  <a:pt x="12495" y="1283"/>
                  <a:pt x="12487" y="1299"/>
                  <a:pt x="12489" y="1305"/>
                </a:cubicBezTo>
                <a:moveTo>
                  <a:pt x="12471" y="1310"/>
                </a:moveTo>
                <a:cubicBezTo>
                  <a:pt x="12460" y="1305"/>
                  <a:pt x="12471" y="1291"/>
                  <a:pt x="12471" y="1286"/>
                </a:cubicBezTo>
                <a:cubicBezTo>
                  <a:pt x="12471" y="1281"/>
                  <a:pt x="12466" y="1299"/>
                  <a:pt x="12471" y="1310"/>
                </a:cubicBezTo>
                <a:moveTo>
                  <a:pt x="12315" y="1273"/>
                </a:moveTo>
                <a:cubicBezTo>
                  <a:pt x="12315" y="1273"/>
                  <a:pt x="12320" y="1289"/>
                  <a:pt x="12315" y="1273"/>
                </a:cubicBezTo>
                <a:moveTo>
                  <a:pt x="12294" y="1286"/>
                </a:moveTo>
                <a:cubicBezTo>
                  <a:pt x="12288" y="1286"/>
                  <a:pt x="12288" y="1275"/>
                  <a:pt x="12288" y="1265"/>
                </a:cubicBezTo>
                <a:cubicBezTo>
                  <a:pt x="12288" y="1254"/>
                  <a:pt x="12302" y="1283"/>
                  <a:pt x="12294" y="1286"/>
                </a:cubicBezTo>
                <a:moveTo>
                  <a:pt x="12344" y="1262"/>
                </a:moveTo>
                <a:lnTo>
                  <a:pt x="12344" y="1262"/>
                </a:lnTo>
                <a:moveTo>
                  <a:pt x="12275" y="1262"/>
                </a:moveTo>
                <a:cubicBezTo>
                  <a:pt x="12275" y="1254"/>
                  <a:pt x="12275" y="1246"/>
                  <a:pt x="12283" y="1249"/>
                </a:cubicBezTo>
                <a:cubicBezTo>
                  <a:pt x="12283" y="1249"/>
                  <a:pt x="12270" y="1262"/>
                  <a:pt x="12275" y="1262"/>
                </a:cubicBezTo>
                <a:moveTo>
                  <a:pt x="12553" y="1233"/>
                </a:moveTo>
                <a:cubicBezTo>
                  <a:pt x="12553" y="1233"/>
                  <a:pt x="12561" y="1249"/>
                  <a:pt x="12553" y="1233"/>
                </a:cubicBezTo>
                <a:moveTo>
                  <a:pt x="12204" y="1365"/>
                </a:moveTo>
                <a:cubicBezTo>
                  <a:pt x="12201" y="1363"/>
                  <a:pt x="12204" y="1355"/>
                  <a:pt x="12198" y="1355"/>
                </a:cubicBezTo>
                <a:cubicBezTo>
                  <a:pt x="12193" y="1355"/>
                  <a:pt x="12202" y="1302"/>
                  <a:pt x="12228" y="1297"/>
                </a:cubicBezTo>
                <a:cubicBezTo>
                  <a:pt x="12255" y="1291"/>
                  <a:pt x="12218" y="1302"/>
                  <a:pt x="12212" y="1297"/>
                </a:cubicBezTo>
                <a:cubicBezTo>
                  <a:pt x="12207" y="1291"/>
                  <a:pt x="12226" y="1259"/>
                  <a:pt x="12228" y="1225"/>
                </a:cubicBezTo>
                <a:cubicBezTo>
                  <a:pt x="12231" y="1190"/>
                  <a:pt x="12238" y="1233"/>
                  <a:pt x="12251" y="1228"/>
                </a:cubicBezTo>
                <a:cubicBezTo>
                  <a:pt x="12241" y="1273"/>
                  <a:pt x="12222" y="1323"/>
                  <a:pt x="12225" y="1365"/>
                </a:cubicBezTo>
                <a:cubicBezTo>
                  <a:pt x="12214" y="1365"/>
                  <a:pt x="12212" y="1357"/>
                  <a:pt x="12204" y="1365"/>
                </a:cubicBezTo>
                <a:moveTo>
                  <a:pt x="12304" y="1246"/>
                </a:moveTo>
                <a:cubicBezTo>
                  <a:pt x="12291" y="1238"/>
                  <a:pt x="12307" y="1206"/>
                  <a:pt x="12307" y="1188"/>
                </a:cubicBezTo>
                <a:cubicBezTo>
                  <a:pt x="12307" y="1169"/>
                  <a:pt x="12304" y="1225"/>
                  <a:pt x="12304" y="1246"/>
                </a:cubicBezTo>
                <a:moveTo>
                  <a:pt x="12288" y="1193"/>
                </a:moveTo>
                <a:cubicBezTo>
                  <a:pt x="12288" y="1193"/>
                  <a:pt x="12291" y="1209"/>
                  <a:pt x="12288" y="1193"/>
                </a:cubicBezTo>
                <a:moveTo>
                  <a:pt x="12537" y="1188"/>
                </a:moveTo>
                <a:cubicBezTo>
                  <a:pt x="12537" y="1188"/>
                  <a:pt x="12553" y="1193"/>
                  <a:pt x="12537" y="1188"/>
                </a:cubicBezTo>
                <a:moveTo>
                  <a:pt x="12310" y="1183"/>
                </a:moveTo>
                <a:lnTo>
                  <a:pt x="12310" y="1170"/>
                </a:lnTo>
                <a:cubicBezTo>
                  <a:pt x="12323" y="1162"/>
                  <a:pt x="12323" y="1185"/>
                  <a:pt x="12310" y="1183"/>
                </a:cubicBezTo>
                <a:moveTo>
                  <a:pt x="12362" y="1170"/>
                </a:moveTo>
                <a:cubicBezTo>
                  <a:pt x="12362" y="1170"/>
                  <a:pt x="12355" y="1183"/>
                  <a:pt x="12362" y="1170"/>
                </a:cubicBezTo>
                <a:moveTo>
                  <a:pt x="12323" y="1135"/>
                </a:moveTo>
                <a:cubicBezTo>
                  <a:pt x="12323" y="1135"/>
                  <a:pt x="12315" y="1148"/>
                  <a:pt x="12323" y="1135"/>
                </a:cubicBezTo>
                <a:moveTo>
                  <a:pt x="12323" y="1114"/>
                </a:moveTo>
                <a:lnTo>
                  <a:pt x="12331" y="1114"/>
                </a:lnTo>
                <a:lnTo>
                  <a:pt x="12331" y="1122"/>
                </a:lnTo>
                <a:lnTo>
                  <a:pt x="12323" y="1122"/>
                </a:lnTo>
                <a:lnTo>
                  <a:pt x="12323" y="1114"/>
                </a:lnTo>
                <a:moveTo>
                  <a:pt x="12331" y="1096"/>
                </a:moveTo>
                <a:cubicBezTo>
                  <a:pt x="12331" y="1096"/>
                  <a:pt x="12347" y="1103"/>
                  <a:pt x="12331" y="1096"/>
                </a:cubicBezTo>
                <a:moveTo>
                  <a:pt x="12344" y="1066"/>
                </a:moveTo>
                <a:cubicBezTo>
                  <a:pt x="12344" y="1066"/>
                  <a:pt x="12347" y="1082"/>
                  <a:pt x="12344" y="1066"/>
                </a:cubicBezTo>
                <a:moveTo>
                  <a:pt x="12347" y="1053"/>
                </a:moveTo>
                <a:cubicBezTo>
                  <a:pt x="12336" y="1053"/>
                  <a:pt x="12348" y="1037"/>
                  <a:pt x="12355" y="1037"/>
                </a:cubicBezTo>
                <a:cubicBezTo>
                  <a:pt x="12363" y="1037"/>
                  <a:pt x="12347" y="1045"/>
                  <a:pt x="12347" y="1053"/>
                </a:cubicBezTo>
                <a:moveTo>
                  <a:pt x="12336" y="1003"/>
                </a:moveTo>
                <a:cubicBezTo>
                  <a:pt x="12336" y="1003"/>
                  <a:pt x="12341" y="1003"/>
                  <a:pt x="12336" y="1003"/>
                </a:cubicBezTo>
                <a:moveTo>
                  <a:pt x="12254" y="1117"/>
                </a:moveTo>
                <a:cubicBezTo>
                  <a:pt x="12280" y="1066"/>
                  <a:pt x="12288" y="1003"/>
                  <a:pt x="12304" y="963"/>
                </a:cubicBezTo>
                <a:lnTo>
                  <a:pt x="12315" y="963"/>
                </a:lnTo>
                <a:cubicBezTo>
                  <a:pt x="12294" y="1056"/>
                  <a:pt x="12270" y="1130"/>
                  <a:pt x="12251" y="1220"/>
                </a:cubicBezTo>
                <a:lnTo>
                  <a:pt x="12251" y="1220"/>
                </a:lnTo>
                <a:cubicBezTo>
                  <a:pt x="12251" y="1220"/>
                  <a:pt x="12250" y="1220"/>
                  <a:pt x="12249" y="1220"/>
                </a:cubicBezTo>
                <a:cubicBezTo>
                  <a:pt x="12244" y="1220"/>
                  <a:pt x="12240" y="1218"/>
                  <a:pt x="12236" y="1216"/>
                </a:cubicBezTo>
                <a:cubicBezTo>
                  <a:pt x="12234" y="1214"/>
                  <a:pt x="12232" y="1214"/>
                  <a:pt x="12230" y="1212"/>
                </a:cubicBezTo>
                <a:cubicBezTo>
                  <a:pt x="12249" y="1199"/>
                  <a:pt x="12257" y="1133"/>
                  <a:pt x="12254" y="1114"/>
                </a:cubicBezTo>
                <a:lnTo>
                  <a:pt x="12254" y="1117"/>
                </a:lnTo>
                <a:moveTo>
                  <a:pt x="12616" y="950"/>
                </a:moveTo>
                <a:cubicBezTo>
                  <a:pt x="12616" y="950"/>
                  <a:pt x="12608" y="963"/>
                  <a:pt x="12616" y="950"/>
                </a:cubicBezTo>
                <a:moveTo>
                  <a:pt x="12370" y="942"/>
                </a:moveTo>
                <a:cubicBezTo>
                  <a:pt x="12370" y="942"/>
                  <a:pt x="12373" y="942"/>
                  <a:pt x="12370" y="942"/>
                </a:cubicBezTo>
                <a:moveTo>
                  <a:pt x="12407" y="892"/>
                </a:moveTo>
                <a:cubicBezTo>
                  <a:pt x="12407" y="892"/>
                  <a:pt x="12410" y="908"/>
                  <a:pt x="12407" y="892"/>
                </a:cubicBezTo>
                <a:moveTo>
                  <a:pt x="12661" y="868"/>
                </a:moveTo>
                <a:cubicBezTo>
                  <a:pt x="12659" y="879"/>
                  <a:pt x="12649" y="879"/>
                  <a:pt x="12646" y="871"/>
                </a:cubicBezTo>
                <a:cubicBezTo>
                  <a:pt x="12644" y="863"/>
                  <a:pt x="12656" y="868"/>
                  <a:pt x="12661" y="868"/>
                </a:cubicBezTo>
                <a:moveTo>
                  <a:pt x="12656" y="847"/>
                </a:moveTo>
                <a:lnTo>
                  <a:pt x="12669" y="847"/>
                </a:lnTo>
                <a:lnTo>
                  <a:pt x="12669" y="855"/>
                </a:lnTo>
                <a:lnTo>
                  <a:pt x="12669" y="855"/>
                </a:lnTo>
                <a:lnTo>
                  <a:pt x="12669" y="855"/>
                </a:lnTo>
                <a:lnTo>
                  <a:pt x="12668" y="855"/>
                </a:lnTo>
                <a:lnTo>
                  <a:pt x="12667" y="856"/>
                </a:lnTo>
                <a:cubicBezTo>
                  <a:pt x="12667" y="857"/>
                  <a:pt x="12667" y="857"/>
                  <a:pt x="12667" y="857"/>
                </a:cubicBezTo>
                <a:lnTo>
                  <a:pt x="12667" y="857"/>
                </a:lnTo>
                <a:lnTo>
                  <a:pt x="12656" y="857"/>
                </a:lnTo>
                <a:lnTo>
                  <a:pt x="12656" y="847"/>
                </a:lnTo>
                <a:moveTo>
                  <a:pt x="12667" y="834"/>
                </a:moveTo>
                <a:cubicBezTo>
                  <a:pt x="12667" y="834"/>
                  <a:pt x="12669" y="852"/>
                  <a:pt x="12667" y="834"/>
                </a:cubicBezTo>
                <a:moveTo>
                  <a:pt x="12667" y="815"/>
                </a:moveTo>
                <a:cubicBezTo>
                  <a:pt x="12667" y="815"/>
                  <a:pt x="12672" y="828"/>
                  <a:pt x="12667" y="815"/>
                </a:cubicBezTo>
                <a:moveTo>
                  <a:pt x="12675" y="807"/>
                </a:moveTo>
                <a:cubicBezTo>
                  <a:pt x="12675" y="807"/>
                  <a:pt x="12685" y="826"/>
                  <a:pt x="12675" y="807"/>
                </a:cubicBezTo>
                <a:moveTo>
                  <a:pt x="12675" y="791"/>
                </a:moveTo>
                <a:lnTo>
                  <a:pt x="12685" y="791"/>
                </a:lnTo>
                <a:lnTo>
                  <a:pt x="12685" y="805"/>
                </a:lnTo>
                <a:lnTo>
                  <a:pt x="12675" y="805"/>
                </a:lnTo>
                <a:lnTo>
                  <a:pt x="12675" y="791"/>
                </a:lnTo>
                <a:moveTo>
                  <a:pt x="12458" y="773"/>
                </a:moveTo>
                <a:cubicBezTo>
                  <a:pt x="12458" y="773"/>
                  <a:pt x="12474" y="775"/>
                  <a:pt x="12458" y="773"/>
                </a:cubicBezTo>
                <a:moveTo>
                  <a:pt x="12693" y="725"/>
                </a:moveTo>
                <a:lnTo>
                  <a:pt x="12701" y="725"/>
                </a:lnTo>
                <a:lnTo>
                  <a:pt x="12701" y="733"/>
                </a:lnTo>
                <a:lnTo>
                  <a:pt x="12693" y="733"/>
                </a:lnTo>
                <a:lnTo>
                  <a:pt x="12693" y="725"/>
                </a:lnTo>
                <a:moveTo>
                  <a:pt x="12487" y="688"/>
                </a:moveTo>
                <a:cubicBezTo>
                  <a:pt x="12487" y="688"/>
                  <a:pt x="12503" y="691"/>
                  <a:pt x="12487" y="688"/>
                </a:cubicBezTo>
                <a:moveTo>
                  <a:pt x="12437" y="659"/>
                </a:moveTo>
                <a:lnTo>
                  <a:pt x="12437" y="659"/>
                </a:lnTo>
                <a:moveTo>
                  <a:pt x="12418" y="651"/>
                </a:moveTo>
                <a:lnTo>
                  <a:pt x="12418" y="651"/>
                </a:lnTo>
                <a:moveTo>
                  <a:pt x="12728" y="625"/>
                </a:moveTo>
                <a:lnTo>
                  <a:pt x="12735" y="625"/>
                </a:lnTo>
                <a:lnTo>
                  <a:pt x="12735" y="633"/>
                </a:lnTo>
                <a:lnTo>
                  <a:pt x="12728" y="633"/>
                </a:lnTo>
                <a:lnTo>
                  <a:pt x="12728" y="625"/>
                </a:lnTo>
                <a:moveTo>
                  <a:pt x="12492" y="598"/>
                </a:moveTo>
                <a:lnTo>
                  <a:pt x="12492" y="598"/>
                </a:lnTo>
                <a:moveTo>
                  <a:pt x="12474" y="596"/>
                </a:moveTo>
                <a:lnTo>
                  <a:pt x="12484" y="596"/>
                </a:lnTo>
                <a:lnTo>
                  <a:pt x="12484" y="606"/>
                </a:lnTo>
                <a:lnTo>
                  <a:pt x="12474" y="606"/>
                </a:lnTo>
                <a:lnTo>
                  <a:pt x="12474" y="596"/>
                </a:lnTo>
                <a:moveTo>
                  <a:pt x="12529" y="529"/>
                </a:moveTo>
                <a:cubicBezTo>
                  <a:pt x="12529" y="529"/>
                  <a:pt x="12532" y="532"/>
                  <a:pt x="12529" y="529"/>
                </a:cubicBezTo>
                <a:moveTo>
                  <a:pt x="12553" y="453"/>
                </a:moveTo>
                <a:lnTo>
                  <a:pt x="12564" y="453"/>
                </a:lnTo>
                <a:lnTo>
                  <a:pt x="12564" y="458"/>
                </a:lnTo>
                <a:lnTo>
                  <a:pt x="12553" y="458"/>
                </a:lnTo>
                <a:lnTo>
                  <a:pt x="12553" y="453"/>
                </a:lnTo>
                <a:moveTo>
                  <a:pt x="12701" y="445"/>
                </a:moveTo>
                <a:lnTo>
                  <a:pt x="12701" y="445"/>
                </a:lnTo>
                <a:moveTo>
                  <a:pt x="12434" y="553"/>
                </a:moveTo>
                <a:lnTo>
                  <a:pt x="12434" y="553"/>
                </a:lnTo>
                <a:cubicBezTo>
                  <a:pt x="12442" y="512"/>
                  <a:pt x="12454" y="477"/>
                  <a:pt x="12474" y="440"/>
                </a:cubicBezTo>
                <a:cubicBezTo>
                  <a:pt x="12479" y="440"/>
                  <a:pt x="12479" y="445"/>
                  <a:pt x="12487" y="445"/>
                </a:cubicBezTo>
                <a:lnTo>
                  <a:pt x="12487" y="445"/>
                </a:lnTo>
                <a:cubicBezTo>
                  <a:pt x="12460" y="503"/>
                  <a:pt x="12441" y="553"/>
                  <a:pt x="12423" y="614"/>
                </a:cubicBezTo>
                <a:cubicBezTo>
                  <a:pt x="12423" y="633"/>
                  <a:pt x="12439" y="605"/>
                  <a:pt x="12444" y="619"/>
                </a:cubicBezTo>
                <a:cubicBezTo>
                  <a:pt x="12450" y="632"/>
                  <a:pt x="12394" y="648"/>
                  <a:pt x="12407" y="678"/>
                </a:cubicBezTo>
                <a:lnTo>
                  <a:pt x="12394" y="678"/>
                </a:lnTo>
                <a:cubicBezTo>
                  <a:pt x="12394" y="691"/>
                  <a:pt x="12411" y="701"/>
                  <a:pt x="12392" y="704"/>
                </a:cubicBezTo>
                <a:cubicBezTo>
                  <a:pt x="12374" y="707"/>
                  <a:pt x="12397" y="744"/>
                  <a:pt x="12378" y="754"/>
                </a:cubicBezTo>
                <a:lnTo>
                  <a:pt x="12378" y="754"/>
                </a:lnTo>
                <a:cubicBezTo>
                  <a:pt x="12380" y="760"/>
                  <a:pt x="12381" y="765"/>
                  <a:pt x="12381" y="772"/>
                </a:cubicBezTo>
                <a:cubicBezTo>
                  <a:pt x="12381" y="778"/>
                  <a:pt x="12380" y="783"/>
                  <a:pt x="12378" y="789"/>
                </a:cubicBezTo>
                <a:cubicBezTo>
                  <a:pt x="12370" y="794"/>
                  <a:pt x="12368" y="780"/>
                  <a:pt x="12357" y="791"/>
                </a:cubicBezTo>
                <a:cubicBezTo>
                  <a:pt x="12347" y="801"/>
                  <a:pt x="12378" y="789"/>
                  <a:pt x="12370" y="805"/>
                </a:cubicBezTo>
                <a:cubicBezTo>
                  <a:pt x="12362" y="820"/>
                  <a:pt x="12355" y="918"/>
                  <a:pt x="12310" y="950"/>
                </a:cubicBezTo>
                <a:lnTo>
                  <a:pt x="12310" y="950"/>
                </a:lnTo>
                <a:cubicBezTo>
                  <a:pt x="12315" y="898"/>
                  <a:pt x="12328" y="855"/>
                  <a:pt x="12355" y="810"/>
                </a:cubicBezTo>
                <a:cubicBezTo>
                  <a:pt x="12362" y="712"/>
                  <a:pt x="12410" y="638"/>
                  <a:pt x="12423" y="553"/>
                </a:cubicBezTo>
                <a:lnTo>
                  <a:pt x="12434" y="553"/>
                </a:lnTo>
                <a:moveTo>
                  <a:pt x="12476" y="437"/>
                </a:moveTo>
                <a:lnTo>
                  <a:pt x="12476" y="437"/>
                </a:lnTo>
                <a:cubicBezTo>
                  <a:pt x="12480" y="418"/>
                  <a:pt x="12487" y="402"/>
                  <a:pt x="12496" y="386"/>
                </a:cubicBezTo>
                <a:cubicBezTo>
                  <a:pt x="12500" y="380"/>
                  <a:pt x="12502" y="376"/>
                  <a:pt x="12505" y="371"/>
                </a:cubicBezTo>
                <a:cubicBezTo>
                  <a:pt x="12505" y="384"/>
                  <a:pt x="12497" y="426"/>
                  <a:pt x="12476" y="437"/>
                </a:cubicBezTo>
                <a:moveTo>
                  <a:pt x="12513" y="365"/>
                </a:moveTo>
                <a:cubicBezTo>
                  <a:pt x="12500" y="363"/>
                  <a:pt x="12513" y="349"/>
                  <a:pt x="12513" y="336"/>
                </a:cubicBezTo>
                <a:cubicBezTo>
                  <a:pt x="12513" y="322"/>
                  <a:pt x="12513" y="355"/>
                  <a:pt x="12513" y="365"/>
                </a:cubicBezTo>
                <a:moveTo>
                  <a:pt x="12532" y="307"/>
                </a:moveTo>
                <a:cubicBezTo>
                  <a:pt x="12532" y="299"/>
                  <a:pt x="12537" y="297"/>
                  <a:pt x="12537" y="294"/>
                </a:cubicBezTo>
                <a:cubicBezTo>
                  <a:pt x="12537" y="291"/>
                  <a:pt x="12540" y="302"/>
                  <a:pt x="12537" y="307"/>
                </a:cubicBezTo>
                <a:cubicBezTo>
                  <a:pt x="12537" y="307"/>
                  <a:pt x="12524" y="310"/>
                  <a:pt x="12532" y="307"/>
                </a:cubicBezTo>
                <a:moveTo>
                  <a:pt x="12661" y="215"/>
                </a:moveTo>
                <a:cubicBezTo>
                  <a:pt x="12656" y="209"/>
                  <a:pt x="12659" y="206"/>
                  <a:pt x="12661" y="201"/>
                </a:cubicBezTo>
                <a:cubicBezTo>
                  <a:pt x="12664" y="195"/>
                  <a:pt x="12661" y="209"/>
                  <a:pt x="12661" y="215"/>
                </a:cubicBezTo>
                <a:moveTo>
                  <a:pt x="12323" y="1487"/>
                </a:moveTo>
                <a:cubicBezTo>
                  <a:pt x="12304" y="1487"/>
                  <a:pt x="12315" y="1519"/>
                  <a:pt x="12294" y="1521"/>
                </a:cubicBezTo>
                <a:cubicBezTo>
                  <a:pt x="12323" y="1371"/>
                  <a:pt x="12357" y="1275"/>
                  <a:pt x="12378" y="1143"/>
                </a:cubicBezTo>
                <a:cubicBezTo>
                  <a:pt x="12399" y="1072"/>
                  <a:pt x="12437" y="953"/>
                  <a:pt x="12434" y="897"/>
                </a:cubicBezTo>
                <a:lnTo>
                  <a:pt x="12434" y="897"/>
                </a:lnTo>
                <a:cubicBezTo>
                  <a:pt x="12463" y="846"/>
                  <a:pt x="12476" y="796"/>
                  <a:pt x="12476" y="737"/>
                </a:cubicBezTo>
                <a:cubicBezTo>
                  <a:pt x="12476" y="734"/>
                  <a:pt x="12476" y="731"/>
                  <a:pt x="12476" y="728"/>
                </a:cubicBezTo>
                <a:cubicBezTo>
                  <a:pt x="12487" y="728"/>
                  <a:pt x="12489" y="735"/>
                  <a:pt x="12492" y="725"/>
                </a:cubicBezTo>
                <a:cubicBezTo>
                  <a:pt x="12495" y="714"/>
                  <a:pt x="12471" y="717"/>
                  <a:pt x="12484" y="699"/>
                </a:cubicBezTo>
                <a:cubicBezTo>
                  <a:pt x="12500" y="725"/>
                  <a:pt x="12519" y="658"/>
                  <a:pt x="12503" y="648"/>
                </a:cubicBezTo>
                <a:cubicBezTo>
                  <a:pt x="12487" y="637"/>
                  <a:pt x="12519" y="632"/>
                  <a:pt x="12526" y="619"/>
                </a:cubicBezTo>
                <a:cubicBezTo>
                  <a:pt x="12534" y="605"/>
                  <a:pt x="12517" y="632"/>
                  <a:pt x="12503" y="627"/>
                </a:cubicBezTo>
                <a:cubicBezTo>
                  <a:pt x="12490" y="621"/>
                  <a:pt x="12516" y="611"/>
                  <a:pt x="12529" y="611"/>
                </a:cubicBezTo>
                <a:cubicBezTo>
                  <a:pt x="12542" y="611"/>
                  <a:pt x="12519" y="596"/>
                  <a:pt x="12524" y="580"/>
                </a:cubicBezTo>
                <a:cubicBezTo>
                  <a:pt x="12529" y="564"/>
                  <a:pt x="12543" y="535"/>
                  <a:pt x="12556" y="498"/>
                </a:cubicBezTo>
                <a:cubicBezTo>
                  <a:pt x="12570" y="461"/>
                  <a:pt x="12540" y="502"/>
                  <a:pt x="12529" y="492"/>
                </a:cubicBezTo>
                <a:cubicBezTo>
                  <a:pt x="12519" y="481"/>
                  <a:pt x="12542" y="490"/>
                  <a:pt x="12553" y="490"/>
                </a:cubicBezTo>
                <a:cubicBezTo>
                  <a:pt x="12603" y="373"/>
                  <a:pt x="12646" y="273"/>
                  <a:pt x="12701" y="154"/>
                </a:cubicBezTo>
                <a:cubicBezTo>
                  <a:pt x="12712" y="159"/>
                  <a:pt x="12698" y="172"/>
                  <a:pt x="12701" y="188"/>
                </a:cubicBezTo>
                <a:cubicBezTo>
                  <a:pt x="12704" y="204"/>
                  <a:pt x="12715" y="125"/>
                  <a:pt x="12728" y="93"/>
                </a:cubicBezTo>
                <a:cubicBezTo>
                  <a:pt x="12742" y="61"/>
                  <a:pt x="12743" y="101"/>
                  <a:pt x="12751" y="98"/>
                </a:cubicBezTo>
                <a:lnTo>
                  <a:pt x="12751" y="98"/>
                </a:lnTo>
                <a:cubicBezTo>
                  <a:pt x="12752" y="108"/>
                  <a:pt x="12753" y="116"/>
                  <a:pt x="12753" y="126"/>
                </a:cubicBezTo>
                <a:cubicBezTo>
                  <a:pt x="12753" y="159"/>
                  <a:pt x="12748" y="187"/>
                  <a:pt x="12735" y="217"/>
                </a:cubicBezTo>
                <a:cubicBezTo>
                  <a:pt x="12743" y="231"/>
                  <a:pt x="12749" y="215"/>
                  <a:pt x="12751" y="220"/>
                </a:cubicBezTo>
                <a:cubicBezTo>
                  <a:pt x="12754" y="225"/>
                  <a:pt x="12735" y="313"/>
                  <a:pt x="12712" y="360"/>
                </a:cubicBezTo>
                <a:cubicBezTo>
                  <a:pt x="12712" y="365"/>
                  <a:pt x="12720" y="365"/>
                  <a:pt x="12725" y="365"/>
                </a:cubicBezTo>
                <a:cubicBezTo>
                  <a:pt x="12730" y="365"/>
                  <a:pt x="12669" y="495"/>
                  <a:pt x="12675" y="545"/>
                </a:cubicBezTo>
                <a:cubicBezTo>
                  <a:pt x="12675" y="553"/>
                  <a:pt x="12673" y="553"/>
                  <a:pt x="12667" y="548"/>
                </a:cubicBezTo>
                <a:cubicBezTo>
                  <a:pt x="12662" y="543"/>
                  <a:pt x="12672" y="585"/>
                  <a:pt x="12653" y="585"/>
                </a:cubicBezTo>
                <a:cubicBezTo>
                  <a:pt x="12667" y="627"/>
                  <a:pt x="12627" y="654"/>
                  <a:pt x="12632" y="699"/>
                </a:cubicBezTo>
                <a:cubicBezTo>
                  <a:pt x="12638" y="744"/>
                  <a:pt x="12635" y="749"/>
                  <a:pt x="12606" y="752"/>
                </a:cubicBezTo>
                <a:cubicBezTo>
                  <a:pt x="12603" y="805"/>
                  <a:pt x="12553" y="881"/>
                  <a:pt x="12553" y="950"/>
                </a:cubicBezTo>
                <a:cubicBezTo>
                  <a:pt x="12553" y="958"/>
                  <a:pt x="12545" y="961"/>
                  <a:pt x="12537" y="958"/>
                </a:cubicBezTo>
                <a:lnTo>
                  <a:pt x="12537" y="958"/>
                </a:lnTo>
                <a:cubicBezTo>
                  <a:pt x="12538" y="961"/>
                  <a:pt x="12538" y="964"/>
                  <a:pt x="12538" y="967"/>
                </a:cubicBezTo>
                <a:cubicBezTo>
                  <a:pt x="12538" y="975"/>
                  <a:pt x="12537" y="981"/>
                  <a:pt x="12533" y="987"/>
                </a:cubicBezTo>
                <a:cubicBezTo>
                  <a:pt x="12529" y="993"/>
                  <a:pt x="12525" y="998"/>
                  <a:pt x="12518" y="1002"/>
                </a:cubicBezTo>
                <a:cubicBezTo>
                  <a:pt x="12517" y="1002"/>
                  <a:pt x="12517" y="1003"/>
                  <a:pt x="12516" y="1003"/>
                </a:cubicBezTo>
                <a:cubicBezTo>
                  <a:pt x="12516" y="1014"/>
                  <a:pt x="12529" y="1011"/>
                  <a:pt x="12526" y="1024"/>
                </a:cubicBezTo>
                <a:lnTo>
                  <a:pt x="12526" y="1024"/>
                </a:lnTo>
                <a:cubicBezTo>
                  <a:pt x="12498" y="1077"/>
                  <a:pt x="12481" y="1126"/>
                  <a:pt x="12471" y="1185"/>
                </a:cubicBezTo>
                <a:cubicBezTo>
                  <a:pt x="12458" y="1185"/>
                  <a:pt x="12458" y="1209"/>
                  <a:pt x="12444" y="1196"/>
                </a:cubicBezTo>
                <a:cubicBezTo>
                  <a:pt x="12431" y="1183"/>
                  <a:pt x="12447" y="1209"/>
                  <a:pt x="12458" y="1209"/>
                </a:cubicBezTo>
                <a:cubicBezTo>
                  <a:pt x="12426" y="1278"/>
                  <a:pt x="12407" y="1342"/>
                  <a:pt x="12378" y="1408"/>
                </a:cubicBezTo>
                <a:lnTo>
                  <a:pt x="12362" y="1408"/>
                </a:lnTo>
                <a:cubicBezTo>
                  <a:pt x="12384" y="1426"/>
                  <a:pt x="12362" y="1439"/>
                  <a:pt x="12362" y="1458"/>
                </a:cubicBezTo>
                <a:lnTo>
                  <a:pt x="12347" y="1458"/>
                </a:lnTo>
                <a:cubicBezTo>
                  <a:pt x="12347" y="1469"/>
                  <a:pt x="12355" y="1470"/>
                  <a:pt x="12349" y="1484"/>
                </a:cubicBezTo>
                <a:cubicBezTo>
                  <a:pt x="12344" y="1497"/>
                  <a:pt x="12344" y="1474"/>
                  <a:pt x="12331" y="1476"/>
                </a:cubicBezTo>
                <a:lnTo>
                  <a:pt x="12331" y="1476"/>
                </a:lnTo>
                <a:cubicBezTo>
                  <a:pt x="12331" y="1476"/>
                  <a:pt x="12331" y="1476"/>
                  <a:pt x="12332" y="1475"/>
                </a:cubicBezTo>
                <a:cubicBezTo>
                  <a:pt x="12333" y="1473"/>
                  <a:pt x="12333" y="1472"/>
                  <a:pt x="12333" y="1470"/>
                </a:cubicBezTo>
                <a:cubicBezTo>
                  <a:pt x="12333" y="1468"/>
                  <a:pt x="12333" y="1466"/>
                  <a:pt x="12332" y="1465"/>
                </a:cubicBezTo>
                <a:cubicBezTo>
                  <a:pt x="12331" y="1464"/>
                  <a:pt x="12331" y="1464"/>
                  <a:pt x="12331" y="1463"/>
                </a:cubicBezTo>
                <a:cubicBezTo>
                  <a:pt x="12323" y="1474"/>
                  <a:pt x="12318" y="1476"/>
                  <a:pt x="12323" y="1490"/>
                </a:cubicBezTo>
                <a:cubicBezTo>
                  <a:pt x="12329" y="1503"/>
                  <a:pt x="12333" y="1500"/>
                  <a:pt x="12347" y="1490"/>
                </a:cubicBezTo>
                <a:lnTo>
                  <a:pt x="12347" y="1490"/>
                </a:lnTo>
                <a:cubicBezTo>
                  <a:pt x="12346" y="1493"/>
                  <a:pt x="12345" y="1495"/>
                  <a:pt x="12343" y="1498"/>
                </a:cubicBezTo>
                <a:cubicBezTo>
                  <a:pt x="12340" y="1502"/>
                  <a:pt x="12337" y="1507"/>
                  <a:pt x="12332" y="1510"/>
                </a:cubicBezTo>
                <a:cubicBezTo>
                  <a:pt x="12329" y="1512"/>
                  <a:pt x="12326" y="1513"/>
                  <a:pt x="12323" y="1513"/>
                </a:cubicBezTo>
                <a:cubicBezTo>
                  <a:pt x="12320" y="1524"/>
                  <a:pt x="12328" y="1524"/>
                  <a:pt x="12328" y="1529"/>
                </a:cubicBezTo>
                <a:lnTo>
                  <a:pt x="12315" y="1529"/>
                </a:lnTo>
                <a:cubicBezTo>
                  <a:pt x="12317" y="1543"/>
                  <a:pt x="12308" y="1543"/>
                  <a:pt x="12310" y="1556"/>
                </a:cubicBezTo>
                <a:cubicBezTo>
                  <a:pt x="12313" y="1569"/>
                  <a:pt x="12320" y="1558"/>
                  <a:pt x="12317" y="1566"/>
                </a:cubicBezTo>
                <a:lnTo>
                  <a:pt x="12310" y="1566"/>
                </a:lnTo>
                <a:lnTo>
                  <a:pt x="12310" y="1556"/>
                </a:lnTo>
                <a:lnTo>
                  <a:pt x="12310" y="1556"/>
                </a:lnTo>
                <a:cubicBezTo>
                  <a:pt x="12309" y="1558"/>
                  <a:pt x="12308" y="1559"/>
                  <a:pt x="12307" y="1561"/>
                </a:cubicBezTo>
                <a:cubicBezTo>
                  <a:pt x="12304" y="1566"/>
                  <a:pt x="12301" y="1570"/>
                  <a:pt x="12295" y="1573"/>
                </a:cubicBezTo>
                <a:cubicBezTo>
                  <a:pt x="12290" y="1576"/>
                  <a:pt x="12284" y="1578"/>
                  <a:pt x="12277" y="1578"/>
                </a:cubicBezTo>
                <a:cubicBezTo>
                  <a:pt x="12275" y="1578"/>
                  <a:pt x="12272" y="1578"/>
                  <a:pt x="12270" y="1577"/>
                </a:cubicBezTo>
                <a:cubicBezTo>
                  <a:pt x="12283" y="1558"/>
                  <a:pt x="12304" y="1572"/>
                  <a:pt x="12304" y="1545"/>
                </a:cubicBezTo>
                <a:lnTo>
                  <a:pt x="12304" y="1545"/>
                </a:lnTo>
                <a:cubicBezTo>
                  <a:pt x="12302" y="1545"/>
                  <a:pt x="12299" y="1545"/>
                  <a:pt x="12297" y="1547"/>
                </a:cubicBezTo>
                <a:cubicBezTo>
                  <a:pt x="12294" y="1548"/>
                  <a:pt x="12292" y="1551"/>
                  <a:pt x="12291" y="1553"/>
                </a:cubicBezTo>
                <a:lnTo>
                  <a:pt x="12291" y="1553"/>
                </a:lnTo>
                <a:cubicBezTo>
                  <a:pt x="12278" y="1524"/>
                  <a:pt x="12310" y="1551"/>
                  <a:pt x="12310" y="1529"/>
                </a:cubicBezTo>
                <a:lnTo>
                  <a:pt x="12315" y="1529"/>
                </a:lnTo>
                <a:cubicBezTo>
                  <a:pt x="12310" y="1511"/>
                  <a:pt x="12331" y="1503"/>
                  <a:pt x="12323" y="1492"/>
                </a:cubicBezTo>
                <a:lnTo>
                  <a:pt x="12323" y="1487"/>
                </a:lnTo>
                <a:moveTo>
                  <a:pt x="12484" y="1275"/>
                </a:moveTo>
                <a:cubicBezTo>
                  <a:pt x="12542" y="1119"/>
                  <a:pt x="12556" y="984"/>
                  <a:pt x="12630" y="850"/>
                </a:cubicBezTo>
                <a:cubicBezTo>
                  <a:pt x="12614" y="786"/>
                  <a:pt x="12680" y="746"/>
                  <a:pt x="12661" y="678"/>
                </a:cubicBezTo>
                <a:cubicBezTo>
                  <a:pt x="12720" y="540"/>
                  <a:pt x="12738" y="408"/>
                  <a:pt x="12775" y="241"/>
                </a:cubicBezTo>
                <a:cubicBezTo>
                  <a:pt x="12773" y="236"/>
                  <a:pt x="12763" y="233"/>
                  <a:pt x="12765" y="220"/>
                </a:cubicBezTo>
                <a:cubicBezTo>
                  <a:pt x="12768" y="207"/>
                  <a:pt x="12786" y="178"/>
                  <a:pt x="12788" y="138"/>
                </a:cubicBezTo>
                <a:lnTo>
                  <a:pt x="12788" y="138"/>
                </a:lnTo>
                <a:cubicBezTo>
                  <a:pt x="12791" y="141"/>
                  <a:pt x="12794" y="143"/>
                  <a:pt x="12798" y="145"/>
                </a:cubicBezTo>
                <a:cubicBezTo>
                  <a:pt x="12803" y="148"/>
                  <a:pt x="12809" y="150"/>
                  <a:pt x="12815" y="151"/>
                </a:cubicBezTo>
                <a:lnTo>
                  <a:pt x="12815" y="151"/>
                </a:lnTo>
                <a:cubicBezTo>
                  <a:pt x="12818" y="138"/>
                  <a:pt x="12820" y="126"/>
                  <a:pt x="12820" y="112"/>
                </a:cubicBezTo>
                <a:cubicBezTo>
                  <a:pt x="12820" y="95"/>
                  <a:pt x="12817" y="80"/>
                  <a:pt x="12812" y="64"/>
                </a:cubicBezTo>
                <a:cubicBezTo>
                  <a:pt x="12765" y="43"/>
                  <a:pt x="12709" y="0"/>
                  <a:pt x="12643" y="24"/>
                </a:cubicBezTo>
                <a:cubicBezTo>
                  <a:pt x="12386" y="447"/>
                  <a:pt x="12262" y="984"/>
                  <a:pt x="12159" y="1474"/>
                </a:cubicBezTo>
                <a:cubicBezTo>
                  <a:pt x="12167" y="1476"/>
                  <a:pt x="12167" y="1466"/>
                  <a:pt x="12177" y="1471"/>
                </a:cubicBezTo>
                <a:cubicBezTo>
                  <a:pt x="12188" y="1429"/>
                  <a:pt x="12175" y="1397"/>
                  <a:pt x="12214" y="1376"/>
                </a:cubicBezTo>
                <a:cubicBezTo>
                  <a:pt x="12209" y="1400"/>
                  <a:pt x="12209" y="1434"/>
                  <a:pt x="12190" y="1450"/>
                </a:cubicBezTo>
                <a:lnTo>
                  <a:pt x="12190" y="1450"/>
                </a:lnTo>
                <a:cubicBezTo>
                  <a:pt x="12195" y="1458"/>
                  <a:pt x="12196" y="1466"/>
                  <a:pt x="12196" y="1476"/>
                </a:cubicBezTo>
                <a:cubicBezTo>
                  <a:pt x="12196" y="1486"/>
                  <a:pt x="12195" y="1495"/>
                  <a:pt x="12189" y="1505"/>
                </a:cubicBezTo>
                <a:cubicBezTo>
                  <a:pt x="12186" y="1510"/>
                  <a:pt x="12182" y="1514"/>
                  <a:pt x="12177" y="1519"/>
                </a:cubicBezTo>
                <a:cubicBezTo>
                  <a:pt x="12180" y="1503"/>
                  <a:pt x="12167" y="1516"/>
                  <a:pt x="12167" y="1511"/>
                </a:cubicBezTo>
                <a:cubicBezTo>
                  <a:pt x="12167" y="1506"/>
                  <a:pt x="12185" y="1497"/>
                  <a:pt x="12172" y="1476"/>
                </a:cubicBezTo>
                <a:cubicBezTo>
                  <a:pt x="12159" y="1454"/>
                  <a:pt x="12161" y="1484"/>
                  <a:pt x="12151" y="1479"/>
                </a:cubicBezTo>
                <a:cubicBezTo>
                  <a:pt x="12114" y="1640"/>
                  <a:pt x="12087" y="1791"/>
                  <a:pt x="12053" y="1950"/>
                </a:cubicBezTo>
                <a:cubicBezTo>
                  <a:pt x="12019" y="2108"/>
                  <a:pt x="11950" y="2145"/>
                  <a:pt x="11852" y="2195"/>
                </a:cubicBezTo>
                <a:lnTo>
                  <a:pt x="11852" y="2195"/>
                </a:lnTo>
                <a:cubicBezTo>
                  <a:pt x="11851" y="2195"/>
                  <a:pt x="11851" y="2195"/>
                  <a:pt x="11850" y="2195"/>
                </a:cubicBezTo>
                <a:cubicBezTo>
                  <a:pt x="11842" y="2195"/>
                  <a:pt x="11836" y="2198"/>
                  <a:pt x="11829" y="2201"/>
                </a:cubicBezTo>
                <a:cubicBezTo>
                  <a:pt x="11823" y="2205"/>
                  <a:pt x="11819" y="2208"/>
                  <a:pt x="11815" y="2213"/>
                </a:cubicBezTo>
                <a:cubicBezTo>
                  <a:pt x="11847" y="2280"/>
                  <a:pt x="11944" y="2282"/>
                  <a:pt x="12005" y="2266"/>
                </a:cubicBezTo>
                <a:cubicBezTo>
                  <a:pt x="11984" y="2441"/>
                  <a:pt x="11958" y="2663"/>
                  <a:pt x="11979" y="2843"/>
                </a:cubicBezTo>
                <a:lnTo>
                  <a:pt x="11979" y="2843"/>
                </a:lnTo>
                <a:cubicBezTo>
                  <a:pt x="11977" y="2845"/>
                  <a:pt x="11975" y="2848"/>
                  <a:pt x="11973" y="2850"/>
                </a:cubicBezTo>
                <a:cubicBezTo>
                  <a:pt x="11970" y="2856"/>
                  <a:pt x="11969" y="2861"/>
                  <a:pt x="11968" y="2867"/>
                </a:cubicBezTo>
                <a:cubicBezTo>
                  <a:pt x="11963" y="2933"/>
                  <a:pt x="12005" y="3002"/>
                  <a:pt x="12040" y="3063"/>
                </a:cubicBezTo>
                <a:cubicBezTo>
                  <a:pt x="12013" y="3108"/>
                  <a:pt x="12106" y="3100"/>
                  <a:pt x="12114" y="3131"/>
                </a:cubicBezTo>
                <a:cubicBezTo>
                  <a:pt x="12122" y="3163"/>
                  <a:pt x="12138" y="3139"/>
                  <a:pt x="12159" y="3131"/>
                </a:cubicBezTo>
                <a:cubicBezTo>
                  <a:pt x="12127" y="3052"/>
                  <a:pt x="12132" y="2962"/>
                  <a:pt x="12106" y="2883"/>
                </a:cubicBezTo>
                <a:lnTo>
                  <a:pt x="12106" y="2883"/>
                </a:lnTo>
                <a:cubicBezTo>
                  <a:pt x="12115" y="2865"/>
                  <a:pt x="12119" y="2848"/>
                  <a:pt x="12119" y="2828"/>
                </a:cubicBezTo>
                <a:cubicBezTo>
                  <a:pt x="12119" y="2809"/>
                  <a:pt x="12115" y="2792"/>
                  <a:pt x="12106" y="2774"/>
                </a:cubicBezTo>
                <a:cubicBezTo>
                  <a:pt x="12108" y="2780"/>
                  <a:pt x="12114" y="2780"/>
                  <a:pt x="12119" y="2774"/>
                </a:cubicBezTo>
                <a:cubicBezTo>
                  <a:pt x="12124" y="2769"/>
                  <a:pt x="12122" y="2751"/>
                  <a:pt x="12124" y="2735"/>
                </a:cubicBezTo>
                <a:cubicBezTo>
                  <a:pt x="12127" y="2720"/>
                  <a:pt x="12109" y="2727"/>
                  <a:pt x="12106" y="2713"/>
                </a:cubicBezTo>
                <a:cubicBezTo>
                  <a:pt x="12104" y="2700"/>
                  <a:pt x="12127" y="2667"/>
                  <a:pt x="12111" y="2653"/>
                </a:cubicBezTo>
                <a:cubicBezTo>
                  <a:pt x="12095" y="2640"/>
                  <a:pt x="12108" y="2568"/>
                  <a:pt x="12135" y="2523"/>
                </a:cubicBezTo>
                <a:cubicBezTo>
                  <a:pt x="12119" y="2515"/>
                  <a:pt x="12132" y="2497"/>
                  <a:pt x="12119" y="2489"/>
                </a:cubicBezTo>
                <a:cubicBezTo>
                  <a:pt x="12106" y="2481"/>
                  <a:pt x="12135" y="2489"/>
                  <a:pt x="12135" y="2481"/>
                </a:cubicBezTo>
                <a:cubicBezTo>
                  <a:pt x="12135" y="2473"/>
                  <a:pt x="12146" y="2458"/>
                  <a:pt x="12138" y="2444"/>
                </a:cubicBezTo>
                <a:cubicBezTo>
                  <a:pt x="12131" y="2431"/>
                  <a:pt x="12124" y="2462"/>
                  <a:pt x="12119" y="2449"/>
                </a:cubicBezTo>
                <a:cubicBezTo>
                  <a:pt x="12114" y="2436"/>
                  <a:pt x="12136" y="2438"/>
                  <a:pt x="12138" y="2430"/>
                </a:cubicBezTo>
                <a:cubicBezTo>
                  <a:pt x="12141" y="2422"/>
                  <a:pt x="12132" y="2428"/>
                  <a:pt x="12132" y="2422"/>
                </a:cubicBezTo>
                <a:cubicBezTo>
                  <a:pt x="12132" y="2417"/>
                  <a:pt x="12145" y="2372"/>
                  <a:pt x="12148" y="2364"/>
                </a:cubicBezTo>
                <a:cubicBezTo>
                  <a:pt x="12296" y="2383"/>
                  <a:pt x="12500" y="2338"/>
                  <a:pt x="12622" y="2253"/>
                </a:cubicBezTo>
                <a:cubicBezTo>
                  <a:pt x="12540" y="2248"/>
                  <a:pt x="12423" y="2282"/>
                  <a:pt x="12355" y="2256"/>
                </a:cubicBezTo>
                <a:cubicBezTo>
                  <a:pt x="12492" y="2232"/>
                  <a:pt x="12646" y="2266"/>
                  <a:pt x="12714" y="2206"/>
                </a:cubicBezTo>
                <a:cubicBezTo>
                  <a:pt x="12712" y="2203"/>
                  <a:pt x="12696" y="2195"/>
                  <a:pt x="12709" y="2192"/>
                </a:cubicBezTo>
                <a:cubicBezTo>
                  <a:pt x="12722" y="2190"/>
                  <a:pt x="12746" y="2216"/>
                  <a:pt x="12751" y="2195"/>
                </a:cubicBezTo>
                <a:cubicBezTo>
                  <a:pt x="12757" y="2174"/>
                  <a:pt x="12759" y="2192"/>
                  <a:pt x="12751" y="2182"/>
                </a:cubicBezTo>
                <a:lnTo>
                  <a:pt x="12751" y="2182"/>
                </a:lnTo>
                <a:cubicBezTo>
                  <a:pt x="12738" y="2184"/>
                  <a:pt x="12727" y="2185"/>
                  <a:pt x="12713" y="2185"/>
                </a:cubicBezTo>
                <a:cubicBezTo>
                  <a:pt x="12699" y="2185"/>
                  <a:pt x="12688" y="2184"/>
                  <a:pt x="12675" y="2182"/>
                </a:cubicBezTo>
                <a:cubicBezTo>
                  <a:pt x="12675" y="2190"/>
                  <a:pt x="12680" y="2195"/>
                  <a:pt x="12672" y="2195"/>
                </a:cubicBezTo>
                <a:cubicBezTo>
                  <a:pt x="12664" y="2195"/>
                  <a:pt x="12659" y="2200"/>
                  <a:pt x="12656" y="2192"/>
                </a:cubicBezTo>
                <a:cubicBezTo>
                  <a:pt x="12653" y="2184"/>
                  <a:pt x="12669" y="2192"/>
                  <a:pt x="12669" y="2187"/>
                </a:cubicBezTo>
                <a:cubicBezTo>
                  <a:pt x="12669" y="2182"/>
                  <a:pt x="12646" y="2180"/>
                  <a:pt x="12646" y="2190"/>
                </a:cubicBezTo>
                <a:cubicBezTo>
                  <a:pt x="12646" y="2201"/>
                  <a:pt x="12656" y="2195"/>
                  <a:pt x="12648" y="2195"/>
                </a:cubicBezTo>
                <a:cubicBezTo>
                  <a:pt x="12545" y="2200"/>
                  <a:pt x="12452" y="2227"/>
                  <a:pt x="12384" y="2221"/>
                </a:cubicBezTo>
                <a:cubicBezTo>
                  <a:pt x="12381" y="2213"/>
                  <a:pt x="12399" y="2221"/>
                  <a:pt x="12394" y="2208"/>
                </a:cubicBezTo>
                <a:cubicBezTo>
                  <a:pt x="12328" y="2213"/>
                  <a:pt x="12241" y="2227"/>
                  <a:pt x="12188" y="2206"/>
                </a:cubicBezTo>
                <a:cubicBezTo>
                  <a:pt x="12230" y="2166"/>
                  <a:pt x="12294" y="2142"/>
                  <a:pt x="12331" y="2097"/>
                </a:cubicBezTo>
                <a:cubicBezTo>
                  <a:pt x="12444" y="2032"/>
                  <a:pt x="12601" y="1976"/>
                  <a:pt x="12709" y="1884"/>
                </a:cubicBezTo>
                <a:cubicBezTo>
                  <a:pt x="12696" y="1839"/>
                  <a:pt x="12696" y="1775"/>
                  <a:pt x="12653" y="1749"/>
                </a:cubicBezTo>
                <a:cubicBezTo>
                  <a:pt x="12524" y="1831"/>
                  <a:pt x="12373" y="1902"/>
                  <a:pt x="12251" y="1995"/>
                </a:cubicBezTo>
                <a:cubicBezTo>
                  <a:pt x="12251" y="1998"/>
                  <a:pt x="12249" y="2000"/>
                  <a:pt x="12249" y="1995"/>
                </a:cubicBezTo>
                <a:lnTo>
                  <a:pt x="12251" y="1995"/>
                </a:lnTo>
                <a:cubicBezTo>
                  <a:pt x="12360" y="1802"/>
                  <a:pt x="12450" y="1564"/>
                  <a:pt x="12532" y="1320"/>
                </a:cubicBezTo>
                <a:cubicBezTo>
                  <a:pt x="12529" y="1315"/>
                  <a:pt x="12516" y="1318"/>
                  <a:pt x="12524" y="1302"/>
                </a:cubicBezTo>
                <a:cubicBezTo>
                  <a:pt x="12532" y="1286"/>
                  <a:pt x="12553" y="1291"/>
                  <a:pt x="12542" y="1281"/>
                </a:cubicBezTo>
                <a:cubicBezTo>
                  <a:pt x="12532" y="1270"/>
                  <a:pt x="12532" y="1289"/>
                  <a:pt x="12532" y="1281"/>
                </a:cubicBezTo>
                <a:cubicBezTo>
                  <a:pt x="12532" y="1273"/>
                  <a:pt x="12537" y="1267"/>
                  <a:pt x="12545" y="1267"/>
                </a:cubicBezTo>
                <a:cubicBezTo>
                  <a:pt x="12553" y="1267"/>
                  <a:pt x="12553" y="1264"/>
                  <a:pt x="12545" y="1267"/>
                </a:cubicBezTo>
                <a:cubicBezTo>
                  <a:pt x="12537" y="1269"/>
                  <a:pt x="12550" y="1275"/>
                  <a:pt x="12553" y="1275"/>
                </a:cubicBezTo>
                <a:lnTo>
                  <a:pt x="12553" y="1275"/>
                </a:lnTo>
                <a:cubicBezTo>
                  <a:pt x="12563" y="1258"/>
                  <a:pt x="12568" y="1240"/>
                  <a:pt x="12569" y="1220"/>
                </a:cubicBezTo>
                <a:cubicBezTo>
                  <a:pt x="12569" y="1212"/>
                  <a:pt x="12562" y="1230"/>
                  <a:pt x="12556" y="1217"/>
                </a:cubicBezTo>
                <a:cubicBezTo>
                  <a:pt x="12551" y="1204"/>
                  <a:pt x="12577" y="1212"/>
                  <a:pt x="12577" y="1199"/>
                </a:cubicBezTo>
                <a:cubicBezTo>
                  <a:pt x="12577" y="1185"/>
                  <a:pt x="12564" y="1204"/>
                  <a:pt x="12564" y="1188"/>
                </a:cubicBezTo>
                <a:cubicBezTo>
                  <a:pt x="12640" y="1035"/>
                  <a:pt x="12667" y="863"/>
                  <a:pt x="12733" y="699"/>
                </a:cubicBezTo>
                <a:cubicBezTo>
                  <a:pt x="12735" y="691"/>
                  <a:pt x="12725" y="691"/>
                  <a:pt x="12725" y="678"/>
                </a:cubicBezTo>
                <a:cubicBezTo>
                  <a:pt x="12725" y="664"/>
                  <a:pt x="12720" y="677"/>
                  <a:pt x="12722" y="672"/>
                </a:cubicBezTo>
                <a:cubicBezTo>
                  <a:pt x="12725" y="666"/>
                  <a:pt x="12725" y="672"/>
                  <a:pt x="12725" y="678"/>
                </a:cubicBezTo>
                <a:lnTo>
                  <a:pt x="12735" y="678"/>
                </a:lnTo>
                <a:cubicBezTo>
                  <a:pt x="12735" y="664"/>
                  <a:pt x="12715" y="656"/>
                  <a:pt x="12733" y="643"/>
                </a:cubicBezTo>
                <a:cubicBezTo>
                  <a:pt x="12752" y="630"/>
                  <a:pt x="12738" y="654"/>
                  <a:pt x="12746" y="654"/>
                </a:cubicBezTo>
                <a:cubicBezTo>
                  <a:pt x="12754" y="654"/>
                  <a:pt x="12751" y="619"/>
                  <a:pt x="12751" y="598"/>
                </a:cubicBezTo>
                <a:cubicBezTo>
                  <a:pt x="12743" y="619"/>
                  <a:pt x="12709" y="633"/>
                  <a:pt x="12701" y="638"/>
                </a:cubicBezTo>
                <a:cubicBezTo>
                  <a:pt x="12693" y="643"/>
                  <a:pt x="12712" y="630"/>
                  <a:pt x="12712" y="643"/>
                </a:cubicBezTo>
                <a:cubicBezTo>
                  <a:pt x="12712" y="656"/>
                  <a:pt x="12696" y="664"/>
                  <a:pt x="12696" y="691"/>
                </a:cubicBezTo>
                <a:lnTo>
                  <a:pt x="12685" y="691"/>
                </a:lnTo>
                <a:cubicBezTo>
                  <a:pt x="12680" y="704"/>
                  <a:pt x="12696" y="717"/>
                  <a:pt x="12685" y="720"/>
                </a:cubicBezTo>
                <a:cubicBezTo>
                  <a:pt x="12675" y="723"/>
                  <a:pt x="12683" y="712"/>
                  <a:pt x="12675" y="712"/>
                </a:cubicBezTo>
                <a:cubicBezTo>
                  <a:pt x="12667" y="712"/>
                  <a:pt x="12670" y="749"/>
                  <a:pt x="12667" y="770"/>
                </a:cubicBezTo>
                <a:cubicBezTo>
                  <a:pt x="12665" y="791"/>
                  <a:pt x="12694" y="759"/>
                  <a:pt x="12696" y="770"/>
                </a:cubicBezTo>
                <a:cubicBezTo>
                  <a:pt x="12699" y="780"/>
                  <a:pt x="12683" y="768"/>
                  <a:pt x="12669" y="775"/>
                </a:cubicBezTo>
                <a:lnTo>
                  <a:pt x="12669" y="775"/>
                </a:lnTo>
                <a:cubicBezTo>
                  <a:pt x="12625" y="880"/>
                  <a:pt x="12596" y="971"/>
                  <a:pt x="12574" y="1082"/>
                </a:cubicBezTo>
                <a:cubicBezTo>
                  <a:pt x="12553" y="1085"/>
                  <a:pt x="12564" y="1119"/>
                  <a:pt x="12545" y="1135"/>
                </a:cubicBezTo>
                <a:cubicBezTo>
                  <a:pt x="12526" y="1151"/>
                  <a:pt x="12557" y="1127"/>
                  <a:pt x="12564" y="1138"/>
                </a:cubicBezTo>
                <a:cubicBezTo>
                  <a:pt x="12572" y="1148"/>
                  <a:pt x="12545" y="1148"/>
                  <a:pt x="12537" y="1154"/>
                </a:cubicBezTo>
                <a:cubicBezTo>
                  <a:pt x="12529" y="1159"/>
                  <a:pt x="12516" y="1201"/>
                  <a:pt x="12532" y="1220"/>
                </a:cubicBezTo>
                <a:cubicBezTo>
                  <a:pt x="12548" y="1238"/>
                  <a:pt x="12511" y="1257"/>
                  <a:pt x="12511" y="1278"/>
                </a:cubicBezTo>
                <a:lnTo>
                  <a:pt x="12492" y="1289"/>
                </a:lnTo>
                <a:cubicBezTo>
                  <a:pt x="12487" y="1289"/>
                  <a:pt x="12489" y="1275"/>
                  <a:pt x="12484" y="1275"/>
                </a:cubicBezTo>
                <a:cubicBezTo>
                  <a:pt x="12479" y="1275"/>
                  <a:pt x="12479" y="1283"/>
                  <a:pt x="12476" y="1278"/>
                </a:cubicBezTo>
                <a:lnTo>
                  <a:pt x="12484" y="1278"/>
                </a:lnTo>
                <a:lnTo>
                  <a:pt x="12484" y="1275"/>
                </a:lnTo>
                <a:moveTo>
                  <a:pt x="10992" y="2639"/>
                </a:moveTo>
                <a:cubicBezTo>
                  <a:pt x="10992" y="2634"/>
                  <a:pt x="11000" y="2634"/>
                  <a:pt x="10992" y="2639"/>
                </a:cubicBezTo>
                <a:moveTo>
                  <a:pt x="11302" y="2586"/>
                </a:moveTo>
                <a:lnTo>
                  <a:pt x="11304" y="2586"/>
                </a:lnTo>
                <a:lnTo>
                  <a:pt x="11304" y="2579"/>
                </a:lnTo>
                <a:lnTo>
                  <a:pt x="11302" y="2579"/>
                </a:lnTo>
                <a:lnTo>
                  <a:pt x="11302" y="2586"/>
                </a:lnTo>
                <a:moveTo>
                  <a:pt x="11016" y="2565"/>
                </a:moveTo>
                <a:cubicBezTo>
                  <a:pt x="11013" y="2586"/>
                  <a:pt x="10992" y="2608"/>
                  <a:pt x="11000" y="2629"/>
                </a:cubicBezTo>
                <a:cubicBezTo>
                  <a:pt x="11000" y="2608"/>
                  <a:pt x="11026" y="2579"/>
                  <a:pt x="11016" y="2565"/>
                </a:cubicBezTo>
                <a:moveTo>
                  <a:pt x="11590" y="2547"/>
                </a:moveTo>
                <a:cubicBezTo>
                  <a:pt x="11593" y="2534"/>
                  <a:pt x="11585" y="2565"/>
                  <a:pt x="11590" y="2547"/>
                </a:cubicBezTo>
                <a:moveTo>
                  <a:pt x="11029" y="2534"/>
                </a:moveTo>
                <a:cubicBezTo>
                  <a:pt x="11032" y="2539"/>
                  <a:pt x="11016" y="2555"/>
                  <a:pt x="11026" y="2563"/>
                </a:cubicBezTo>
                <a:cubicBezTo>
                  <a:pt x="11037" y="2571"/>
                  <a:pt x="11050" y="2539"/>
                  <a:pt x="11029" y="2534"/>
                </a:cubicBezTo>
                <a:moveTo>
                  <a:pt x="11590" y="2515"/>
                </a:moveTo>
                <a:cubicBezTo>
                  <a:pt x="11590" y="2526"/>
                  <a:pt x="11586" y="2539"/>
                  <a:pt x="11593" y="2539"/>
                </a:cubicBezTo>
                <a:cubicBezTo>
                  <a:pt x="11601" y="2539"/>
                  <a:pt x="11598" y="2504"/>
                  <a:pt x="11590" y="2515"/>
                </a:cubicBezTo>
                <a:moveTo>
                  <a:pt x="11283" y="2515"/>
                </a:moveTo>
                <a:cubicBezTo>
                  <a:pt x="11278" y="2515"/>
                  <a:pt x="11283" y="2523"/>
                  <a:pt x="11283" y="2515"/>
                </a:cubicBezTo>
                <a:moveTo>
                  <a:pt x="11040" y="2515"/>
                </a:moveTo>
                <a:cubicBezTo>
                  <a:pt x="11040" y="2515"/>
                  <a:pt x="11050" y="2510"/>
                  <a:pt x="11040" y="2515"/>
                </a:cubicBezTo>
                <a:moveTo>
                  <a:pt x="11590" y="2512"/>
                </a:moveTo>
                <a:cubicBezTo>
                  <a:pt x="11590" y="2512"/>
                  <a:pt x="11590" y="2499"/>
                  <a:pt x="11590" y="2512"/>
                </a:cubicBezTo>
                <a:moveTo>
                  <a:pt x="11288" y="2504"/>
                </a:moveTo>
                <a:cubicBezTo>
                  <a:pt x="11288" y="2504"/>
                  <a:pt x="11299" y="2491"/>
                  <a:pt x="11288" y="2504"/>
                </a:cubicBezTo>
                <a:moveTo>
                  <a:pt x="11058" y="2497"/>
                </a:moveTo>
                <a:cubicBezTo>
                  <a:pt x="11050" y="2491"/>
                  <a:pt x="11040" y="2505"/>
                  <a:pt x="11050" y="2510"/>
                </a:cubicBezTo>
                <a:cubicBezTo>
                  <a:pt x="11061" y="2516"/>
                  <a:pt x="11055" y="2502"/>
                  <a:pt x="11058" y="2497"/>
                </a:cubicBezTo>
                <a:moveTo>
                  <a:pt x="11593" y="2475"/>
                </a:moveTo>
                <a:lnTo>
                  <a:pt x="11593" y="2491"/>
                </a:lnTo>
                <a:cubicBezTo>
                  <a:pt x="11593" y="2489"/>
                  <a:pt x="11593" y="2487"/>
                  <a:pt x="11598" y="2489"/>
                </a:cubicBezTo>
                <a:cubicBezTo>
                  <a:pt x="11603" y="2492"/>
                  <a:pt x="11598" y="2475"/>
                  <a:pt x="11593" y="2475"/>
                </a:cubicBezTo>
                <a:moveTo>
                  <a:pt x="11069" y="2459"/>
                </a:moveTo>
                <a:cubicBezTo>
                  <a:pt x="11071" y="2470"/>
                  <a:pt x="11058" y="2470"/>
                  <a:pt x="11063" y="2483"/>
                </a:cubicBezTo>
                <a:cubicBezTo>
                  <a:pt x="11069" y="2497"/>
                  <a:pt x="11079" y="2462"/>
                  <a:pt x="11069" y="2459"/>
                </a:cubicBezTo>
                <a:moveTo>
                  <a:pt x="11304" y="2457"/>
                </a:moveTo>
                <a:lnTo>
                  <a:pt x="11288" y="2475"/>
                </a:lnTo>
                <a:cubicBezTo>
                  <a:pt x="11299" y="2470"/>
                  <a:pt x="11312" y="2473"/>
                  <a:pt x="11304" y="2457"/>
                </a:cubicBezTo>
                <a:moveTo>
                  <a:pt x="11328" y="2457"/>
                </a:moveTo>
                <a:cubicBezTo>
                  <a:pt x="11328" y="2457"/>
                  <a:pt x="11331" y="2446"/>
                  <a:pt x="11328" y="2457"/>
                </a:cubicBezTo>
                <a:moveTo>
                  <a:pt x="11304" y="2457"/>
                </a:moveTo>
                <a:cubicBezTo>
                  <a:pt x="11323" y="2459"/>
                  <a:pt x="11318" y="2449"/>
                  <a:pt x="11323" y="2446"/>
                </a:cubicBezTo>
                <a:cubicBezTo>
                  <a:pt x="11329" y="2444"/>
                  <a:pt x="11315" y="2452"/>
                  <a:pt x="11304" y="2457"/>
                </a:cubicBezTo>
                <a:moveTo>
                  <a:pt x="11357" y="2433"/>
                </a:moveTo>
                <a:lnTo>
                  <a:pt x="11352" y="2433"/>
                </a:lnTo>
                <a:lnTo>
                  <a:pt x="11352" y="2438"/>
                </a:lnTo>
                <a:cubicBezTo>
                  <a:pt x="11357" y="2446"/>
                  <a:pt x="11357" y="2436"/>
                  <a:pt x="11357" y="2433"/>
                </a:cubicBezTo>
                <a:moveTo>
                  <a:pt x="11357" y="2433"/>
                </a:moveTo>
                <a:cubicBezTo>
                  <a:pt x="11357" y="2433"/>
                  <a:pt x="11357" y="2420"/>
                  <a:pt x="11357" y="2433"/>
                </a:cubicBezTo>
                <a:moveTo>
                  <a:pt x="11283" y="2459"/>
                </a:moveTo>
                <a:cubicBezTo>
                  <a:pt x="11296" y="2465"/>
                  <a:pt x="11291" y="2450"/>
                  <a:pt x="11304" y="2452"/>
                </a:cubicBezTo>
                <a:cubicBezTo>
                  <a:pt x="11317" y="2455"/>
                  <a:pt x="11299" y="2447"/>
                  <a:pt x="11304" y="2436"/>
                </a:cubicBezTo>
                <a:cubicBezTo>
                  <a:pt x="11309" y="2426"/>
                  <a:pt x="11299" y="2425"/>
                  <a:pt x="11291" y="2422"/>
                </a:cubicBezTo>
                <a:cubicBezTo>
                  <a:pt x="11283" y="2420"/>
                  <a:pt x="11291" y="2436"/>
                  <a:pt x="11291" y="2446"/>
                </a:cubicBezTo>
                <a:cubicBezTo>
                  <a:pt x="11291" y="2457"/>
                  <a:pt x="11264" y="2447"/>
                  <a:pt x="11259" y="2457"/>
                </a:cubicBezTo>
                <a:cubicBezTo>
                  <a:pt x="11254" y="2468"/>
                  <a:pt x="11283" y="2438"/>
                  <a:pt x="11283" y="2459"/>
                </a:cubicBezTo>
                <a:moveTo>
                  <a:pt x="11315" y="2409"/>
                </a:moveTo>
                <a:cubicBezTo>
                  <a:pt x="11315" y="2409"/>
                  <a:pt x="11328" y="2399"/>
                  <a:pt x="11315" y="2409"/>
                </a:cubicBezTo>
                <a:moveTo>
                  <a:pt x="11362" y="2399"/>
                </a:moveTo>
                <a:lnTo>
                  <a:pt x="11362" y="2399"/>
                </a:lnTo>
                <a:cubicBezTo>
                  <a:pt x="11360" y="2399"/>
                  <a:pt x="11359" y="2399"/>
                  <a:pt x="11357" y="2400"/>
                </a:cubicBezTo>
                <a:cubicBezTo>
                  <a:pt x="11355" y="2401"/>
                  <a:pt x="11354" y="2402"/>
                  <a:pt x="11353" y="2404"/>
                </a:cubicBezTo>
                <a:cubicBezTo>
                  <a:pt x="11352" y="2406"/>
                  <a:pt x="11352" y="2407"/>
                  <a:pt x="11352" y="2409"/>
                </a:cubicBezTo>
                <a:lnTo>
                  <a:pt x="11352" y="2409"/>
                </a:lnTo>
                <a:cubicBezTo>
                  <a:pt x="11357" y="2412"/>
                  <a:pt x="11362" y="2409"/>
                  <a:pt x="11362" y="2399"/>
                </a:cubicBezTo>
                <a:moveTo>
                  <a:pt x="11407" y="2399"/>
                </a:moveTo>
                <a:lnTo>
                  <a:pt x="11407" y="2399"/>
                </a:lnTo>
                <a:cubicBezTo>
                  <a:pt x="11402" y="2399"/>
                  <a:pt x="11405" y="2401"/>
                  <a:pt x="11407" y="2401"/>
                </a:cubicBezTo>
                <a:lnTo>
                  <a:pt x="11407" y="2399"/>
                </a:lnTo>
                <a:moveTo>
                  <a:pt x="11362" y="2401"/>
                </a:moveTo>
                <a:cubicBezTo>
                  <a:pt x="11362" y="2401"/>
                  <a:pt x="11362" y="2388"/>
                  <a:pt x="11362" y="2401"/>
                </a:cubicBezTo>
                <a:moveTo>
                  <a:pt x="11381" y="2383"/>
                </a:moveTo>
                <a:cubicBezTo>
                  <a:pt x="11376" y="2383"/>
                  <a:pt x="11376" y="2385"/>
                  <a:pt x="11376" y="2388"/>
                </a:cubicBezTo>
                <a:lnTo>
                  <a:pt x="11376" y="2388"/>
                </a:lnTo>
                <a:cubicBezTo>
                  <a:pt x="11377" y="2388"/>
                  <a:pt x="11377" y="2388"/>
                  <a:pt x="11378" y="2387"/>
                </a:cubicBezTo>
                <a:cubicBezTo>
                  <a:pt x="11379" y="2387"/>
                  <a:pt x="11380" y="2386"/>
                  <a:pt x="11380" y="2385"/>
                </a:cubicBezTo>
                <a:cubicBezTo>
                  <a:pt x="11381" y="2385"/>
                  <a:pt x="11381" y="2384"/>
                  <a:pt x="11381" y="2383"/>
                </a:cubicBezTo>
                <a:moveTo>
                  <a:pt x="11378" y="2356"/>
                </a:moveTo>
                <a:lnTo>
                  <a:pt x="11378" y="2356"/>
                </a:lnTo>
                <a:moveTo>
                  <a:pt x="11423" y="2354"/>
                </a:moveTo>
                <a:cubicBezTo>
                  <a:pt x="11407" y="2354"/>
                  <a:pt x="11403" y="2356"/>
                  <a:pt x="11397" y="2372"/>
                </a:cubicBezTo>
                <a:cubicBezTo>
                  <a:pt x="11392" y="2388"/>
                  <a:pt x="11415" y="2356"/>
                  <a:pt x="11423" y="2354"/>
                </a:cubicBezTo>
                <a:moveTo>
                  <a:pt x="11410" y="2346"/>
                </a:moveTo>
                <a:lnTo>
                  <a:pt x="11418" y="2346"/>
                </a:lnTo>
                <a:lnTo>
                  <a:pt x="11418" y="2335"/>
                </a:lnTo>
                <a:lnTo>
                  <a:pt x="11410" y="2335"/>
                </a:lnTo>
                <a:lnTo>
                  <a:pt x="11410" y="2346"/>
                </a:lnTo>
                <a:moveTo>
                  <a:pt x="11431" y="2335"/>
                </a:moveTo>
                <a:cubicBezTo>
                  <a:pt x="11431" y="2335"/>
                  <a:pt x="11434" y="2348"/>
                  <a:pt x="11431" y="2335"/>
                </a:cubicBezTo>
                <a:moveTo>
                  <a:pt x="11450" y="2325"/>
                </a:moveTo>
                <a:lnTo>
                  <a:pt x="11466" y="2325"/>
                </a:lnTo>
                <a:lnTo>
                  <a:pt x="11466" y="2335"/>
                </a:lnTo>
                <a:lnTo>
                  <a:pt x="11450" y="2335"/>
                </a:lnTo>
                <a:lnTo>
                  <a:pt x="11450" y="2325"/>
                </a:lnTo>
                <a:moveTo>
                  <a:pt x="11431" y="2335"/>
                </a:moveTo>
                <a:cubicBezTo>
                  <a:pt x="11444" y="2335"/>
                  <a:pt x="11434" y="2317"/>
                  <a:pt x="11423" y="2319"/>
                </a:cubicBezTo>
                <a:cubicBezTo>
                  <a:pt x="11413" y="2322"/>
                  <a:pt x="11431" y="2325"/>
                  <a:pt x="11431" y="2335"/>
                </a:cubicBezTo>
                <a:moveTo>
                  <a:pt x="11466" y="2317"/>
                </a:moveTo>
                <a:cubicBezTo>
                  <a:pt x="11466" y="2317"/>
                  <a:pt x="11468" y="2306"/>
                  <a:pt x="11466" y="2317"/>
                </a:cubicBezTo>
                <a:moveTo>
                  <a:pt x="11444" y="2311"/>
                </a:moveTo>
                <a:lnTo>
                  <a:pt x="11444" y="2311"/>
                </a:lnTo>
                <a:moveTo>
                  <a:pt x="11558" y="2200"/>
                </a:moveTo>
                <a:lnTo>
                  <a:pt x="11558" y="2200"/>
                </a:lnTo>
                <a:moveTo>
                  <a:pt x="11558" y="2200"/>
                </a:moveTo>
                <a:cubicBezTo>
                  <a:pt x="11558" y="2200"/>
                  <a:pt x="11550" y="2200"/>
                  <a:pt x="11558" y="2200"/>
                </a:cubicBezTo>
                <a:moveTo>
                  <a:pt x="11537" y="2867"/>
                </a:moveTo>
                <a:cubicBezTo>
                  <a:pt x="11537" y="2867"/>
                  <a:pt x="11537" y="2869"/>
                  <a:pt x="11537" y="2867"/>
                </a:cubicBezTo>
                <a:moveTo>
                  <a:pt x="11172" y="2610"/>
                </a:moveTo>
                <a:cubicBezTo>
                  <a:pt x="11172" y="2610"/>
                  <a:pt x="11175" y="2629"/>
                  <a:pt x="11172" y="2610"/>
                </a:cubicBezTo>
                <a:moveTo>
                  <a:pt x="11180" y="2602"/>
                </a:moveTo>
                <a:cubicBezTo>
                  <a:pt x="11180" y="2602"/>
                  <a:pt x="11193" y="2605"/>
                  <a:pt x="11180" y="2602"/>
                </a:cubicBezTo>
                <a:moveTo>
                  <a:pt x="11212" y="2589"/>
                </a:moveTo>
                <a:lnTo>
                  <a:pt x="11222" y="2589"/>
                </a:lnTo>
                <a:lnTo>
                  <a:pt x="11222" y="2602"/>
                </a:lnTo>
                <a:lnTo>
                  <a:pt x="11212" y="2602"/>
                </a:lnTo>
                <a:lnTo>
                  <a:pt x="11212" y="2589"/>
                </a:lnTo>
                <a:moveTo>
                  <a:pt x="11209" y="2602"/>
                </a:moveTo>
                <a:cubicBezTo>
                  <a:pt x="11206" y="2589"/>
                  <a:pt x="11188" y="2592"/>
                  <a:pt x="11188" y="2581"/>
                </a:cubicBezTo>
                <a:cubicBezTo>
                  <a:pt x="11188" y="2571"/>
                  <a:pt x="11212" y="2589"/>
                  <a:pt x="11209" y="2602"/>
                </a:cubicBezTo>
                <a:moveTo>
                  <a:pt x="11209" y="2568"/>
                </a:moveTo>
                <a:lnTo>
                  <a:pt x="11212" y="2568"/>
                </a:lnTo>
                <a:lnTo>
                  <a:pt x="11212" y="2576"/>
                </a:lnTo>
                <a:lnTo>
                  <a:pt x="11209" y="2576"/>
                </a:lnTo>
                <a:lnTo>
                  <a:pt x="11209" y="2568"/>
                </a:lnTo>
                <a:moveTo>
                  <a:pt x="11212" y="2539"/>
                </a:moveTo>
                <a:lnTo>
                  <a:pt x="11212" y="2539"/>
                </a:lnTo>
                <a:moveTo>
                  <a:pt x="10931" y="2518"/>
                </a:moveTo>
                <a:lnTo>
                  <a:pt x="10936" y="2518"/>
                </a:lnTo>
                <a:lnTo>
                  <a:pt x="10936" y="2528"/>
                </a:lnTo>
                <a:lnTo>
                  <a:pt x="10931" y="2528"/>
                </a:lnTo>
                <a:lnTo>
                  <a:pt x="10931" y="2518"/>
                </a:lnTo>
                <a:moveTo>
                  <a:pt x="11188" y="2518"/>
                </a:moveTo>
                <a:lnTo>
                  <a:pt x="11209" y="2518"/>
                </a:lnTo>
                <a:cubicBezTo>
                  <a:pt x="11212" y="2531"/>
                  <a:pt x="11196" y="2520"/>
                  <a:pt x="11188" y="2520"/>
                </a:cubicBezTo>
                <a:lnTo>
                  <a:pt x="11188" y="2518"/>
                </a:lnTo>
                <a:moveTo>
                  <a:pt x="11227" y="2510"/>
                </a:moveTo>
                <a:lnTo>
                  <a:pt x="11227" y="2510"/>
                </a:lnTo>
                <a:moveTo>
                  <a:pt x="11241" y="2510"/>
                </a:moveTo>
                <a:cubicBezTo>
                  <a:pt x="11241" y="2502"/>
                  <a:pt x="11251" y="2502"/>
                  <a:pt x="11259" y="2502"/>
                </a:cubicBezTo>
                <a:cubicBezTo>
                  <a:pt x="11267" y="2502"/>
                  <a:pt x="11251" y="2510"/>
                  <a:pt x="11241" y="2510"/>
                </a:cubicBezTo>
                <a:moveTo>
                  <a:pt x="11235" y="2497"/>
                </a:moveTo>
                <a:cubicBezTo>
                  <a:pt x="11235" y="2497"/>
                  <a:pt x="11225" y="2507"/>
                  <a:pt x="11235" y="2497"/>
                </a:cubicBezTo>
                <a:moveTo>
                  <a:pt x="11209" y="2504"/>
                </a:moveTo>
                <a:cubicBezTo>
                  <a:pt x="11219" y="2520"/>
                  <a:pt x="11212" y="2489"/>
                  <a:pt x="11222" y="2478"/>
                </a:cubicBezTo>
                <a:cubicBezTo>
                  <a:pt x="11233" y="2467"/>
                  <a:pt x="11215" y="2505"/>
                  <a:pt x="11212" y="2518"/>
                </a:cubicBezTo>
                <a:cubicBezTo>
                  <a:pt x="11210" y="2532"/>
                  <a:pt x="11206" y="2518"/>
                  <a:pt x="11209" y="2504"/>
                </a:cubicBezTo>
                <a:moveTo>
                  <a:pt x="11593" y="2454"/>
                </a:moveTo>
                <a:lnTo>
                  <a:pt x="11593" y="2454"/>
                </a:lnTo>
                <a:moveTo>
                  <a:pt x="11283" y="2465"/>
                </a:moveTo>
                <a:cubicBezTo>
                  <a:pt x="11275" y="2462"/>
                  <a:pt x="11264" y="2475"/>
                  <a:pt x="11275" y="2475"/>
                </a:cubicBezTo>
                <a:cubicBezTo>
                  <a:pt x="11286" y="2475"/>
                  <a:pt x="11263" y="2462"/>
                  <a:pt x="11249" y="2467"/>
                </a:cubicBezTo>
                <a:cubicBezTo>
                  <a:pt x="11236" y="2473"/>
                  <a:pt x="11259" y="2471"/>
                  <a:pt x="11254" y="2481"/>
                </a:cubicBezTo>
                <a:cubicBezTo>
                  <a:pt x="11249" y="2492"/>
                  <a:pt x="11246" y="2478"/>
                  <a:pt x="11235" y="2478"/>
                </a:cubicBezTo>
                <a:lnTo>
                  <a:pt x="11235" y="2478"/>
                </a:lnTo>
                <a:cubicBezTo>
                  <a:pt x="11270" y="2431"/>
                  <a:pt x="11307" y="2396"/>
                  <a:pt x="11357" y="2364"/>
                </a:cubicBezTo>
                <a:cubicBezTo>
                  <a:pt x="11370" y="2377"/>
                  <a:pt x="11349" y="2377"/>
                  <a:pt x="11349" y="2385"/>
                </a:cubicBezTo>
                <a:lnTo>
                  <a:pt x="11354" y="2391"/>
                </a:lnTo>
                <a:cubicBezTo>
                  <a:pt x="11370" y="2377"/>
                  <a:pt x="11366" y="2362"/>
                  <a:pt x="11376" y="2348"/>
                </a:cubicBezTo>
                <a:cubicBezTo>
                  <a:pt x="11387" y="2335"/>
                  <a:pt x="11418" y="2333"/>
                  <a:pt x="11410" y="2311"/>
                </a:cubicBezTo>
                <a:cubicBezTo>
                  <a:pt x="11402" y="2290"/>
                  <a:pt x="11437" y="2280"/>
                  <a:pt x="11450" y="2280"/>
                </a:cubicBezTo>
                <a:cubicBezTo>
                  <a:pt x="11464" y="2280"/>
                  <a:pt x="11444" y="2274"/>
                  <a:pt x="11444" y="2266"/>
                </a:cubicBezTo>
                <a:cubicBezTo>
                  <a:pt x="11444" y="2258"/>
                  <a:pt x="11466" y="2274"/>
                  <a:pt x="11468" y="2266"/>
                </a:cubicBezTo>
                <a:cubicBezTo>
                  <a:pt x="11495" y="2325"/>
                  <a:pt x="11431" y="2364"/>
                  <a:pt x="11415" y="2401"/>
                </a:cubicBezTo>
                <a:lnTo>
                  <a:pt x="11407" y="2401"/>
                </a:lnTo>
                <a:lnTo>
                  <a:pt x="11407" y="2401"/>
                </a:lnTo>
                <a:cubicBezTo>
                  <a:pt x="11376" y="2425"/>
                  <a:pt x="11353" y="2452"/>
                  <a:pt x="11333" y="2485"/>
                </a:cubicBezTo>
                <a:cubicBezTo>
                  <a:pt x="11331" y="2489"/>
                  <a:pt x="11330" y="2491"/>
                  <a:pt x="11328" y="2494"/>
                </a:cubicBezTo>
                <a:cubicBezTo>
                  <a:pt x="11315" y="2494"/>
                  <a:pt x="11305" y="2489"/>
                  <a:pt x="11302" y="2494"/>
                </a:cubicBezTo>
                <a:cubicBezTo>
                  <a:pt x="11300" y="2499"/>
                  <a:pt x="11283" y="2536"/>
                  <a:pt x="11264" y="2541"/>
                </a:cubicBezTo>
                <a:cubicBezTo>
                  <a:pt x="11246" y="2547"/>
                  <a:pt x="11278" y="2544"/>
                  <a:pt x="11264" y="2557"/>
                </a:cubicBezTo>
                <a:cubicBezTo>
                  <a:pt x="11251" y="2571"/>
                  <a:pt x="11259" y="2544"/>
                  <a:pt x="11251" y="2544"/>
                </a:cubicBezTo>
                <a:cubicBezTo>
                  <a:pt x="11243" y="2544"/>
                  <a:pt x="11227" y="2549"/>
                  <a:pt x="11227" y="2565"/>
                </a:cubicBezTo>
                <a:lnTo>
                  <a:pt x="11246" y="2565"/>
                </a:lnTo>
                <a:cubicBezTo>
                  <a:pt x="11246" y="2576"/>
                  <a:pt x="11238" y="2581"/>
                  <a:pt x="11227" y="2581"/>
                </a:cubicBezTo>
                <a:cubicBezTo>
                  <a:pt x="11217" y="2581"/>
                  <a:pt x="11219" y="2576"/>
                  <a:pt x="11212" y="2571"/>
                </a:cubicBezTo>
                <a:lnTo>
                  <a:pt x="11212" y="2571"/>
                </a:lnTo>
                <a:cubicBezTo>
                  <a:pt x="11212" y="2570"/>
                  <a:pt x="11212" y="2569"/>
                  <a:pt x="11213" y="2568"/>
                </a:cubicBezTo>
                <a:cubicBezTo>
                  <a:pt x="11230" y="2539"/>
                  <a:pt x="11251" y="2518"/>
                  <a:pt x="11281" y="2500"/>
                </a:cubicBezTo>
                <a:cubicBezTo>
                  <a:pt x="11281" y="2500"/>
                  <a:pt x="11282" y="2500"/>
                  <a:pt x="11283" y="2499"/>
                </a:cubicBezTo>
                <a:lnTo>
                  <a:pt x="11283" y="2499"/>
                </a:lnTo>
                <a:cubicBezTo>
                  <a:pt x="11275" y="2495"/>
                  <a:pt x="11267" y="2494"/>
                  <a:pt x="11258" y="2494"/>
                </a:cubicBezTo>
                <a:cubicBezTo>
                  <a:pt x="11256" y="2494"/>
                  <a:pt x="11255" y="2494"/>
                  <a:pt x="11254" y="2494"/>
                </a:cubicBezTo>
                <a:cubicBezTo>
                  <a:pt x="11264" y="2486"/>
                  <a:pt x="11283" y="2489"/>
                  <a:pt x="11283" y="2462"/>
                </a:cubicBezTo>
                <a:lnTo>
                  <a:pt x="11283" y="2465"/>
                </a:lnTo>
                <a:moveTo>
                  <a:pt x="11116" y="2385"/>
                </a:moveTo>
                <a:cubicBezTo>
                  <a:pt x="11145" y="2356"/>
                  <a:pt x="11167" y="2306"/>
                  <a:pt x="11201" y="2295"/>
                </a:cubicBezTo>
                <a:cubicBezTo>
                  <a:pt x="11235" y="2285"/>
                  <a:pt x="11201" y="2282"/>
                  <a:pt x="11209" y="2272"/>
                </a:cubicBezTo>
                <a:cubicBezTo>
                  <a:pt x="11259" y="2245"/>
                  <a:pt x="11304" y="2171"/>
                  <a:pt x="11376" y="2142"/>
                </a:cubicBezTo>
                <a:cubicBezTo>
                  <a:pt x="11389" y="2142"/>
                  <a:pt x="11392" y="2156"/>
                  <a:pt x="11405" y="2153"/>
                </a:cubicBezTo>
                <a:cubicBezTo>
                  <a:pt x="11419" y="2151"/>
                  <a:pt x="11407" y="2142"/>
                  <a:pt x="11418" y="2150"/>
                </a:cubicBezTo>
                <a:cubicBezTo>
                  <a:pt x="11447" y="2072"/>
                  <a:pt x="11349" y="2050"/>
                  <a:pt x="11302" y="2021"/>
                </a:cubicBezTo>
                <a:lnTo>
                  <a:pt x="11302" y="2021"/>
                </a:lnTo>
                <a:cubicBezTo>
                  <a:pt x="11301" y="2021"/>
                  <a:pt x="11301" y="2022"/>
                  <a:pt x="11301" y="2022"/>
                </a:cubicBezTo>
                <a:cubicBezTo>
                  <a:pt x="11284" y="2031"/>
                  <a:pt x="11268" y="2036"/>
                  <a:pt x="11249" y="2036"/>
                </a:cubicBezTo>
                <a:cubicBezTo>
                  <a:pt x="11244" y="2036"/>
                  <a:pt x="11240" y="2035"/>
                  <a:pt x="11235" y="2035"/>
                </a:cubicBezTo>
                <a:cubicBezTo>
                  <a:pt x="11071" y="2174"/>
                  <a:pt x="10907" y="2385"/>
                  <a:pt x="10876" y="2631"/>
                </a:cubicBezTo>
                <a:lnTo>
                  <a:pt x="10876" y="2631"/>
                </a:lnTo>
                <a:cubicBezTo>
                  <a:pt x="10882" y="2639"/>
                  <a:pt x="10887" y="2645"/>
                  <a:pt x="10891" y="2653"/>
                </a:cubicBezTo>
                <a:cubicBezTo>
                  <a:pt x="10904" y="2674"/>
                  <a:pt x="10909" y="2695"/>
                  <a:pt x="10910" y="2719"/>
                </a:cubicBezTo>
                <a:cubicBezTo>
                  <a:pt x="10921" y="2721"/>
                  <a:pt x="10926" y="2727"/>
                  <a:pt x="10923" y="2737"/>
                </a:cubicBezTo>
                <a:lnTo>
                  <a:pt x="10923" y="2737"/>
                </a:lnTo>
                <a:cubicBezTo>
                  <a:pt x="10948" y="2751"/>
                  <a:pt x="10970" y="2761"/>
                  <a:pt x="10997" y="2772"/>
                </a:cubicBezTo>
                <a:cubicBezTo>
                  <a:pt x="11222" y="2732"/>
                  <a:pt x="11315" y="2518"/>
                  <a:pt x="11468" y="2388"/>
                </a:cubicBezTo>
                <a:cubicBezTo>
                  <a:pt x="11458" y="2552"/>
                  <a:pt x="11418" y="2713"/>
                  <a:pt x="11484" y="2840"/>
                </a:cubicBezTo>
                <a:cubicBezTo>
                  <a:pt x="11511" y="2846"/>
                  <a:pt x="11511" y="2864"/>
                  <a:pt x="11526" y="2877"/>
                </a:cubicBezTo>
                <a:cubicBezTo>
                  <a:pt x="11542" y="2891"/>
                  <a:pt x="11545" y="2869"/>
                  <a:pt x="11561" y="2877"/>
                </a:cubicBezTo>
                <a:cubicBezTo>
                  <a:pt x="11577" y="2885"/>
                  <a:pt x="11572" y="2870"/>
                  <a:pt x="11585" y="2867"/>
                </a:cubicBezTo>
                <a:cubicBezTo>
                  <a:pt x="11599" y="2865"/>
                  <a:pt x="11577" y="2801"/>
                  <a:pt x="11553" y="2790"/>
                </a:cubicBezTo>
                <a:cubicBezTo>
                  <a:pt x="11529" y="2780"/>
                  <a:pt x="11563" y="2791"/>
                  <a:pt x="11563" y="2780"/>
                </a:cubicBezTo>
                <a:cubicBezTo>
                  <a:pt x="11563" y="2770"/>
                  <a:pt x="11561" y="2761"/>
                  <a:pt x="11561" y="2748"/>
                </a:cubicBezTo>
                <a:lnTo>
                  <a:pt x="11571" y="2748"/>
                </a:lnTo>
                <a:cubicBezTo>
                  <a:pt x="11550" y="2684"/>
                  <a:pt x="11577" y="2602"/>
                  <a:pt x="11590" y="2518"/>
                </a:cubicBezTo>
                <a:lnTo>
                  <a:pt x="11590" y="2518"/>
                </a:lnTo>
                <a:lnTo>
                  <a:pt x="11590" y="2518"/>
                </a:lnTo>
                <a:cubicBezTo>
                  <a:pt x="11587" y="2509"/>
                  <a:pt x="11586" y="2502"/>
                  <a:pt x="11586" y="2493"/>
                </a:cubicBezTo>
                <a:cubicBezTo>
                  <a:pt x="11586" y="2482"/>
                  <a:pt x="11588" y="2473"/>
                  <a:pt x="11593" y="2462"/>
                </a:cubicBezTo>
                <a:cubicBezTo>
                  <a:pt x="11590" y="2467"/>
                  <a:pt x="11593" y="2475"/>
                  <a:pt x="11598" y="2475"/>
                </a:cubicBezTo>
                <a:cubicBezTo>
                  <a:pt x="11593" y="2359"/>
                  <a:pt x="11667" y="2227"/>
                  <a:pt x="11558" y="2195"/>
                </a:cubicBezTo>
                <a:cubicBezTo>
                  <a:pt x="11563" y="2192"/>
                  <a:pt x="11564" y="2209"/>
                  <a:pt x="11561" y="2206"/>
                </a:cubicBezTo>
                <a:cubicBezTo>
                  <a:pt x="11559" y="2204"/>
                  <a:pt x="11558" y="2213"/>
                  <a:pt x="11553" y="2213"/>
                </a:cubicBezTo>
                <a:lnTo>
                  <a:pt x="11553" y="2213"/>
                </a:lnTo>
                <a:cubicBezTo>
                  <a:pt x="11552" y="2205"/>
                  <a:pt x="11551" y="2197"/>
                  <a:pt x="11546" y="2189"/>
                </a:cubicBezTo>
                <a:cubicBezTo>
                  <a:pt x="11541" y="2181"/>
                  <a:pt x="11534" y="2174"/>
                  <a:pt x="11525" y="2169"/>
                </a:cubicBezTo>
                <a:cubicBezTo>
                  <a:pt x="11516" y="2164"/>
                  <a:pt x="11508" y="2162"/>
                  <a:pt x="11497" y="2162"/>
                </a:cubicBezTo>
                <a:cubicBezTo>
                  <a:pt x="11493" y="2162"/>
                  <a:pt x="11489" y="2162"/>
                  <a:pt x="11484" y="2163"/>
                </a:cubicBezTo>
                <a:cubicBezTo>
                  <a:pt x="11328" y="2333"/>
                  <a:pt x="11193" y="2520"/>
                  <a:pt x="10992" y="2658"/>
                </a:cubicBezTo>
                <a:lnTo>
                  <a:pt x="10992" y="2645"/>
                </a:lnTo>
                <a:cubicBezTo>
                  <a:pt x="10989" y="2647"/>
                  <a:pt x="10989" y="2653"/>
                  <a:pt x="10984" y="2650"/>
                </a:cubicBezTo>
                <a:lnTo>
                  <a:pt x="10984" y="2650"/>
                </a:lnTo>
                <a:cubicBezTo>
                  <a:pt x="11005" y="2584"/>
                  <a:pt x="11029" y="2530"/>
                  <a:pt x="11063" y="2469"/>
                </a:cubicBezTo>
                <a:cubicBezTo>
                  <a:pt x="11080" y="2440"/>
                  <a:pt x="11096" y="2416"/>
                  <a:pt x="11116" y="2388"/>
                </a:cubicBezTo>
                <a:lnTo>
                  <a:pt x="11116" y="2388"/>
                </a:lnTo>
                <a:cubicBezTo>
                  <a:pt x="11116" y="2396"/>
                  <a:pt x="11108" y="2402"/>
                  <a:pt x="11108" y="2399"/>
                </a:cubicBezTo>
                <a:cubicBezTo>
                  <a:pt x="11108" y="2397"/>
                  <a:pt x="11116" y="2393"/>
                  <a:pt x="11116" y="2388"/>
                </a:cubicBezTo>
                <a:lnTo>
                  <a:pt x="11116" y="2385"/>
                </a:lnTo>
                <a:moveTo>
                  <a:pt x="10611" y="2504"/>
                </a:moveTo>
                <a:lnTo>
                  <a:pt x="10611" y="2512"/>
                </a:lnTo>
                <a:lnTo>
                  <a:pt x="10624" y="2512"/>
                </a:lnTo>
                <a:cubicBezTo>
                  <a:pt x="10624" y="2504"/>
                  <a:pt x="10619" y="2502"/>
                  <a:pt x="10611" y="2504"/>
                </a:cubicBezTo>
                <a:moveTo>
                  <a:pt x="10659" y="2486"/>
                </a:moveTo>
                <a:lnTo>
                  <a:pt x="10667" y="2486"/>
                </a:lnTo>
                <a:lnTo>
                  <a:pt x="10667" y="2475"/>
                </a:lnTo>
                <a:lnTo>
                  <a:pt x="10659" y="2475"/>
                </a:lnTo>
                <a:lnTo>
                  <a:pt x="10659" y="2486"/>
                </a:lnTo>
                <a:moveTo>
                  <a:pt x="10693" y="2452"/>
                </a:moveTo>
                <a:cubicBezTo>
                  <a:pt x="10693" y="2459"/>
                  <a:pt x="10693" y="2465"/>
                  <a:pt x="10701" y="2467"/>
                </a:cubicBezTo>
                <a:cubicBezTo>
                  <a:pt x="10709" y="2470"/>
                  <a:pt x="10706" y="2452"/>
                  <a:pt x="10693" y="2452"/>
                </a:cubicBezTo>
                <a:moveTo>
                  <a:pt x="10921" y="2317"/>
                </a:moveTo>
                <a:cubicBezTo>
                  <a:pt x="10921" y="2319"/>
                  <a:pt x="10918" y="2319"/>
                  <a:pt x="10918" y="2322"/>
                </a:cubicBezTo>
                <a:cubicBezTo>
                  <a:pt x="10918" y="2325"/>
                  <a:pt x="10931" y="2322"/>
                  <a:pt x="10926" y="2317"/>
                </a:cubicBezTo>
                <a:lnTo>
                  <a:pt x="10921" y="2317"/>
                </a:lnTo>
                <a:moveTo>
                  <a:pt x="10923" y="2309"/>
                </a:moveTo>
                <a:lnTo>
                  <a:pt x="10934" y="2309"/>
                </a:lnTo>
                <a:lnTo>
                  <a:pt x="10934" y="2298"/>
                </a:lnTo>
                <a:lnTo>
                  <a:pt x="10923" y="2298"/>
                </a:lnTo>
                <a:lnTo>
                  <a:pt x="10923" y="2309"/>
                </a:lnTo>
                <a:moveTo>
                  <a:pt x="10976" y="2285"/>
                </a:moveTo>
                <a:cubicBezTo>
                  <a:pt x="10958" y="2290"/>
                  <a:pt x="10944" y="2293"/>
                  <a:pt x="10936" y="2303"/>
                </a:cubicBezTo>
                <a:lnTo>
                  <a:pt x="10936" y="2303"/>
                </a:lnTo>
                <a:cubicBezTo>
                  <a:pt x="10939" y="2304"/>
                  <a:pt x="10941" y="2304"/>
                  <a:pt x="10944" y="2304"/>
                </a:cubicBezTo>
                <a:cubicBezTo>
                  <a:pt x="10950" y="2304"/>
                  <a:pt x="10956" y="2303"/>
                  <a:pt x="10962" y="2299"/>
                </a:cubicBezTo>
                <a:cubicBezTo>
                  <a:pt x="10968" y="2296"/>
                  <a:pt x="10973" y="2293"/>
                  <a:pt x="10976" y="2286"/>
                </a:cubicBezTo>
                <a:cubicBezTo>
                  <a:pt x="10977" y="2286"/>
                  <a:pt x="10976" y="2285"/>
                  <a:pt x="10976" y="2285"/>
                </a:cubicBezTo>
                <a:moveTo>
                  <a:pt x="10976" y="2285"/>
                </a:moveTo>
                <a:cubicBezTo>
                  <a:pt x="10987" y="2295"/>
                  <a:pt x="11001" y="2283"/>
                  <a:pt x="10987" y="2280"/>
                </a:cubicBezTo>
                <a:cubicBezTo>
                  <a:pt x="10974" y="2278"/>
                  <a:pt x="10971" y="2272"/>
                  <a:pt x="10976" y="2285"/>
                </a:cubicBezTo>
                <a:moveTo>
                  <a:pt x="11140" y="2190"/>
                </a:moveTo>
                <a:cubicBezTo>
                  <a:pt x="11145" y="2187"/>
                  <a:pt x="11159" y="2192"/>
                  <a:pt x="11156" y="2179"/>
                </a:cubicBezTo>
                <a:lnTo>
                  <a:pt x="11156" y="2179"/>
                </a:lnTo>
                <a:lnTo>
                  <a:pt x="11155" y="2179"/>
                </a:lnTo>
                <a:cubicBezTo>
                  <a:pt x="11152" y="2179"/>
                  <a:pt x="11150" y="2180"/>
                  <a:pt x="11147" y="2181"/>
                </a:cubicBezTo>
                <a:cubicBezTo>
                  <a:pt x="11145" y="2183"/>
                  <a:pt x="11143" y="2184"/>
                  <a:pt x="11141" y="2187"/>
                </a:cubicBezTo>
                <a:cubicBezTo>
                  <a:pt x="11141" y="2188"/>
                  <a:pt x="11140" y="2189"/>
                  <a:pt x="11140" y="2190"/>
                </a:cubicBezTo>
                <a:moveTo>
                  <a:pt x="10058" y="2594"/>
                </a:moveTo>
                <a:cubicBezTo>
                  <a:pt x="10058" y="2581"/>
                  <a:pt x="10103" y="2594"/>
                  <a:pt x="10111" y="2602"/>
                </a:cubicBezTo>
                <a:cubicBezTo>
                  <a:pt x="10119" y="2610"/>
                  <a:pt x="10074" y="2602"/>
                  <a:pt x="10058" y="2594"/>
                </a:cubicBezTo>
                <a:moveTo>
                  <a:pt x="10465" y="2592"/>
                </a:moveTo>
                <a:cubicBezTo>
                  <a:pt x="10463" y="2581"/>
                  <a:pt x="10468" y="2586"/>
                  <a:pt x="10476" y="2589"/>
                </a:cubicBezTo>
                <a:cubicBezTo>
                  <a:pt x="10484" y="2592"/>
                  <a:pt x="10471" y="2594"/>
                  <a:pt x="10465" y="2592"/>
                </a:cubicBezTo>
                <a:moveTo>
                  <a:pt x="10518" y="2555"/>
                </a:moveTo>
                <a:lnTo>
                  <a:pt x="10529" y="2555"/>
                </a:lnTo>
                <a:lnTo>
                  <a:pt x="10529" y="2563"/>
                </a:lnTo>
                <a:lnTo>
                  <a:pt x="10518" y="2563"/>
                </a:lnTo>
                <a:lnTo>
                  <a:pt x="10518" y="2555"/>
                </a:lnTo>
                <a:moveTo>
                  <a:pt x="10534" y="2555"/>
                </a:moveTo>
                <a:cubicBezTo>
                  <a:pt x="10534" y="2541"/>
                  <a:pt x="10547" y="2537"/>
                  <a:pt x="10555" y="2547"/>
                </a:cubicBezTo>
                <a:cubicBezTo>
                  <a:pt x="10563" y="2558"/>
                  <a:pt x="10545" y="2552"/>
                  <a:pt x="10534" y="2555"/>
                </a:cubicBezTo>
                <a:moveTo>
                  <a:pt x="10550" y="2526"/>
                </a:moveTo>
                <a:cubicBezTo>
                  <a:pt x="10550" y="2510"/>
                  <a:pt x="10572" y="2510"/>
                  <a:pt x="10585" y="2502"/>
                </a:cubicBezTo>
                <a:cubicBezTo>
                  <a:pt x="10599" y="2494"/>
                  <a:pt x="10566" y="2518"/>
                  <a:pt x="10550" y="2526"/>
                </a:cubicBezTo>
                <a:moveTo>
                  <a:pt x="10169" y="2552"/>
                </a:moveTo>
                <a:cubicBezTo>
                  <a:pt x="10418" y="2523"/>
                  <a:pt x="10632" y="2399"/>
                  <a:pt x="10849" y="2333"/>
                </a:cubicBezTo>
                <a:lnTo>
                  <a:pt x="10849" y="2333"/>
                </a:lnTo>
                <a:cubicBezTo>
                  <a:pt x="10848" y="2333"/>
                  <a:pt x="10847" y="2334"/>
                  <a:pt x="10846" y="2334"/>
                </a:cubicBezTo>
                <a:cubicBezTo>
                  <a:pt x="10697" y="2420"/>
                  <a:pt x="10560" y="2474"/>
                  <a:pt x="10391" y="2512"/>
                </a:cubicBezTo>
                <a:cubicBezTo>
                  <a:pt x="10320" y="2539"/>
                  <a:pt x="10249" y="2576"/>
                  <a:pt x="10169" y="2552"/>
                </a:cubicBezTo>
                <a:moveTo>
                  <a:pt x="10307" y="2040"/>
                </a:moveTo>
                <a:cubicBezTo>
                  <a:pt x="10307" y="2035"/>
                  <a:pt x="10309" y="2032"/>
                  <a:pt x="10309" y="2027"/>
                </a:cubicBezTo>
                <a:cubicBezTo>
                  <a:pt x="10309" y="2021"/>
                  <a:pt x="10312" y="2035"/>
                  <a:pt x="10325" y="2035"/>
                </a:cubicBezTo>
                <a:cubicBezTo>
                  <a:pt x="10267" y="2187"/>
                  <a:pt x="10137" y="2251"/>
                  <a:pt x="9984" y="2295"/>
                </a:cubicBezTo>
                <a:cubicBezTo>
                  <a:pt x="9989" y="2274"/>
                  <a:pt x="10027" y="2274"/>
                  <a:pt x="10045" y="2253"/>
                </a:cubicBezTo>
                <a:cubicBezTo>
                  <a:pt x="10064" y="2232"/>
                  <a:pt x="10037" y="2251"/>
                  <a:pt x="10032" y="2251"/>
                </a:cubicBezTo>
                <a:cubicBezTo>
                  <a:pt x="10100" y="2150"/>
                  <a:pt x="10182" y="2069"/>
                  <a:pt x="10307" y="2040"/>
                </a:cubicBezTo>
                <a:moveTo>
                  <a:pt x="11140" y="2187"/>
                </a:moveTo>
                <a:cubicBezTo>
                  <a:pt x="10738" y="2303"/>
                  <a:pt x="10423" y="2555"/>
                  <a:pt x="9947" y="2555"/>
                </a:cubicBezTo>
                <a:lnTo>
                  <a:pt x="9947" y="2555"/>
                </a:lnTo>
                <a:cubicBezTo>
                  <a:pt x="9939" y="2551"/>
                  <a:pt x="9932" y="2548"/>
                  <a:pt x="9925" y="2544"/>
                </a:cubicBezTo>
                <a:cubicBezTo>
                  <a:pt x="9906" y="2533"/>
                  <a:pt x="9892" y="2521"/>
                  <a:pt x="9878" y="2504"/>
                </a:cubicBezTo>
                <a:cubicBezTo>
                  <a:pt x="9883" y="2444"/>
                  <a:pt x="9905" y="2393"/>
                  <a:pt x="9942" y="2367"/>
                </a:cubicBezTo>
                <a:cubicBezTo>
                  <a:pt x="9957" y="2433"/>
                  <a:pt x="10008" y="2449"/>
                  <a:pt x="10079" y="2444"/>
                </a:cubicBezTo>
                <a:cubicBezTo>
                  <a:pt x="10196" y="2404"/>
                  <a:pt x="10262" y="2309"/>
                  <a:pt x="10354" y="2240"/>
                </a:cubicBezTo>
                <a:cubicBezTo>
                  <a:pt x="10399" y="2153"/>
                  <a:pt x="10397" y="2040"/>
                  <a:pt x="10312" y="1987"/>
                </a:cubicBezTo>
                <a:cubicBezTo>
                  <a:pt x="10106" y="1990"/>
                  <a:pt x="9989" y="2118"/>
                  <a:pt x="9878" y="2240"/>
                </a:cubicBezTo>
                <a:cubicBezTo>
                  <a:pt x="9767" y="2417"/>
                  <a:pt x="9799" y="2708"/>
                  <a:pt x="10071" y="2711"/>
                </a:cubicBezTo>
                <a:cubicBezTo>
                  <a:pt x="10241" y="2705"/>
                  <a:pt x="10349" y="2642"/>
                  <a:pt x="10481" y="2600"/>
                </a:cubicBezTo>
                <a:lnTo>
                  <a:pt x="10508" y="2563"/>
                </a:lnTo>
                <a:lnTo>
                  <a:pt x="10508" y="2563"/>
                </a:lnTo>
                <a:cubicBezTo>
                  <a:pt x="10515" y="2566"/>
                  <a:pt x="10522" y="2567"/>
                  <a:pt x="10530" y="2567"/>
                </a:cubicBezTo>
                <a:cubicBezTo>
                  <a:pt x="10540" y="2567"/>
                  <a:pt x="10550" y="2564"/>
                  <a:pt x="10559" y="2559"/>
                </a:cubicBezTo>
                <a:cubicBezTo>
                  <a:pt x="10564" y="2556"/>
                  <a:pt x="10567" y="2553"/>
                  <a:pt x="10571" y="2549"/>
                </a:cubicBezTo>
                <a:cubicBezTo>
                  <a:pt x="10561" y="2552"/>
                  <a:pt x="10558" y="2547"/>
                  <a:pt x="10558" y="2539"/>
                </a:cubicBezTo>
                <a:cubicBezTo>
                  <a:pt x="10558" y="2531"/>
                  <a:pt x="10593" y="2526"/>
                  <a:pt x="10606" y="2512"/>
                </a:cubicBezTo>
                <a:cubicBezTo>
                  <a:pt x="10620" y="2499"/>
                  <a:pt x="10587" y="2510"/>
                  <a:pt x="10592" y="2502"/>
                </a:cubicBezTo>
                <a:cubicBezTo>
                  <a:pt x="10598" y="2494"/>
                  <a:pt x="10652" y="2489"/>
                  <a:pt x="10667" y="2457"/>
                </a:cubicBezTo>
                <a:cubicBezTo>
                  <a:pt x="10683" y="2425"/>
                  <a:pt x="10674" y="2476"/>
                  <a:pt x="10690" y="2473"/>
                </a:cubicBezTo>
                <a:cubicBezTo>
                  <a:pt x="10706" y="2471"/>
                  <a:pt x="10677" y="2457"/>
                  <a:pt x="10680" y="2438"/>
                </a:cubicBezTo>
                <a:cubicBezTo>
                  <a:pt x="10754" y="2407"/>
                  <a:pt x="10849" y="2372"/>
                  <a:pt x="10907" y="2314"/>
                </a:cubicBezTo>
                <a:cubicBezTo>
                  <a:pt x="10889" y="2309"/>
                  <a:pt x="10868" y="2356"/>
                  <a:pt x="10857" y="2322"/>
                </a:cubicBezTo>
                <a:cubicBezTo>
                  <a:pt x="10939" y="2280"/>
                  <a:pt x="11055" y="2229"/>
                  <a:pt x="11143" y="2195"/>
                </a:cubicBezTo>
                <a:cubicBezTo>
                  <a:pt x="11140" y="2195"/>
                  <a:pt x="11140" y="2187"/>
                  <a:pt x="11140" y="2187"/>
                </a:cubicBezTo>
                <a:moveTo>
                  <a:pt x="9158" y="2356"/>
                </a:moveTo>
                <a:cubicBezTo>
                  <a:pt x="9151" y="2356"/>
                  <a:pt x="9151" y="2365"/>
                  <a:pt x="9148" y="2370"/>
                </a:cubicBezTo>
                <a:cubicBezTo>
                  <a:pt x="9145" y="2376"/>
                  <a:pt x="9153" y="2364"/>
                  <a:pt x="9158" y="2356"/>
                </a:cubicBezTo>
                <a:moveTo>
                  <a:pt x="9158" y="2356"/>
                </a:moveTo>
                <a:cubicBezTo>
                  <a:pt x="9166" y="2356"/>
                  <a:pt x="9172" y="2343"/>
                  <a:pt x="9161" y="2343"/>
                </a:cubicBezTo>
                <a:lnTo>
                  <a:pt x="9161" y="2343"/>
                </a:lnTo>
                <a:lnTo>
                  <a:pt x="9161" y="2344"/>
                </a:lnTo>
                <a:cubicBezTo>
                  <a:pt x="9159" y="2347"/>
                  <a:pt x="9158" y="2350"/>
                  <a:pt x="9158" y="2353"/>
                </a:cubicBezTo>
                <a:cubicBezTo>
                  <a:pt x="9158" y="2354"/>
                  <a:pt x="9158" y="2355"/>
                  <a:pt x="9158" y="2356"/>
                </a:cubicBezTo>
                <a:moveTo>
                  <a:pt x="9180" y="2309"/>
                </a:moveTo>
                <a:lnTo>
                  <a:pt x="9180" y="2309"/>
                </a:lnTo>
                <a:cubicBezTo>
                  <a:pt x="9178" y="2317"/>
                  <a:pt x="9175" y="2323"/>
                  <a:pt x="9171" y="2330"/>
                </a:cubicBezTo>
                <a:cubicBezTo>
                  <a:pt x="9169" y="2334"/>
                  <a:pt x="9166" y="2337"/>
                  <a:pt x="9164" y="2340"/>
                </a:cubicBezTo>
                <a:cubicBezTo>
                  <a:pt x="9177" y="2340"/>
                  <a:pt x="9190" y="2319"/>
                  <a:pt x="9180" y="2309"/>
                </a:cubicBezTo>
                <a:moveTo>
                  <a:pt x="9193" y="2301"/>
                </a:moveTo>
                <a:cubicBezTo>
                  <a:pt x="9193" y="2301"/>
                  <a:pt x="9193" y="2317"/>
                  <a:pt x="9193" y="2301"/>
                </a:cubicBezTo>
                <a:moveTo>
                  <a:pt x="9193" y="2282"/>
                </a:moveTo>
                <a:lnTo>
                  <a:pt x="9193" y="2301"/>
                </a:lnTo>
                <a:cubicBezTo>
                  <a:pt x="9203" y="2301"/>
                  <a:pt x="9206" y="2280"/>
                  <a:pt x="9193" y="2282"/>
                </a:cubicBezTo>
                <a:moveTo>
                  <a:pt x="9214" y="2269"/>
                </a:moveTo>
                <a:cubicBezTo>
                  <a:pt x="9214" y="2277"/>
                  <a:pt x="9206" y="2282"/>
                  <a:pt x="9203" y="2277"/>
                </a:cubicBezTo>
                <a:cubicBezTo>
                  <a:pt x="9201" y="2272"/>
                  <a:pt x="9206" y="2269"/>
                  <a:pt x="9214" y="2269"/>
                </a:cubicBezTo>
                <a:moveTo>
                  <a:pt x="9193" y="2282"/>
                </a:moveTo>
                <a:cubicBezTo>
                  <a:pt x="9193" y="2274"/>
                  <a:pt x="9206" y="2261"/>
                  <a:pt x="9193" y="2261"/>
                </a:cubicBezTo>
                <a:cubicBezTo>
                  <a:pt x="9180" y="2261"/>
                  <a:pt x="9158" y="2294"/>
                  <a:pt x="9166" y="2317"/>
                </a:cubicBezTo>
                <a:cubicBezTo>
                  <a:pt x="9174" y="2341"/>
                  <a:pt x="9180" y="2290"/>
                  <a:pt x="9193" y="2282"/>
                </a:cubicBezTo>
                <a:moveTo>
                  <a:pt x="9185" y="2261"/>
                </a:moveTo>
                <a:lnTo>
                  <a:pt x="9193" y="2251"/>
                </a:lnTo>
                <a:cubicBezTo>
                  <a:pt x="9188" y="2251"/>
                  <a:pt x="9185" y="2253"/>
                  <a:pt x="9185" y="2261"/>
                </a:cubicBezTo>
                <a:moveTo>
                  <a:pt x="9100" y="2483"/>
                </a:moveTo>
                <a:cubicBezTo>
                  <a:pt x="9100" y="2478"/>
                  <a:pt x="9106" y="2478"/>
                  <a:pt x="9106" y="2475"/>
                </a:cubicBezTo>
                <a:lnTo>
                  <a:pt x="9114" y="2475"/>
                </a:lnTo>
                <a:lnTo>
                  <a:pt x="9108" y="2483"/>
                </a:lnTo>
                <a:lnTo>
                  <a:pt x="9100" y="2483"/>
                </a:lnTo>
                <a:moveTo>
                  <a:pt x="9119" y="2457"/>
                </a:moveTo>
                <a:cubicBezTo>
                  <a:pt x="9119" y="2433"/>
                  <a:pt x="9135" y="2430"/>
                  <a:pt x="9137" y="2409"/>
                </a:cubicBezTo>
                <a:cubicBezTo>
                  <a:pt x="9140" y="2388"/>
                  <a:pt x="9137" y="2422"/>
                  <a:pt x="9145" y="2422"/>
                </a:cubicBezTo>
                <a:cubicBezTo>
                  <a:pt x="9153" y="2422"/>
                  <a:pt x="9135" y="2449"/>
                  <a:pt x="9119" y="2457"/>
                </a:cubicBezTo>
                <a:moveTo>
                  <a:pt x="9121" y="2430"/>
                </a:moveTo>
                <a:cubicBezTo>
                  <a:pt x="9106" y="2425"/>
                  <a:pt x="9121" y="2421"/>
                  <a:pt x="9121" y="2407"/>
                </a:cubicBezTo>
                <a:cubicBezTo>
                  <a:pt x="9121" y="2394"/>
                  <a:pt x="9119" y="2420"/>
                  <a:pt x="9121" y="2430"/>
                </a:cubicBezTo>
                <a:moveTo>
                  <a:pt x="9127" y="2370"/>
                </a:moveTo>
                <a:cubicBezTo>
                  <a:pt x="9121" y="2370"/>
                  <a:pt x="9127" y="2354"/>
                  <a:pt x="9137" y="2356"/>
                </a:cubicBezTo>
                <a:cubicBezTo>
                  <a:pt x="9148" y="2359"/>
                  <a:pt x="9132" y="2367"/>
                  <a:pt x="9127" y="2370"/>
                </a:cubicBezTo>
                <a:moveTo>
                  <a:pt x="9214" y="2224"/>
                </a:moveTo>
                <a:cubicBezTo>
                  <a:pt x="9225" y="2216"/>
                  <a:pt x="9231" y="2214"/>
                  <a:pt x="9225" y="2198"/>
                </a:cubicBezTo>
                <a:cubicBezTo>
                  <a:pt x="9220" y="2183"/>
                  <a:pt x="9228" y="2208"/>
                  <a:pt x="9238" y="2208"/>
                </a:cubicBezTo>
                <a:cubicBezTo>
                  <a:pt x="9249" y="2208"/>
                  <a:pt x="9219" y="2235"/>
                  <a:pt x="9214" y="2224"/>
                </a:cubicBezTo>
                <a:moveTo>
                  <a:pt x="9272" y="2190"/>
                </a:moveTo>
                <a:lnTo>
                  <a:pt x="9280" y="2190"/>
                </a:lnTo>
                <a:lnTo>
                  <a:pt x="9280" y="2200"/>
                </a:lnTo>
                <a:lnTo>
                  <a:pt x="9272" y="2200"/>
                </a:lnTo>
                <a:lnTo>
                  <a:pt x="9272" y="2190"/>
                </a:lnTo>
                <a:moveTo>
                  <a:pt x="9185" y="2261"/>
                </a:moveTo>
                <a:cubicBezTo>
                  <a:pt x="9185" y="2237"/>
                  <a:pt x="9251" y="2224"/>
                  <a:pt x="9267" y="2187"/>
                </a:cubicBezTo>
                <a:cubicBezTo>
                  <a:pt x="9264" y="2195"/>
                  <a:pt x="9264" y="2203"/>
                  <a:pt x="9259" y="2208"/>
                </a:cubicBezTo>
                <a:lnTo>
                  <a:pt x="9267" y="2208"/>
                </a:lnTo>
                <a:cubicBezTo>
                  <a:pt x="9267" y="2203"/>
                  <a:pt x="9272" y="2203"/>
                  <a:pt x="9267" y="2208"/>
                </a:cubicBezTo>
                <a:cubicBezTo>
                  <a:pt x="9262" y="2213"/>
                  <a:pt x="9259" y="2227"/>
                  <a:pt x="9259" y="2240"/>
                </a:cubicBezTo>
                <a:cubicBezTo>
                  <a:pt x="9259" y="2253"/>
                  <a:pt x="9246" y="2238"/>
                  <a:pt x="9243" y="2243"/>
                </a:cubicBezTo>
                <a:cubicBezTo>
                  <a:pt x="9240" y="2249"/>
                  <a:pt x="9259" y="2235"/>
                  <a:pt x="9256" y="2221"/>
                </a:cubicBezTo>
                <a:cubicBezTo>
                  <a:pt x="9254" y="2208"/>
                  <a:pt x="9219" y="2251"/>
                  <a:pt x="9214" y="2269"/>
                </a:cubicBezTo>
                <a:lnTo>
                  <a:pt x="9219" y="2269"/>
                </a:lnTo>
                <a:cubicBezTo>
                  <a:pt x="9219" y="2256"/>
                  <a:pt x="9233" y="2257"/>
                  <a:pt x="9233" y="2243"/>
                </a:cubicBezTo>
                <a:cubicBezTo>
                  <a:pt x="9233" y="2230"/>
                  <a:pt x="9230" y="2266"/>
                  <a:pt x="9219" y="2269"/>
                </a:cubicBezTo>
                <a:lnTo>
                  <a:pt x="9219" y="2269"/>
                </a:lnTo>
                <a:cubicBezTo>
                  <a:pt x="9205" y="2299"/>
                  <a:pt x="9193" y="2324"/>
                  <a:pt x="9176" y="2353"/>
                </a:cubicBezTo>
                <a:cubicBezTo>
                  <a:pt x="9167" y="2369"/>
                  <a:pt x="9158" y="2383"/>
                  <a:pt x="9148" y="2399"/>
                </a:cubicBezTo>
                <a:cubicBezTo>
                  <a:pt x="9145" y="2396"/>
                  <a:pt x="9145" y="2391"/>
                  <a:pt x="9145" y="2383"/>
                </a:cubicBezTo>
                <a:cubicBezTo>
                  <a:pt x="9145" y="2375"/>
                  <a:pt x="9138" y="2399"/>
                  <a:pt x="9127" y="2399"/>
                </a:cubicBezTo>
                <a:cubicBezTo>
                  <a:pt x="9117" y="2399"/>
                  <a:pt x="9125" y="2399"/>
                  <a:pt x="9127" y="2399"/>
                </a:cubicBezTo>
                <a:cubicBezTo>
                  <a:pt x="9130" y="2399"/>
                  <a:pt x="9153" y="2356"/>
                  <a:pt x="9158" y="2327"/>
                </a:cubicBezTo>
                <a:cubicBezTo>
                  <a:pt x="9164" y="2298"/>
                  <a:pt x="9151" y="2352"/>
                  <a:pt x="9137" y="2346"/>
                </a:cubicBezTo>
                <a:cubicBezTo>
                  <a:pt x="9124" y="2341"/>
                  <a:pt x="9166" y="2307"/>
                  <a:pt x="9161" y="2288"/>
                </a:cubicBezTo>
                <a:cubicBezTo>
                  <a:pt x="9156" y="2270"/>
                  <a:pt x="9185" y="2274"/>
                  <a:pt x="9185" y="2261"/>
                </a:cubicBezTo>
                <a:moveTo>
                  <a:pt x="9238" y="2200"/>
                </a:moveTo>
                <a:lnTo>
                  <a:pt x="9238" y="2200"/>
                </a:lnTo>
                <a:cubicBezTo>
                  <a:pt x="9239" y="2196"/>
                  <a:pt x="9240" y="2192"/>
                  <a:pt x="9240" y="2187"/>
                </a:cubicBezTo>
                <a:cubicBezTo>
                  <a:pt x="9251" y="2187"/>
                  <a:pt x="9246" y="2195"/>
                  <a:pt x="9246" y="2200"/>
                </a:cubicBezTo>
                <a:lnTo>
                  <a:pt x="9238" y="2200"/>
                </a:lnTo>
                <a:moveTo>
                  <a:pt x="9283" y="2187"/>
                </a:moveTo>
                <a:cubicBezTo>
                  <a:pt x="9283" y="2184"/>
                  <a:pt x="9288" y="2184"/>
                  <a:pt x="9288" y="2182"/>
                </a:cubicBezTo>
                <a:lnTo>
                  <a:pt x="9296" y="2182"/>
                </a:lnTo>
                <a:cubicBezTo>
                  <a:pt x="9296" y="2187"/>
                  <a:pt x="9291" y="2187"/>
                  <a:pt x="9283" y="2187"/>
                </a:cubicBezTo>
                <a:moveTo>
                  <a:pt x="9259" y="2182"/>
                </a:moveTo>
                <a:cubicBezTo>
                  <a:pt x="9254" y="2153"/>
                  <a:pt x="9293" y="2171"/>
                  <a:pt x="9296" y="2158"/>
                </a:cubicBezTo>
                <a:cubicBezTo>
                  <a:pt x="9299" y="2145"/>
                  <a:pt x="9301" y="2164"/>
                  <a:pt x="9301" y="2169"/>
                </a:cubicBezTo>
                <a:cubicBezTo>
                  <a:pt x="9301" y="2175"/>
                  <a:pt x="9288" y="2176"/>
                  <a:pt x="9280" y="2184"/>
                </a:cubicBezTo>
                <a:cubicBezTo>
                  <a:pt x="9272" y="2192"/>
                  <a:pt x="9272" y="2174"/>
                  <a:pt x="9259" y="2182"/>
                </a:cubicBezTo>
                <a:moveTo>
                  <a:pt x="9283" y="2150"/>
                </a:moveTo>
                <a:cubicBezTo>
                  <a:pt x="9283" y="2150"/>
                  <a:pt x="9272" y="2163"/>
                  <a:pt x="9283" y="2150"/>
                </a:cubicBezTo>
                <a:moveTo>
                  <a:pt x="9323" y="2158"/>
                </a:moveTo>
                <a:cubicBezTo>
                  <a:pt x="9328" y="2150"/>
                  <a:pt x="9330" y="2145"/>
                  <a:pt x="9341" y="2145"/>
                </a:cubicBezTo>
                <a:cubicBezTo>
                  <a:pt x="9352" y="2145"/>
                  <a:pt x="9330" y="2153"/>
                  <a:pt x="9323" y="2158"/>
                </a:cubicBezTo>
                <a:moveTo>
                  <a:pt x="9296" y="2145"/>
                </a:moveTo>
                <a:cubicBezTo>
                  <a:pt x="9296" y="2145"/>
                  <a:pt x="9301" y="2147"/>
                  <a:pt x="9296" y="2145"/>
                </a:cubicBezTo>
                <a:moveTo>
                  <a:pt x="9307" y="2139"/>
                </a:moveTo>
                <a:lnTo>
                  <a:pt x="9307" y="2139"/>
                </a:lnTo>
                <a:moveTo>
                  <a:pt x="9989" y="2126"/>
                </a:moveTo>
                <a:cubicBezTo>
                  <a:pt x="9849" y="2174"/>
                  <a:pt x="9696" y="2213"/>
                  <a:pt x="9571" y="2124"/>
                </a:cubicBezTo>
                <a:cubicBezTo>
                  <a:pt x="9463" y="2094"/>
                  <a:pt x="9336" y="2069"/>
                  <a:pt x="9254" y="2137"/>
                </a:cubicBezTo>
                <a:cubicBezTo>
                  <a:pt x="9172" y="2206"/>
                  <a:pt x="9177" y="2224"/>
                  <a:pt x="9135" y="2264"/>
                </a:cubicBezTo>
                <a:lnTo>
                  <a:pt x="9135" y="2264"/>
                </a:lnTo>
                <a:cubicBezTo>
                  <a:pt x="9134" y="2259"/>
                  <a:pt x="9134" y="2255"/>
                  <a:pt x="9134" y="2251"/>
                </a:cubicBezTo>
                <a:cubicBezTo>
                  <a:pt x="9134" y="2214"/>
                  <a:pt x="9142" y="2183"/>
                  <a:pt x="9158" y="2150"/>
                </a:cubicBezTo>
                <a:cubicBezTo>
                  <a:pt x="9124" y="2121"/>
                  <a:pt x="9076" y="2113"/>
                  <a:pt x="9021" y="2108"/>
                </a:cubicBezTo>
                <a:cubicBezTo>
                  <a:pt x="8963" y="2356"/>
                  <a:pt x="8923" y="2602"/>
                  <a:pt x="8875" y="2854"/>
                </a:cubicBezTo>
                <a:cubicBezTo>
                  <a:pt x="8907" y="2891"/>
                  <a:pt x="8939" y="2928"/>
                  <a:pt x="8979" y="2933"/>
                </a:cubicBezTo>
                <a:cubicBezTo>
                  <a:pt x="9034" y="2888"/>
                  <a:pt x="9058" y="2811"/>
                  <a:pt x="9063" y="2745"/>
                </a:cubicBezTo>
                <a:cubicBezTo>
                  <a:pt x="9174" y="2528"/>
                  <a:pt x="9217" y="2251"/>
                  <a:pt x="9457" y="2163"/>
                </a:cubicBezTo>
                <a:cubicBezTo>
                  <a:pt x="9606" y="2213"/>
                  <a:pt x="9791" y="2317"/>
                  <a:pt x="9973" y="2221"/>
                </a:cubicBezTo>
                <a:lnTo>
                  <a:pt x="9973" y="2221"/>
                </a:lnTo>
                <a:cubicBezTo>
                  <a:pt x="9976" y="2188"/>
                  <a:pt x="9981" y="2159"/>
                  <a:pt x="9989" y="2126"/>
                </a:cubicBezTo>
                <a:moveTo>
                  <a:pt x="7850" y="3467"/>
                </a:moveTo>
                <a:lnTo>
                  <a:pt x="7850" y="3467"/>
                </a:lnTo>
                <a:moveTo>
                  <a:pt x="7784" y="3451"/>
                </a:moveTo>
                <a:lnTo>
                  <a:pt x="7784" y="3451"/>
                </a:lnTo>
                <a:cubicBezTo>
                  <a:pt x="7784" y="3452"/>
                  <a:pt x="7784" y="3452"/>
                  <a:pt x="7784" y="3453"/>
                </a:cubicBezTo>
                <a:cubicBezTo>
                  <a:pt x="7784" y="3455"/>
                  <a:pt x="7784" y="3456"/>
                  <a:pt x="7785" y="3458"/>
                </a:cubicBezTo>
                <a:cubicBezTo>
                  <a:pt x="7786" y="3460"/>
                  <a:pt x="7787" y="3461"/>
                  <a:pt x="7789" y="3462"/>
                </a:cubicBezTo>
                <a:cubicBezTo>
                  <a:pt x="7791" y="3463"/>
                  <a:pt x="7792" y="3463"/>
                  <a:pt x="7794" y="3463"/>
                </a:cubicBezTo>
                <a:cubicBezTo>
                  <a:pt x="7796" y="3463"/>
                  <a:pt x="7798" y="3463"/>
                  <a:pt x="7800" y="3462"/>
                </a:cubicBezTo>
                <a:cubicBezTo>
                  <a:pt x="7801" y="3461"/>
                  <a:pt x="7803" y="3460"/>
                  <a:pt x="7804" y="3458"/>
                </a:cubicBezTo>
                <a:cubicBezTo>
                  <a:pt x="7804" y="3457"/>
                  <a:pt x="7805" y="3456"/>
                  <a:pt x="7805" y="3454"/>
                </a:cubicBezTo>
                <a:cubicBezTo>
                  <a:pt x="7794" y="3459"/>
                  <a:pt x="7794" y="3449"/>
                  <a:pt x="7784" y="3451"/>
                </a:cubicBezTo>
                <a:moveTo>
                  <a:pt x="7784" y="3451"/>
                </a:moveTo>
                <a:lnTo>
                  <a:pt x="7784" y="3451"/>
                </a:lnTo>
                <a:moveTo>
                  <a:pt x="8476" y="3385"/>
                </a:moveTo>
                <a:cubicBezTo>
                  <a:pt x="8476" y="3385"/>
                  <a:pt x="8481" y="3369"/>
                  <a:pt x="8476" y="3385"/>
                </a:cubicBezTo>
                <a:moveTo>
                  <a:pt x="8685" y="3094"/>
                </a:moveTo>
                <a:cubicBezTo>
                  <a:pt x="8685" y="3097"/>
                  <a:pt x="8682" y="3097"/>
                  <a:pt x="8682" y="3102"/>
                </a:cubicBezTo>
                <a:cubicBezTo>
                  <a:pt x="8682" y="3108"/>
                  <a:pt x="8703" y="3089"/>
                  <a:pt x="8685" y="3094"/>
                </a:cubicBezTo>
                <a:moveTo>
                  <a:pt x="8717" y="3047"/>
                </a:moveTo>
                <a:cubicBezTo>
                  <a:pt x="8711" y="3047"/>
                  <a:pt x="8703" y="3061"/>
                  <a:pt x="8711" y="3063"/>
                </a:cubicBezTo>
                <a:cubicBezTo>
                  <a:pt x="8719" y="3066"/>
                  <a:pt x="8722" y="3052"/>
                  <a:pt x="8717" y="3047"/>
                </a:cubicBezTo>
                <a:moveTo>
                  <a:pt x="8725" y="3012"/>
                </a:moveTo>
                <a:cubicBezTo>
                  <a:pt x="8730" y="3020"/>
                  <a:pt x="8722" y="3018"/>
                  <a:pt x="8725" y="3012"/>
                </a:cubicBezTo>
                <a:moveTo>
                  <a:pt x="8725" y="3012"/>
                </a:moveTo>
                <a:lnTo>
                  <a:pt x="8725" y="3012"/>
                </a:lnTo>
                <a:moveTo>
                  <a:pt x="8740" y="2986"/>
                </a:moveTo>
                <a:cubicBezTo>
                  <a:pt x="8730" y="2986"/>
                  <a:pt x="8725" y="2994"/>
                  <a:pt x="8725" y="3004"/>
                </a:cubicBezTo>
                <a:cubicBezTo>
                  <a:pt x="8725" y="3015"/>
                  <a:pt x="8740" y="2994"/>
                  <a:pt x="8740" y="2986"/>
                </a:cubicBezTo>
                <a:moveTo>
                  <a:pt x="8725" y="2970"/>
                </a:moveTo>
                <a:cubicBezTo>
                  <a:pt x="8725" y="2970"/>
                  <a:pt x="8735" y="2954"/>
                  <a:pt x="8725" y="2970"/>
                </a:cubicBezTo>
                <a:moveTo>
                  <a:pt x="8759" y="2883"/>
                </a:moveTo>
                <a:lnTo>
                  <a:pt x="8759" y="2883"/>
                </a:lnTo>
                <a:moveTo>
                  <a:pt x="8746" y="2867"/>
                </a:moveTo>
                <a:lnTo>
                  <a:pt x="8746" y="2875"/>
                </a:lnTo>
                <a:lnTo>
                  <a:pt x="8756" y="2875"/>
                </a:lnTo>
                <a:cubicBezTo>
                  <a:pt x="8756" y="2872"/>
                  <a:pt x="8759" y="2872"/>
                  <a:pt x="8759" y="2867"/>
                </a:cubicBezTo>
                <a:lnTo>
                  <a:pt x="8748" y="2867"/>
                </a:lnTo>
                <a:lnTo>
                  <a:pt x="8746" y="2867"/>
                </a:lnTo>
                <a:moveTo>
                  <a:pt x="8764" y="2867"/>
                </a:moveTo>
                <a:lnTo>
                  <a:pt x="8775" y="2867"/>
                </a:lnTo>
                <a:lnTo>
                  <a:pt x="8775" y="2856"/>
                </a:lnTo>
                <a:lnTo>
                  <a:pt x="8764" y="2856"/>
                </a:lnTo>
                <a:lnTo>
                  <a:pt x="8764" y="2867"/>
                </a:lnTo>
                <a:moveTo>
                  <a:pt x="8759" y="2835"/>
                </a:moveTo>
                <a:cubicBezTo>
                  <a:pt x="8762" y="2835"/>
                  <a:pt x="8762" y="2840"/>
                  <a:pt x="8759" y="2835"/>
                </a:cubicBezTo>
                <a:moveTo>
                  <a:pt x="8759" y="2835"/>
                </a:moveTo>
                <a:lnTo>
                  <a:pt x="8759" y="2825"/>
                </a:lnTo>
                <a:cubicBezTo>
                  <a:pt x="8764" y="2827"/>
                  <a:pt x="8773" y="2839"/>
                  <a:pt x="8775" y="2825"/>
                </a:cubicBezTo>
                <a:cubicBezTo>
                  <a:pt x="8778" y="2812"/>
                  <a:pt x="8770" y="2811"/>
                  <a:pt x="8756" y="2814"/>
                </a:cubicBezTo>
                <a:cubicBezTo>
                  <a:pt x="8743" y="2817"/>
                  <a:pt x="8744" y="2835"/>
                  <a:pt x="8746" y="2851"/>
                </a:cubicBezTo>
                <a:cubicBezTo>
                  <a:pt x="8749" y="2867"/>
                  <a:pt x="8748" y="2835"/>
                  <a:pt x="8759" y="2835"/>
                </a:cubicBezTo>
                <a:moveTo>
                  <a:pt x="8764" y="2803"/>
                </a:moveTo>
                <a:cubicBezTo>
                  <a:pt x="8764" y="2803"/>
                  <a:pt x="8772" y="2787"/>
                  <a:pt x="8764" y="2803"/>
                </a:cubicBezTo>
                <a:moveTo>
                  <a:pt x="8777" y="2772"/>
                </a:moveTo>
                <a:cubicBezTo>
                  <a:pt x="8764" y="2772"/>
                  <a:pt x="8764" y="2785"/>
                  <a:pt x="8759" y="2787"/>
                </a:cubicBezTo>
                <a:cubicBezTo>
                  <a:pt x="8754" y="2790"/>
                  <a:pt x="8775" y="2782"/>
                  <a:pt x="8777" y="2772"/>
                </a:cubicBezTo>
                <a:moveTo>
                  <a:pt x="8719" y="2764"/>
                </a:moveTo>
                <a:cubicBezTo>
                  <a:pt x="8719" y="2769"/>
                  <a:pt x="8719" y="2772"/>
                  <a:pt x="8714" y="2772"/>
                </a:cubicBezTo>
                <a:lnTo>
                  <a:pt x="8722" y="2772"/>
                </a:lnTo>
                <a:cubicBezTo>
                  <a:pt x="8722" y="2769"/>
                  <a:pt x="8722" y="2761"/>
                  <a:pt x="8719" y="2761"/>
                </a:cubicBezTo>
                <a:lnTo>
                  <a:pt x="8719" y="2764"/>
                </a:lnTo>
                <a:moveTo>
                  <a:pt x="8764" y="2705"/>
                </a:moveTo>
                <a:lnTo>
                  <a:pt x="8764" y="2705"/>
                </a:lnTo>
                <a:moveTo>
                  <a:pt x="7887" y="2425"/>
                </a:moveTo>
                <a:cubicBezTo>
                  <a:pt x="7887" y="2425"/>
                  <a:pt x="7887" y="2420"/>
                  <a:pt x="7887" y="2425"/>
                </a:cubicBezTo>
                <a:moveTo>
                  <a:pt x="8785" y="1640"/>
                </a:moveTo>
                <a:cubicBezTo>
                  <a:pt x="8785" y="1640"/>
                  <a:pt x="8793" y="1627"/>
                  <a:pt x="8785" y="1640"/>
                </a:cubicBezTo>
                <a:moveTo>
                  <a:pt x="8780" y="1511"/>
                </a:moveTo>
                <a:cubicBezTo>
                  <a:pt x="8780" y="1508"/>
                  <a:pt x="8783" y="1511"/>
                  <a:pt x="8780" y="1511"/>
                </a:cubicBezTo>
                <a:moveTo>
                  <a:pt x="8785" y="1492"/>
                </a:moveTo>
                <a:lnTo>
                  <a:pt x="8785" y="1492"/>
                </a:lnTo>
                <a:moveTo>
                  <a:pt x="8259" y="1238"/>
                </a:moveTo>
                <a:cubicBezTo>
                  <a:pt x="8262" y="1238"/>
                  <a:pt x="8262" y="1238"/>
                  <a:pt x="8262" y="1236"/>
                </a:cubicBezTo>
                <a:cubicBezTo>
                  <a:pt x="8262" y="1233"/>
                  <a:pt x="8259" y="1236"/>
                  <a:pt x="8259" y="1238"/>
                </a:cubicBezTo>
                <a:moveTo>
                  <a:pt x="8423" y="1032"/>
                </a:moveTo>
                <a:cubicBezTo>
                  <a:pt x="8428" y="1032"/>
                  <a:pt x="8431" y="1032"/>
                  <a:pt x="8428" y="1027"/>
                </a:cubicBezTo>
                <a:cubicBezTo>
                  <a:pt x="8426" y="1021"/>
                  <a:pt x="8423" y="1029"/>
                  <a:pt x="8423" y="1032"/>
                </a:cubicBezTo>
                <a:moveTo>
                  <a:pt x="7987" y="3547"/>
                </a:moveTo>
                <a:cubicBezTo>
                  <a:pt x="7987" y="3541"/>
                  <a:pt x="7993" y="3541"/>
                  <a:pt x="8001" y="3541"/>
                </a:cubicBezTo>
                <a:lnTo>
                  <a:pt x="7987" y="3547"/>
                </a:lnTo>
                <a:moveTo>
                  <a:pt x="7977" y="3544"/>
                </a:moveTo>
                <a:cubicBezTo>
                  <a:pt x="7977" y="3544"/>
                  <a:pt x="7979" y="3560"/>
                  <a:pt x="7977" y="3544"/>
                </a:cubicBezTo>
                <a:moveTo>
                  <a:pt x="8017" y="3544"/>
                </a:moveTo>
                <a:cubicBezTo>
                  <a:pt x="8017" y="3533"/>
                  <a:pt x="8027" y="3533"/>
                  <a:pt x="8030" y="3541"/>
                </a:cubicBezTo>
                <a:lnTo>
                  <a:pt x="8017" y="3541"/>
                </a:lnTo>
                <a:lnTo>
                  <a:pt x="8017" y="3544"/>
                </a:lnTo>
                <a:moveTo>
                  <a:pt x="8038" y="3539"/>
                </a:moveTo>
                <a:lnTo>
                  <a:pt x="8038" y="3528"/>
                </a:lnTo>
                <a:cubicBezTo>
                  <a:pt x="8043" y="3528"/>
                  <a:pt x="8046" y="3531"/>
                  <a:pt x="8046" y="3539"/>
                </a:cubicBezTo>
                <a:lnTo>
                  <a:pt x="8038" y="3539"/>
                </a:lnTo>
                <a:moveTo>
                  <a:pt x="7916" y="3531"/>
                </a:moveTo>
                <a:cubicBezTo>
                  <a:pt x="7916" y="3531"/>
                  <a:pt x="7916" y="3536"/>
                  <a:pt x="7916" y="3531"/>
                </a:cubicBezTo>
                <a:moveTo>
                  <a:pt x="8275" y="3510"/>
                </a:moveTo>
                <a:cubicBezTo>
                  <a:pt x="8275" y="3510"/>
                  <a:pt x="8275" y="3512"/>
                  <a:pt x="8275" y="3510"/>
                </a:cubicBezTo>
                <a:moveTo>
                  <a:pt x="8056" y="3531"/>
                </a:moveTo>
                <a:lnTo>
                  <a:pt x="8056" y="3531"/>
                </a:lnTo>
                <a:cubicBezTo>
                  <a:pt x="8100" y="3513"/>
                  <a:pt x="8138" y="3500"/>
                  <a:pt x="8183" y="3488"/>
                </a:cubicBezTo>
                <a:cubicBezTo>
                  <a:pt x="8189" y="3510"/>
                  <a:pt x="8165" y="3510"/>
                  <a:pt x="8159" y="3502"/>
                </a:cubicBezTo>
                <a:lnTo>
                  <a:pt x="8159" y="3502"/>
                </a:lnTo>
                <a:cubicBezTo>
                  <a:pt x="8154" y="3505"/>
                  <a:pt x="8150" y="3509"/>
                  <a:pt x="8144" y="3512"/>
                </a:cubicBezTo>
                <a:cubicBezTo>
                  <a:pt x="8121" y="3526"/>
                  <a:pt x="8098" y="3531"/>
                  <a:pt x="8070" y="3531"/>
                </a:cubicBezTo>
                <a:cubicBezTo>
                  <a:pt x="8065" y="3531"/>
                  <a:pt x="8061" y="3531"/>
                  <a:pt x="8056" y="3531"/>
                </a:cubicBezTo>
                <a:moveTo>
                  <a:pt x="8117" y="3488"/>
                </a:moveTo>
                <a:cubicBezTo>
                  <a:pt x="8112" y="3478"/>
                  <a:pt x="8130" y="3483"/>
                  <a:pt x="8136" y="3478"/>
                </a:cubicBezTo>
                <a:cubicBezTo>
                  <a:pt x="8141" y="3473"/>
                  <a:pt x="8122" y="3486"/>
                  <a:pt x="8117" y="3488"/>
                </a:cubicBezTo>
                <a:moveTo>
                  <a:pt x="8146" y="3473"/>
                </a:moveTo>
                <a:cubicBezTo>
                  <a:pt x="8146" y="3478"/>
                  <a:pt x="8144" y="3475"/>
                  <a:pt x="8138" y="3478"/>
                </a:cubicBezTo>
                <a:lnTo>
                  <a:pt x="8146" y="3473"/>
                </a:lnTo>
                <a:moveTo>
                  <a:pt x="8067" y="3478"/>
                </a:moveTo>
                <a:cubicBezTo>
                  <a:pt x="8069" y="3486"/>
                  <a:pt x="8053" y="3486"/>
                  <a:pt x="8056" y="3478"/>
                </a:cubicBezTo>
                <a:cubicBezTo>
                  <a:pt x="8058" y="3470"/>
                  <a:pt x="8067" y="3475"/>
                  <a:pt x="8067" y="3478"/>
                </a:cubicBezTo>
                <a:moveTo>
                  <a:pt x="8195" y="3483"/>
                </a:moveTo>
                <a:cubicBezTo>
                  <a:pt x="8209" y="3475"/>
                  <a:pt x="8219" y="3475"/>
                  <a:pt x="8227" y="3462"/>
                </a:cubicBezTo>
                <a:cubicBezTo>
                  <a:pt x="8235" y="3449"/>
                  <a:pt x="8227" y="3470"/>
                  <a:pt x="8227" y="3483"/>
                </a:cubicBezTo>
                <a:cubicBezTo>
                  <a:pt x="8227" y="3496"/>
                  <a:pt x="8214" y="3499"/>
                  <a:pt x="8195" y="3491"/>
                </a:cubicBezTo>
                <a:lnTo>
                  <a:pt x="8195" y="3483"/>
                </a:lnTo>
                <a:moveTo>
                  <a:pt x="8096" y="3470"/>
                </a:moveTo>
                <a:cubicBezTo>
                  <a:pt x="8096" y="3465"/>
                  <a:pt x="8099" y="3465"/>
                  <a:pt x="8099" y="3462"/>
                </a:cubicBezTo>
                <a:lnTo>
                  <a:pt x="8106" y="3462"/>
                </a:lnTo>
                <a:cubicBezTo>
                  <a:pt x="8109" y="3470"/>
                  <a:pt x="8104" y="3470"/>
                  <a:pt x="8096" y="3470"/>
                </a:cubicBezTo>
                <a:moveTo>
                  <a:pt x="8120" y="3459"/>
                </a:moveTo>
                <a:lnTo>
                  <a:pt x="8120" y="3459"/>
                </a:lnTo>
                <a:moveTo>
                  <a:pt x="8225" y="3451"/>
                </a:moveTo>
                <a:lnTo>
                  <a:pt x="8225" y="3451"/>
                </a:lnTo>
                <a:moveTo>
                  <a:pt x="8267" y="3449"/>
                </a:moveTo>
                <a:lnTo>
                  <a:pt x="8267" y="3449"/>
                </a:lnTo>
                <a:cubicBezTo>
                  <a:pt x="8268" y="3448"/>
                  <a:pt x="8270" y="3447"/>
                  <a:pt x="8271" y="3446"/>
                </a:cubicBezTo>
                <a:cubicBezTo>
                  <a:pt x="8275" y="3444"/>
                  <a:pt x="8277" y="3443"/>
                  <a:pt x="8281" y="3443"/>
                </a:cubicBezTo>
                <a:cubicBezTo>
                  <a:pt x="8283" y="3443"/>
                  <a:pt x="8284" y="3443"/>
                  <a:pt x="8285" y="3443"/>
                </a:cubicBezTo>
                <a:cubicBezTo>
                  <a:pt x="8285" y="3449"/>
                  <a:pt x="8278" y="3452"/>
                  <a:pt x="8267" y="3449"/>
                </a:cubicBezTo>
                <a:cubicBezTo>
                  <a:pt x="8257" y="3447"/>
                  <a:pt x="8259" y="3465"/>
                  <a:pt x="8275" y="3465"/>
                </a:cubicBezTo>
                <a:cubicBezTo>
                  <a:pt x="8291" y="3465"/>
                  <a:pt x="8254" y="3465"/>
                  <a:pt x="8240" y="3465"/>
                </a:cubicBezTo>
                <a:cubicBezTo>
                  <a:pt x="8227" y="3465"/>
                  <a:pt x="8262" y="3459"/>
                  <a:pt x="8267" y="3449"/>
                </a:cubicBezTo>
                <a:moveTo>
                  <a:pt x="8136" y="3451"/>
                </a:moveTo>
                <a:cubicBezTo>
                  <a:pt x="8138" y="3436"/>
                  <a:pt x="8149" y="3446"/>
                  <a:pt x="8165" y="3438"/>
                </a:cubicBezTo>
                <a:lnTo>
                  <a:pt x="8165" y="3438"/>
                </a:lnTo>
                <a:cubicBezTo>
                  <a:pt x="8162" y="3442"/>
                  <a:pt x="8159" y="3445"/>
                  <a:pt x="8155" y="3447"/>
                </a:cubicBezTo>
                <a:cubicBezTo>
                  <a:pt x="8149" y="3450"/>
                  <a:pt x="8144" y="3451"/>
                  <a:pt x="8138" y="3451"/>
                </a:cubicBezTo>
                <a:cubicBezTo>
                  <a:pt x="8137" y="3451"/>
                  <a:pt x="8136" y="3451"/>
                  <a:pt x="8136" y="3451"/>
                </a:cubicBezTo>
                <a:moveTo>
                  <a:pt x="7718" y="3438"/>
                </a:moveTo>
                <a:lnTo>
                  <a:pt x="7718" y="3438"/>
                </a:lnTo>
                <a:moveTo>
                  <a:pt x="8175" y="3433"/>
                </a:moveTo>
                <a:cubicBezTo>
                  <a:pt x="8175" y="3433"/>
                  <a:pt x="8175" y="3436"/>
                  <a:pt x="8175" y="3433"/>
                </a:cubicBezTo>
                <a:moveTo>
                  <a:pt x="8288" y="3430"/>
                </a:moveTo>
                <a:lnTo>
                  <a:pt x="8288" y="3430"/>
                </a:lnTo>
                <a:moveTo>
                  <a:pt x="8301" y="3425"/>
                </a:moveTo>
                <a:cubicBezTo>
                  <a:pt x="8301" y="3425"/>
                  <a:pt x="8307" y="3438"/>
                  <a:pt x="8301" y="3425"/>
                </a:cubicBezTo>
                <a:moveTo>
                  <a:pt x="8186" y="3430"/>
                </a:moveTo>
                <a:cubicBezTo>
                  <a:pt x="8193" y="3420"/>
                  <a:pt x="8211" y="3420"/>
                  <a:pt x="8214" y="3406"/>
                </a:cubicBezTo>
                <a:lnTo>
                  <a:pt x="8222" y="3406"/>
                </a:lnTo>
                <a:lnTo>
                  <a:pt x="8222" y="3417"/>
                </a:lnTo>
                <a:cubicBezTo>
                  <a:pt x="8209" y="3417"/>
                  <a:pt x="8201" y="3428"/>
                  <a:pt x="8186" y="3428"/>
                </a:cubicBezTo>
                <a:lnTo>
                  <a:pt x="8186" y="3430"/>
                </a:lnTo>
                <a:moveTo>
                  <a:pt x="8254" y="3396"/>
                </a:moveTo>
                <a:cubicBezTo>
                  <a:pt x="8251" y="3385"/>
                  <a:pt x="8272" y="3391"/>
                  <a:pt x="8267" y="3375"/>
                </a:cubicBezTo>
                <a:cubicBezTo>
                  <a:pt x="8262" y="3359"/>
                  <a:pt x="8264" y="3399"/>
                  <a:pt x="8254" y="3396"/>
                </a:cubicBezTo>
                <a:lnTo>
                  <a:pt x="8254" y="3396"/>
                </a:lnTo>
                <a:cubicBezTo>
                  <a:pt x="8250" y="3400"/>
                  <a:pt x="8247" y="3404"/>
                  <a:pt x="8242" y="3406"/>
                </a:cubicBezTo>
                <a:cubicBezTo>
                  <a:pt x="8237" y="3410"/>
                  <a:pt x="8231" y="3411"/>
                  <a:pt x="8225" y="3412"/>
                </a:cubicBezTo>
                <a:cubicBezTo>
                  <a:pt x="8232" y="3404"/>
                  <a:pt x="8235" y="3396"/>
                  <a:pt x="8254" y="3396"/>
                </a:cubicBezTo>
                <a:moveTo>
                  <a:pt x="8299" y="3364"/>
                </a:moveTo>
                <a:cubicBezTo>
                  <a:pt x="8301" y="3359"/>
                  <a:pt x="8304" y="3351"/>
                  <a:pt x="8314" y="3351"/>
                </a:cubicBezTo>
                <a:cubicBezTo>
                  <a:pt x="8325" y="3351"/>
                  <a:pt x="8305" y="3361"/>
                  <a:pt x="8299" y="3364"/>
                </a:cubicBezTo>
                <a:cubicBezTo>
                  <a:pt x="8294" y="3367"/>
                  <a:pt x="8291" y="3378"/>
                  <a:pt x="8280" y="3375"/>
                </a:cubicBezTo>
                <a:cubicBezTo>
                  <a:pt x="8270" y="3373"/>
                  <a:pt x="8293" y="3372"/>
                  <a:pt x="8299" y="3364"/>
                </a:cubicBezTo>
                <a:moveTo>
                  <a:pt x="8333" y="3346"/>
                </a:moveTo>
                <a:cubicBezTo>
                  <a:pt x="8325" y="3335"/>
                  <a:pt x="8344" y="3324"/>
                  <a:pt x="8354" y="3324"/>
                </a:cubicBezTo>
                <a:cubicBezTo>
                  <a:pt x="8365" y="3324"/>
                  <a:pt x="8338" y="3338"/>
                  <a:pt x="8333" y="3346"/>
                </a:cubicBezTo>
                <a:moveTo>
                  <a:pt x="8357" y="3322"/>
                </a:moveTo>
                <a:cubicBezTo>
                  <a:pt x="8357" y="3311"/>
                  <a:pt x="8365" y="3309"/>
                  <a:pt x="8375" y="3309"/>
                </a:cubicBezTo>
                <a:cubicBezTo>
                  <a:pt x="8386" y="3309"/>
                  <a:pt x="8367" y="3322"/>
                  <a:pt x="8357" y="3322"/>
                </a:cubicBezTo>
                <a:moveTo>
                  <a:pt x="8359" y="3385"/>
                </a:moveTo>
                <a:cubicBezTo>
                  <a:pt x="8402" y="3356"/>
                  <a:pt x="8431" y="3311"/>
                  <a:pt x="8481" y="3290"/>
                </a:cubicBezTo>
                <a:cubicBezTo>
                  <a:pt x="8481" y="3309"/>
                  <a:pt x="8455" y="3306"/>
                  <a:pt x="8457" y="3330"/>
                </a:cubicBezTo>
                <a:cubicBezTo>
                  <a:pt x="8460" y="3354"/>
                  <a:pt x="8447" y="3346"/>
                  <a:pt x="8420" y="3346"/>
                </a:cubicBezTo>
                <a:cubicBezTo>
                  <a:pt x="8394" y="3346"/>
                  <a:pt x="8428" y="3351"/>
                  <a:pt x="8420" y="3361"/>
                </a:cubicBezTo>
                <a:cubicBezTo>
                  <a:pt x="8412" y="3372"/>
                  <a:pt x="8389" y="3359"/>
                  <a:pt x="8402" y="3375"/>
                </a:cubicBezTo>
                <a:cubicBezTo>
                  <a:pt x="8415" y="3391"/>
                  <a:pt x="8375" y="3372"/>
                  <a:pt x="8375" y="3385"/>
                </a:cubicBezTo>
                <a:cubicBezTo>
                  <a:pt x="8375" y="3399"/>
                  <a:pt x="8381" y="3388"/>
                  <a:pt x="8383" y="3388"/>
                </a:cubicBezTo>
                <a:cubicBezTo>
                  <a:pt x="8386" y="3388"/>
                  <a:pt x="8338" y="3422"/>
                  <a:pt x="8314" y="3422"/>
                </a:cubicBezTo>
                <a:lnTo>
                  <a:pt x="8314" y="3422"/>
                </a:lnTo>
                <a:cubicBezTo>
                  <a:pt x="8324" y="3409"/>
                  <a:pt x="8334" y="3399"/>
                  <a:pt x="8348" y="3391"/>
                </a:cubicBezTo>
                <a:cubicBezTo>
                  <a:pt x="8352" y="3389"/>
                  <a:pt x="8355" y="3387"/>
                  <a:pt x="8359" y="3385"/>
                </a:cubicBezTo>
                <a:moveTo>
                  <a:pt x="8415" y="3290"/>
                </a:moveTo>
                <a:lnTo>
                  <a:pt x="8423" y="3290"/>
                </a:lnTo>
                <a:lnTo>
                  <a:pt x="8423" y="3290"/>
                </a:lnTo>
                <a:cubicBezTo>
                  <a:pt x="8395" y="3320"/>
                  <a:pt x="8370" y="3344"/>
                  <a:pt x="8338" y="3369"/>
                </a:cubicBezTo>
                <a:cubicBezTo>
                  <a:pt x="8341" y="3375"/>
                  <a:pt x="8346" y="3375"/>
                  <a:pt x="8344" y="3383"/>
                </a:cubicBezTo>
                <a:lnTo>
                  <a:pt x="8344" y="3383"/>
                </a:lnTo>
                <a:cubicBezTo>
                  <a:pt x="8319" y="3389"/>
                  <a:pt x="8300" y="3396"/>
                  <a:pt x="8278" y="3409"/>
                </a:cubicBezTo>
                <a:cubicBezTo>
                  <a:pt x="8253" y="3424"/>
                  <a:pt x="8233" y="3440"/>
                  <a:pt x="8214" y="3462"/>
                </a:cubicBezTo>
                <a:cubicBezTo>
                  <a:pt x="8198" y="3446"/>
                  <a:pt x="8183" y="3473"/>
                  <a:pt x="8159" y="3473"/>
                </a:cubicBezTo>
                <a:cubicBezTo>
                  <a:pt x="8248" y="3414"/>
                  <a:pt x="8344" y="3367"/>
                  <a:pt x="8415" y="3287"/>
                </a:cubicBezTo>
                <a:lnTo>
                  <a:pt x="8415" y="3290"/>
                </a:lnTo>
                <a:moveTo>
                  <a:pt x="8500" y="3287"/>
                </a:moveTo>
                <a:lnTo>
                  <a:pt x="8500" y="3287"/>
                </a:lnTo>
                <a:moveTo>
                  <a:pt x="8389" y="3290"/>
                </a:moveTo>
                <a:cubicBezTo>
                  <a:pt x="8389" y="3279"/>
                  <a:pt x="8402" y="3280"/>
                  <a:pt x="8402" y="3269"/>
                </a:cubicBezTo>
                <a:cubicBezTo>
                  <a:pt x="8402" y="3259"/>
                  <a:pt x="8402" y="3290"/>
                  <a:pt x="8389" y="3290"/>
                </a:cubicBezTo>
                <a:moveTo>
                  <a:pt x="8415" y="3266"/>
                </a:moveTo>
                <a:cubicBezTo>
                  <a:pt x="8415" y="3266"/>
                  <a:pt x="8415" y="3269"/>
                  <a:pt x="8415" y="3266"/>
                </a:cubicBezTo>
                <a:moveTo>
                  <a:pt x="8534" y="3250"/>
                </a:moveTo>
                <a:cubicBezTo>
                  <a:pt x="8534" y="3253"/>
                  <a:pt x="8527" y="3253"/>
                  <a:pt x="8524" y="3253"/>
                </a:cubicBezTo>
                <a:cubicBezTo>
                  <a:pt x="8522" y="3253"/>
                  <a:pt x="8529" y="3253"/>
                  <a:pt x="8534" y="3250"/>
                </a:cubicBezTo>
                <a:moveTo>
                  <a:pt x="8516" y="3253"/>
                </a:moveTo>
                <a:lnTo>
                  <a:pt x="8516" y="3253"/>
                </a:lnTo>
                <a:moveTo>
                  <a:pt x="8428" y="3248"/>
                </a:moveTo>
                <a:cubicBezTo>
                  <a:pt x="8428" y="3242"/>
                  <a:pt x="8434" y="3243"/>
                  <a:pt x="8428" y="3248"/>
                </a:cubicBezTo>
                <a:moveTo>
                  <a:pt x="8436" y="3240"/>
                </a:moveTo>
                <a:cubicBezTo>
                  <a:pt x="8436" y="3240"/>
                  <a:pt x="8444" y="3253"/>
                  <a:pt x="8436" y="3240"/>
                </a:cubicBezTo>
                <a:moveTo>
                  <a:pt x="8455" y="3227"/>
                </a:moveTo>
                <a:cubicBezTo>
                  <a:pt x="8455" y="3227"/>
                  <a:pt x="8455" y="3229"/>
                  <a:pt x="8455" y="3227"/>
                </a:cubicBezTo>
                <a:moveTo>
                  <a:pt x="8558" y="3205"/>
                </a:moveTo>
                <a:cubicBezTo>
                  <a:pt x="8558" y="3205"/>
                  <a:pt x="8566" y="3224"/>
                  <a:pt x="8558" y="3205"/>
                </a:cubicBezTo>
                <a:moveTo>
                  <a:pt x="8598" y="3190"/>
                </a:moveTo>
                <a:cubicBezTo>
                  <a:pt x="8598" y="3190"/>
                  <a:pt x="8600" y="3205"/>
                  <a:pt x="8598" y="3190"/>
                </a:cubicBezTo>
                <a:moveTo>
                  <a:pt x="8558" y="3184"/>
                </a:moveTo>
                <a:cubicBezTo>
                  <a:pt x="8576" y="3179"/>
                  <a:pt x="8537" y="3211"/>
                  <a:pt x="8558" y="3187"/>
                </a:cubicBezTo>
                <a:lnTo>
                  <a:pt x="8558" y="3184"/>
                </a:lnTo>
                <a:moveTo>
                  <a:pt x="8656" y="3131"/>
                </a:moveTo>
                <a:cubicBezTo>
                  <a:pt x="8656" y="3131"/>
                  <a:pt x="8658" y="3147"/>
                  <a:pt x="8656" y="3131"/>
                </a:cubicBezTo>
                <a:moveTo>
                  <a:pt x="8717" y="3020"/>
                </a:moveTo>
                <a:cubicBezTo>
                  <a:pt x="8711" y="3031"/>
                  <a:pt x="8695" y="3024"/>
                  <a:pt x="8703" y="3010"/>
                </a:cubicBezTo>
                <a:cubicBezTo>
                  <a:pt x="8711" y="2997"/>
                  <a:pt x="8709" y="3020"/>
                  <a:pt x="8717" y="3020"/>
                </a:cubicBezTo>
                <a:moveTo>
                  <a:pt x="8513" y="3242"/>
                </a:moveTo>
                <a:cubicBezTo>
                  <a:pt x="8539" y="3147"/>
                  <a:pt x="8627" y="3073"/>
                  <a:pt x="8643" y="2954"/>
                </a:cubicBezTo>
                <a:lnTo>
                  <a:pt x="8656" y="2954"/>
                </a:lnTo>
                <a:cubicBezTo>
                  <a:pt x="8651" y="2970"/>
                  <a:pt x="8656" y="2975"/>
                  <a:pt x="8656" y="2991"/>
                </a:cubicBezTo>
                <a:cubicBezTo>
                  <a:pt x="8656" y="3007"/>
                  <a:pt x="8651" y="2989"/>
                  <a:pt x="8643" y="2989"/>
                </a:cubicBezTo>
                <a:cubicBezTo>
                  <a:pt x="8635" y="2989"/>
                  <a:pt x="8616" y="3060"/>
                  <a:pt x="8624" y="3073"/>
                </a:cubicBezTo>
                <a:cubicBezTo>
                  <a:pt x="8632" y="3086"/>
                  <a:pt x="8616" y="3092"/>
                  <a:pt x="8603" y="3086"/>
                </a:cubicBezTo>
                <a:cubicBezTo>
                  <a:pt x="8590" y="3081"/>
                  <a:pt x="8606" y="3098"/>
                  <a:pt x="8613" y="3100"/>
                </a:cubicBezTo>
                <a:cubicBezTo>
                  <a:pt x="8621" y="3103"/>
                  <a:pt x="8603" y="3105"/>
                  <a:pt x="8598" y="3105"/>
                </a:cubicBezTo>
                <a:lnTo>
                  <a:pt x="8598" y="3105"/>
                </a:lnTo>
                <a:cubicBezTo>
                  <a:pt x="8595" y="3118"/>
                  <a:pt x="8591" y="3128"/>
                  <a:pt x="8584" y="3139"/>
                </a:cubicBezTo>
                <a:cubicBezTo>
                  <a:pt x="8575" y="3156"/>
                  <a:pt x="8563" y="3168"/>
                  <a:pt x="8547" y="3179"/>
                </a:cubicBezTo>
                <a:cubicBezTo>
                  <a:pt x="8553" y="3192"/>
                  <a:pt x="8538" y="3203"/>
                  <a:pt x="8553" y="3205"/>
                </a:cubicBezTo>
                <a:cubicBezTo>
                  <a:pt x="8569" y="3208"/>
                  <a:pt x="8534" y="3240"/>
                  <a:pt x="8513" y="3242"/>
                </a:cubicBezTo>
                <a:moveTo>
                  <a:pt x="7490" y="3084"/>
                </a:moveTo>
                <a:cubicBezTo>
                  <a:pt x="7495" y="3028"/>
                  <a:pt x="7503" y="2991"/>
                  <a:pt x="7511" y="2936"/>
                </a:cubicBezTo>
                <a:cubicBezTo>
                  <a:pt x="7524" y="2975"/>
                  <a:pt x="7493" y="3023"/>
                  <a:pt x="7506" y="3068"/>
                </a:cubicBezTo>
                <a:cubicBezTo>
                  <a:pt x="7498" y="3071"/>
                  <a:pt x="7506" y="3086"/>
                  <a:pt x="7490" y="3084"/>
                </a:cubicBezTo>
                <a:moveTo>
                  <a:pt x="8553" y="3123"/>
                </a:moveTo>
                <a:cubicBezTo>
                  <a:pt x="8576" y="3049"/>
                  <a:pt x="8619" y="2994"/>
                  <a:pt x="8637" y="2912"/>
                </a:cubicBezTo>
                <a:lnTo>
                  <a:pt x="8637" y="2912"/>
                </a:lnTo>
                <a:cubicBezTo>
                  <a:pt x="8638" y="2916"/>
                  <a:pt x="8638" y="2920"/>
                  <a:pt x="8638" y="2925"/>
                </a:cubicBezTo>
                <a:cubicBezTo>
                  <a:pt x="8638" y="2948"/>
                  <a:pt x="8634" y="2968"/>
                  <a:pt x="8621" y="2988"/>
                </a:cubicBezTo>
                <a:cubicBezTo>
                  <a:pt x="8617" y="2996"/>
                  <a:pt x="8612" y="3003"/>
                  <a:pt x="8606" y="3010"/>
                </a:cubicBezTo>
                <a:lnTo>
                  <a:pt x="8606" y="3010"/>
                </a:lnTo>
                <a:cubicBezTo>
                  <a:pt x="8606" y="3014"/>
                  <a:pt x="8607" y="3019"/>
                  <a:pt x="8607" y="3023"/>
                </a:cubicBezTo>
                <a:cubicBezTo>
                  <a:pt x="8607" y="3037"/>
                  <a:pt x="8604" y="3049"/>
                  <a:pt x="8597" y="3060"/>
                </a:cubicBezTo>
                <a:cubicBezTo>
                  <a:pt x="8592" y="3069"/>
                  <a:pt x="8587" y="3075"/>
                  <a:pt x="8579" y="3081"/>
                </a:cubicBezTo>
                <a:cubicBezTo>
                  <a:pt x="8563" y="3134"/>
                  <a:pt x="8529" y="3174"/>
                  <a:pt x="8502" y="3219"/>
                </a:cubicBezTo>
                <a:cubicBezTo>
                  <a:pt x="8497" y="3219"/>
                  <a:pt x="8500" y="3211"/>
                  <a:pt x="8494" y="3211"/>
                </a:cubicBezTo>
                <a:cubicBezTo>
                  <a:pt x="8489" y="3211"/>
                  <a:pt x="8514" y="3238"/>
                  <a:pt x="8508" y="3264"/>
                </a:cubicBezTo>
                <a:cubicBezTo>
                  <a:pt x="8503" y="3291"/>
                  <a:pt x="8494" y="3264"/>
                  <a:pt x="8494" y="3269"/>
                </a:cubicBezTo>
                <a:cubicBezTo>
                  <a:pt x="8494" y="3274"/>
                  <a:pt x="8486" y="3256"/>
                  <a:pt x="8486" y="3242"/>
                </a:cubicBezTo>
                <a:cubicBezTo>
                  <a:pt x="8486" y="3229"/>
                  <a:pt x="8457" y="3279"/>
                  <a:pt x="8434" y="3287"/>
                </a:cubicBezTo>
                <a:cubicBezTo>
                  <a:pt x="8449" y="3229"/>
                  <a:pt x="8521" y="3190"/>
                  <a:pt x="8539" y="3123"/>
                </a:cubicBezTo>
                <a:cubicBezTo>
                  <a:pt x="8547" y="3118"/>
                  <a:pt x="8547" y="3121"/>
                  <a:pt x="8553" y="3123"/>
                </a:cubicBezTo>
                <a:moveTo>
                  <a:pt x="8677" y="3026"/>
                </a:moveTo>
                <a:cubicBezTo>
                  <a:pt x="8690" y="2981"/>
                  <a:pt x="8685" y="2944"/>
                  <a:pt x="8703" y="2904"/>
                </a:cubicBezTo>
                <a:cubicBezTo>
                  <a:pt x="8722" y="2864"/>
                  <a:pt x="8709" y="2914"/>
                  <a:pt x="8717" y="2914"/>
                </a:cubicBezTo>
                <a:cubicBezTo>
                  <a:pt x="8725" y="2914"/>
                  <a:pt x="8706" y="2954"/>
                  <a:pt x="8703" y="2973"/>
                </a:cubicBezTo>
                <a:cubicBezTo>
                  <a:pt x="8690" y="3047"/>
                  <a:pt x="8640" y="3115"/>
                  <a:pt x="8606" y="3182"/>
                </a:cubicBezTo>
                <a:cubicBezTo>
                  <a:pt x="8613" y="3126"/>
                  <a:pt x="8653" y="3076"/>
                  <a:pt x="8677" y="3026"/>
                </a:cubicBezTo>
                <a:moveTo>
                  <a:pt x="8645" y="2904"/>
                </a:moveTo>
                <a:lnTo>
                  <a:pt x="8645" y="2904"/>
                </a:lnTo>
                <a:cubicBezTo>
                  <a:pt x="8644" y="2903"/>
                  <a:pt x="8644" y="2902"/>
                  <a:pt x="8643" y="2901"/>
                </a:cubicBezTo>
                <a:cubicBezTo>
                  <a:pt x="8643" y="2899"/>
                  <a:pt x="8641" y="2897"/>
                  <a:pt x="8641" y="2894"/>
                </a:cubicBezTo>
                <a:cubicBezTo>
                  <a:pt x="8641" y="2892"/>
                  <a:pt x="8641" y="2890"/>
                  <a:pt x="8643" y="2888"/>
                </a:cubicBezTo>
                <a:cubicBezTo>
                  <a:pt x="8651" y="2888"/>
                  <a:pt x="8645" y="2899"/>
                  <a:pt x="8645" y="2904"/>
                </a:cubicBezTo>
                <a:moveTo>
                  <a:pt x="8717" y="2904"/>
                </a:moveTo>
                <a:cubicBezTo>
                  <a:pt x="8703" y="2904"/>
                  <a:pt x="8709" y="2888"/>
                  <a:pt x="8706" y="2875"/>
                </a:cubicBezTo>
                <a:lnTo>
                  <a:pt x="8706" y="2875"/>
                </a:lnTo>
                <a:lnTo>
                  <a:pt x="8706" y="2875"/>
                </a:lnTo>
                <a:cubicBezTo>
                  <a:pt x="8710" y="2877"/>
                  <a:pt x="8713" y="2881"/>
                  <a:pt x="8715" y="2884"/>
                </a:cubicBezTo>
                <a:cubicBezTo>
                  <a:pt x="8717" y="2888"/>
                  <a:pt x="8718" y="2891"/>
                  <a:pt x="8718" y="2896"/>
                </a:cubicBezTo>
                <a:cubicBezTo>
                  <a:pt x="8718" y="2899"/>
                  <a:pt x="8718" y="2901"/>
                  <a:pt x="8717" y="2904"/>
                </a:cubicBezTo>
                <a:moveTo>
                  <a:pt x="8653" y="2867"/>
                </a:moveTo>
                <a:cubicBezTo>
                  <a:pt x="8640" y="2864"/>
                  <a:pt x="8653" y="2854"/>
                  <a:pt x="8653" y="2848"/>
                </a:cubicBezTo>
                <a:cubicBezTo>
                  <a:pt x="8653" y="2843"/>
                  <a:pt x="8651" y="2862"/>
                  <a:pt x="8653" y="2867"/>
                </a:cubicBezTo>
                <a:moveTo>
                  <a:pt x="8645" y="2951"/>
                </a:moveTo>
                <a:lnTo>
                  <a:pt x="8645" y="2951"/>
                </a:lnTo>
                <a:cubicBezTo>
                  <a:pt x="8657" y="2912"/>
                  <a:pt x="8665" y="2878"/>
                  <a:pt x="8672" y="2838"/>
                </a:cubicBezTo>
                <a:cubicBezTo>
                  <a:pt x="8685" y="2864"/>
                  <a:pt x="8666" y="2925"/>
                  <a:pt x="8645" y="2951"/>
                </a:cubicBezTo>
                <a:moveTo>
                  <a:pt x="8653" y="2838"/>
                </a:moveTo>
                <a:cubicBezTo>
                  <a:pt x="8653" y="2838"/>
                  <a:pt x="8664" y="2854"/>
                  <a:pt x="8653" y="2838"/>
                </a:cubicBezTo>
                <a:moveTo>
                  <a:pt x="7601" y="2814"/>
                </a:moveTo>
                <a:lnTo>
                  <a:pt x="7609" y="2814"/>
                </a:lnTo>
                <a:lnTo>
                  <a:pt x="7609" y="2825"/>
                </a:lnTo>
                <a:lnTo>
                  <a:pt x="7601" y="2825"/>
                </a:lnTo>
                <a:lnTo>
                  <a:pt x="7601" y="2814"/>
                </a:lnTo>
                <a:moveTo>
                  <a:pt x="8658" y="2825"/>
                </a:moveTo>
                <a:lnTo>
                  <a:pt x="8658" y="2825"/>
                </a:lnTo>
                <a:cubicBezTo>
                  <a:pt x="8658" y="2824"/>
                  <a:pt x="8658" y="2824"/>
                  <a:pt x="8658" y="2824"/>
                </a:cubicBezTo>
                <a:cubicBezTo>
                  <a:pt x="8656" y="2821"/>
                  <a:pt x="8656" y="2818"/>
                  <a:pt x="8656" y="2815"/>
                </a:cubicBezTo>
                <a:cubicBezTo>
                  <a:pt x="8656" y="2813"/>
                  <a:pt x="8656" y="2812"/>
                  <a:pt x="8656" y="2811"/>
                </a:cubicBezTo>
                <a:cubicBezTo>
                  <a:pt x="8664" y="2811"/>
                  <a:pt x="8664" y="2815"/>
                  <a:pt x="8664" y="2817"/>
                </a:cubicBezTo>
                <a:cubicBezTo>
                  <a:pt x="8664" y="2820"/>
                  <a:pt x="8658" y="2822"/>
                  <a:pt x="8658" y="2825"/>
                </a:cubicBezTo>
                <a:moveTo>
                  <a:pt x="7659" y="2772"/>
                </a:moveTo>
                <a:cubicBezTo>
                  <a:pt x="7659" y="2764"/>
                  <a:pt x="7659" y="2756"/>
                  <a:pt x="7667" y="2756"/>
                </a:cubicBezTo>
                <a:lnTo>
                  <a:pt x="7667" y="2756"/>
                </a:lnTo>
                <a:lnTo>
                  <a:pt x="7667" y="2756"/>
                </a:lnTo>
                <a:cubicBezTo>
                  <a:pt x="7668" y="2757"/>
                  <a:pt x="7669" y="2759"/>
                  <a:pt x="7669" y="2761"/>
                </a:cubicBezTo>
                <a:cubicBezTo>
                  <a:pt x="7669" y="2763"/>
                  <a:pt x="7668" y="2765"/>
                  <a:pt x="7667" y="2766"/>
                </a:cubicBezTo>
                <a:cubicBezTo>
                  <a:pt x="7666" y="2768"/>
                  <a:pt x="7664" y="2769"/>
                  <a:pt x="7663" y="2770"/>
                </a:cubicBezTo>
                <a:cubicBezTo>
                  <a:pt x="7661" y="2771"/>
                  <a:pt x="7661" y="2771"/>
                  <a:pt x="7659" y="2772"/>
                </a:cubicBezTo>
                <a:moveTo>
                  <a:pt x="8717" y="2764"/>
                </a:moveTo>
                <a:cubicBezTo>
                  <a:pt x="8719" y="2750"/>
                  <a:pt x="8703" y="2758"/>
                  <a:pt x="8706" y="2745"/>
                </a:cubicBezTo>
                <a:cubicBezTo>
                  <a:pt x="8709" y="2732"/>
                  <a:pt x="8723" y="2769"/>
                  <a:pt x="8733" y="2787"/>
                </a:cubicBezTo>
                <a:cubicBezTo>
                  <a:pt x="8744" y="2806"/>
                  <a:pt x="8722" y="2787"/>
                  <a:pt x="8711" y="2787"/>
                </a:cubicBezTo>
                <a:cubicBezTo>
                  <a:pt x="8701" y="2787"/>
                  <a:pt x="8735" y="2848"/>
                  <a:pt x="8711" y="2864"/>
                </a:cubicBezTo>
                <a:cubicBezTo>
                  <a:pt x="8725" y="2830"/>
                  <a:pt x="8706" y="2811"/>
                  <a:pt x="8703" y="2774"/>
                </a:cubicBezTo>
                <a:lnTo>
                  <a:pt x="8711" y="2774"/>
                </a:lnTo>
                <a:cubicBezTo>
                  <a:pt x="8711" y="2772"/>
                  <a:pt x="8711" y="2766"/>
                  <a:pt x="8717" y="2766"/>
                </a:cubicBezTo>
                <a:lnTo>
                  <a:pt x="8717" y="2764"/>
                </a:lnTo>
                <a:moveTo>
                  <a:pt x="7667" y="2740"/>
                </a:moveTo>
                <a:lnTo>
                  <a:pt x="7678" y="2740"/>
                </a:lnTo>
                <a:lnTo>
                  <a:pt x="7678" y="2750"/>
                </a:lnTo>
                <a:lnTo>
                  <a:pt x="7667" y="2750"/>
                </a:lnTo>
                <a:lnTo>
                  <a:pt x="7667" y="2740"/>
                </a:lnTo>
                <a:moveTo>
                  <a:pt x="7524" y="2914"/>
                </a:moveTo>
                <a:lnTo>
                  <a:pt x="7524" y="2914"/>
                </a:lnTo>
                <a:cubicBezTo>
                  <a:pt x="7536" y="2849"/>
                  <a:pt x="7554" y="2796"/>
                  <a:pt x="7585" y="2737"/>
                </a:cubicBezTo>
                <a:cubicBezTo>
                  <a:pt x="7577" y="2793"/>
                  <a:pt x="7546" y="2856"/>
                  <a:pt x="7524" y="2914"/>
                </a:cubicBezTo>
                <a:moveTo>
                  <a:pt x="8743" y="2727"/>
                </a:moveTo>
                <a:cubicBezTo>
                  <a:pt x="8740" y="2727"/>
                  <a:pt x="8733" y="2725"/>
                  <a:pt x="8735" y="2719"/>
                </a:cubicBezTo>
                <a:cubicBezTo>
                  <a:pt x="8738" y="2714"/>
                  <a:pt x="8740" y="2719"/>
                  <a:pt x="8740" y="2713"/>
                </a:cubicBezTo>
                <a:cubicBezTo>
                  <a:pt x="8740" y="2708"/>
                  <a:pt x="8743" y="2722"/>
                  <a:pt x="8743" y="2727"/>
                </a:cubicBezTo>
                <a:cubicBezTo>
                  <a:pt x="8743" y="2733"/>
                  <a:pt x="8743" y="2740"/>
                  <a:pt x="8754" y="2750"/>
                </a:cubicBezTo>
                <a:lnTo>
                  <a:pt x="8743" y="2750"/>
                </a:lnTo>
                <a:cubicBezTo>
                  <a:pt x="8735" y="2748"/>
                  <a:pt x="8740" y="2729"/>
                  <a:pt x="8743" y="2724"/>
                </a:cubicBezTo>
                <a:lnTo>
                  <a:pt x="8743" y="2727"/>
                </a:lnTo>
                <a:moveTo>
                  <a:pt x="8719" y="2716"/>
                </a:moveTo>
                <a:lnTo>
                  <a:pt x="8719" y="2716"/>
                </a:lnTo>
                <a:cubicBezTo>
                  <a:pt x="8719" y="2715"/>
                  <a:pt x="8719" y="2716"/>
                  <a:pt x="8718" y="2714"/>
                </a:cubicBezTo>
                <a:cubicBezTo>
                  <a:pt x="8717" y="2712"/>
                  <a:pt x="8715" y="2710"/>
                  <a:pt x="8712" y="2708"/>
                </a:cubicBezTo>
                <a:cubicBezTo>
                  <a:pt x="8710" y="2708"/>
                  <a:pt x="8708" y="2706"/>
                  <a:pt x="8706" y="2705"/>
                </a:cubicBezTo>
                <a:cubicBezTo>
                  <a:pt x="8725" y="2692"/>
                  <a:pt x="8731" y="2724"/>
                  <a:pt x="8725" y="2748"/>
                </a:cubicBezTo>
                <a:cubicBezTo>
                  <a:pt x="8720" y="2772"/>
                  <a:pt x="8722" y="2719"/>
                  <a:pt x="8703" y="2719"/>
                </a:cubicBezTo>
                <a:lnTo>
                  <a:pt x="8719" y="2719"/>
                </a:lnTo>
                <a:lnTo>
                  <a:pt x="8719" y="2716"/>
                </a:lnTo>
                <a:moveTo>
                  <a:pt x="7704" y="2700"/>
                </a:moveTo>
                <a:lnTo>
                  <a:pt x="7704" y="2700"/>
                </a:lnTo>
                <a:moveTo>
                  <a:pt x="7691" y="2695"/>
                </a:moveTo>
                <a:lnTo>
                  <a:pt x="7702" y="2695"/>
                </a:lnTo>
                <a:lnTo>
                  <a:pt x="7702" y="2700"/>
                </a:lnTo>
                <a:lnTo>
                  <a:pt x="7691" y="2700"/>
                </a:lnTo>
                <a:lnTo>
                  <a:pt x="7691" y="2695"/>
                </a:lnTo>
                <a:moveTo>
                  <a:pt x="7704" y="2682"/>
                </a:moveTo>
                <a:lnTo>
                  <a:pt x="7704" y="2682"/>
                </a:lnTo>
                <a:cubicBezTo>
                  <a:pt x="7704" y="2681"/>
                  <a:pt x="7704" y="2681"/>
                  <a:pt x="7704" y="2681"/>
                </a:cubicBezTo>
                <a:cubicBezTo>
                  <a:pt x="7704" y="2676"/>
                  <a:pt x="7705" y="2672"/>
                  <a:pt x="7708" y="2668"/>
                </a:cubicBezTo>
                <a:cubicBezTo>
                  <a:pt x="7710" y="2664"/>
                  <a:pt x="7712" y="2661"/>
                  <a:pt x="7718" y="2658"/>
                </a:cubicBezTo>
                <a:cubicBezTo>
                  <a:pt x="7719" y="2657"/>
                  <a:pt x="7723" y="2656"/>
                  <a:pt x="7725" y="2655"/>
                </a:cubicBezTo>
                <a:cubicBezTo>
                  <a:pt x="7715" y="2661"/>
                  <a:pt x="7718" y="2682"/>
                  <a:pt x="7704" y="2682"/>
                </a:cubicBezTo>
                <a:moveTo>
                  <a:pt x="8740" y="2676"/>
                </a:moveTo>
                <a:cubicBezTo>
                  <a:pt x="8725" y="2676"/>
                  <a:pt x="8730" y="2655"/>
                  <a:pt x="8733" y="2650"/>
                </a:cubicBezTo>
                <a:lnTo>
                  <a:pt x="8733" y="2650"/>
                </a:lnTo>
                <a:cubicBezTo>
                  <a:pt x="8734" y="2652"/>
                  <a:pt x="8735" y="2653"/>
                  <a:pt x="8736" y="2655"/>
                </a:cubicBezTo>
                <a:cubicBezTo>
                  <a:pt x="8739" y="2660"/>
                  <a:pt x="8741" y="2666"/>
                  <a:pt x="8741" y="2672"/>
                </a:cubicBezTo>
                <a:cubicBezTo>
                  <a:pt x="8741" y="2674"/>
                  <a:pt x="8741" y="2675"/>
                  <a:pt x="8740" y="2676"/>
                </a:cubicBezTo>
                <a:moveTo>
                  <a:pt x="8746" y="2642"/>
                </a:moveTo>
                <a:cubicBezTo>
                  <a:pt x="8746" y="2642"/>
                  <a:pt x="8756" y="2658"/>
                  <a:pt x="8746" y="2642"/>
                </a:cubicBezTo>
                <a:moveTo>
                  <a:pt x="7739" y="2629"/>
                </a:moveTo>
                <a:lnTo>
                  <a:pt x="7739" y="2629"/>
                </a:lnTo>
                <a:moveTo>
                  <a:pt x="7752" y="2602"/>
                </a:moveTo>
                <a:lnTo>
                  <a:pt x="7752" y="2602"/>
                </a:lnTo>
                <a:moveTo>
                  <a:pt x="8682" y="2608"/>
                </a:moveTo>
                <a:cubicBezTo>
                  <a:pt x="8685" y="2594"/>
                  <a:pt x="8677" y="2594"/>
                  <a:pt x="8682" y="2589"/>
                </a:cubicBezTo>
                <a:cubicBezTo>
                  <a:pt x="8688" y="2584"/>
                  <a:pt x="8693" y="2603"/>
                  <a:pt x="8706" y="2592"/>
                </a:cubicBezTo>
                <a:cubicBezTo>
                  <a:pt x="8719" y="2582"/>
                  <a:pt x="8695" y="2611"/>
                  <a:pt x="8706" y="2616"/>
                </a:cubicBezTo>
                <a:cubicBezTo>
                  <a:pt x="8717" y="2622"/>
                  <a:pt x="8703" y="2623"/>
                  <a:pt x="8695" y="2618"/>
                </a:cubicBezTo>
                <a:lnTo>
                  <a:pt x="8695" y="2618"/>
                </a:lnTo>
                <a:cubicBezTo>
                  <a:pt x="8697" y="2629"/>
                  <a:pt x="8698" y="2638"/>
                  <a:pt x="8698" y="2650"/>
                </a:cubicBezTo>
                <a:cubicBezTo>
                  <a:pt x="8698" y="2652"/>
                  <a:pt x="8698" y="2655"/>
                  <a:pt x="8698" y="2658"/>
                </a:cubicBezTo>
                <a:cubicBezTo>
                  <a:pt x="8693" y="2647"/>
                  <a:pt x="8680" y="2616"/>
                  <a:pt x="8698" y="2610"/>
                </a:cubicBezTo>
                <a:cubicBezTo>
                  <a:pt x="8717" y="2605"/>
                  <a:pt x="8690" y="2608"/>
                  <a:pt x="8682" y="2608"/>
                </a:cubicBezTo>
                <a:moveTo>
                  <a:pt x="8706" y="2637"/>
                </a:moveTo>
                <a:cubicBezTo>
                  <a:pt x="8754" y="2634"/>
                  <a:pt x="8709" y="2589"/>
                  <a:pt x="8719" y="2576"/>
                </a:cubicBezTo>
                <a:lnTo>
                  <a:pt x="8719" y="2576"/>
                </a:lnTo>
                <a:cubicBezTo>
                  <a:pt x="8720" y="2576"/>
                  <a:pt x="8720" y="2577"/>
                  <a:pt x="8720" y="2578"/>
                </a:cubicBezTo>
                <a:cubicBezTo>
                  <a:pt x="8731" y="2595"/>
                  <a:pt x="8735" y="2613"/>
                  <a:pt x="8735" y="2633"/>
                </a:cubicBezTo>
                <a:cubicBezTo>
                  <a:pt x="8735" y="2634"/>
                  <a:pt x="8735" y="2635"/>
                  <a:pt x="8735" y="2637"/>
                </a:cubicBezTo>
                <a:cubicBezTo>
                  <a:pt x="8733" y="2645"/>
                  <a:pt x="8723" y="2645"/>
                  <a:pt x="8717" y="2647"/>
                </a:cubicBezTo>
                <a:cubicBezTo>
                  <a:pt x="8712" y="2650"/>
                  <a:pt x="8730" y="2687"/>
                  <a:pt x="8711" y="2695"/>
                </a:cubicBezTo>
                <a:cubicBezTo>
                  <a:pt x="8693" y="2703"/>
                  <a:pt x="8717" y="2684"/>
                  <a:pt x="8717" y="2676"/>
                </a:cubicBezTo>
                <a:cubicBezTo>
                  <a:pt x="8717" y="2668"/>
                  <a:pt x="8706" y="2690"/>
                  <a:pt x="8698" y="2671"/>
                </a:cubicBezTo>
                <a:cubicBezTo>
                  <a:pt x="8690" y="2653"/>
                  <a:pt x="8703" y="2655"/>
                  <a:pt x="8706" y="2637"/>
                </a:cubicBezTo>
                <a:moveTo>
                  <a:pt x="8717" y="2568"/>
                </a:moveTo>
                <a:cubicBezTo>
                  <a:pt x="8717" y="2568"/>
                  <a:pt x="8719" y="2581"/>
                  <a:pt x="8717" y="2568"/>
                </a:cubicBezTo>
                <a:moveTo>
                  <a:pt x="8711" y="2549"/>
                </a:moveTo>
                <a:lnTo>
                  <a:pt x="8711" y="2549"/>
                </a:lnTo>
                <a:moveTo>
                  <a:pt x="8680" y="2571"/>
                </a:moveTo>
                <a:lnTo>
                  <a:pt x="8680" y="2571"/>
                </a:lnTo>
                <a:lnTo>
                  <a:pt x="8679" y="2570"/>
                </a:lnTo>
                <a:cubicBezTo>
                  <a:pt x="8676" y="2568"/>
                  <a:pt x="8674" y="2567"/>
                  <a:pt x="8672" y="2563"/>
                </a:cubicBezTo>
                <a:cubicBezTo>
                  <a:pt x="8670" y="2560"/>
                  <a:pt x="8669" y="2556"/>
                  <a:pt x="8669" y="2552"/>
                </a:cubicBezTo>
                <a:cubicBezTo>
                  <a:pt x="8669" y="2548"/>
                  <a:pt x="8670" y="2545"/>
                  <a:pt x="8672" y="2542"/>
                </a:cubicBezTo>
                <a:lnTo>
                  <a:pt x="8672" y="2541"/>
                </a:lnTo>
                <a:cubicBezTo>
                  <a:pt x="8677" y="2552"/>
                  <a:pt x="8690" y="2563"/>
                  <a:pt x="8680" y="2571"/>
                </a:cubicBezTo>
                <a:moveTo>
                  <a:pt x="7784" y="2555"/>
                </a:moveTo>
                <a:cubicBezTo>
                  <a:pt x="7773" y="2555"/>
                  <a:pt x="7784" y="2539"/>
                  <a:pt x="7792" y="2541"/>
                </a:cubicBezTo>
                <a:cubicBezTo>
                  <a:pt x="7800" y="2544"/>
                  <a:pt x="7784" y="2549"/>
                  <a:pt x="7784" y="2555"/>
                </a:cubicBezTo>
                <a:moveTo>
                  <a:pt x="8666" y="2536"/>
                </a:moveTo>
                <a:cubicBezTo>
                  <a:pt x="8666" y="2536"/>
                  <a:pt x="8677" y="2552"/>
                  <a:pt x="8666" y="2536"/>
                </a:cubicBezTo>
                <a:moveTo>
                  <a:pt x="7770" y="2531"/>
                </a:moveTo>
                <a:cubicBezTo>
                  <a:pt x="7770" y="2531"/>
                  <a:pt x="7773" y="2536"/>
                  <a:pt x="7770" y="2531"/>
                </a:cubicBezTo>
                <a:moveTo>
                  <a:pt x="8717" y="2528"/>
                </a:moveTo>
                <a:lnTo>
                  <a:pt x="8717" y="2528"/>
                </a:lnTo>
                <a:cubicBezTo>
                  <a:pt x="8716" y="2528"/>
                  <a:pt x="8716" y="2528"/>
                  <a:pt x="8715" y="2528"/>
                </a:cubicBezTo>
                <a:cubicBezTo>
                  <a:pt x="8713" y="2528"/>
                  <a:pt x="8712" y="2528"/>
                  <a:pt x="8710" y="2527"/>
                </a:cubicBezTo>
                <a:cubicBezTo>
                  <a:pt x="8708" y="2526"/>
                  <a:pt x="8707" y="2525"/>
                  <a:pt x="8706" y="2523"/>
                </a:cubicBezTo>
                <a:cubicBezTo>
                  <a:pt x="8705" y="2521"/>
                  <a:pt x="8705" y="2520"/>
                  <a:pt x="8705" y="2518"/>
                </a:cubicBezTo>
                <a:cubicBezTo>
                  <a:pt x="8705" y="2516"/>
                  <a:pt x="8705" y="2514"/>
                  <a:pt x="8706" y="2512"/>
                </a:cubicBezTo>
                <a:lnTo>
                  <a:pt x="8706" y="2512"/>
                </a:lnTo>
                <a:lnTo>
                  <a:pt x="8706" y="2512"/>
                </a:lnTo>
                <a:cubicBezTo>
                  <a:pt x="8707" y="2513"/>
                  <a:pt x="8708" y="2514"/>
                  <a:pt x="8709" y="2514"/>
                </a:cubicBezTo>
                <a:cubicBezTo>
                  <a:pt x="8711" y="2516"/>
                  <a:pt x="8714" y="2517"/>
                  <a:pt x="8715" y="2519"/>
                </a:cubicBezTo>
                <a:cubicBezTo>
                  <a:pt x="8717" y="2522"/>
                  <a:pt x="8717" y="2524"/>
                  <a:pt x="8717" y="2527"/>
                </a:cubicBezTo>
                <a:cubicBezTo>
                  <a:pt x="8717" y="2528"/>
                  <a:pt x="8717" y="2528"/>
                  <a:pt x="8717" y="2528"/>
                </a:cubicBezTo>
                <a:moveTo>
                  <a:pt x="8717" y="2499"/>
                </a:moveTo>
                <a:cubicBezTo>
                  <a:pt x="8717" y="2499"/>
                  <a:pt x="8706" y="2512"/>
                  <a:pt x="8717" y="2499"/>
                </a:cubicBezTo>
                <a:moveTo>
                  <a:pt x="7720" y="2499"/>
                </a:moveTo>
                <a:lnTo>
                  <a:pt x="7720" y="2499"/>
                </a:lnTo>
                <a:moveTo>
                  <a:pt x="8685" y="2467"/>
                </a:moveTo>
                <a:cubicBezTo>
                  <a:pt x="8677" y="2462"/>
                  <a:pt x="8664" y="2446"/>
                  <a:pt x="8682" y="2441"/>
                </a:cubicBezTo>
                <a:cubicBezTo>
                  <a:pt x="8701" y="2436"/>
                  <a:pt x="8690" y="2459"/>
                  <a:pt x="8685" y="2467"/>
                </a:cubicBezTo>
                <a:cubicBezTo>
                  <a:pt x="8680" y="2475"/>
                  <a:pt x="8703" y="2486"/>
                  <a:pt x="8703" y="2502"/>
                </a:cubicBezTo>
                <a:cubicBezTo>
                  <a:pt x="8703" y="2518"/>
                  <a:pt x="8693" y="2486"/>
                  <a:pt x="8685" y="2467"/>
                </a:cubicBezTo>
                <a:moveTo>
                  <a:pt x="7588" y="2452"/>
                </a:moveTo>
                <a:cubicBezTo>
                  <a:pt x="7585" y="2452"/>
                  <a:pt x="7585" y="2442"/>
                  <a:pt x="7585" y="2436"/>
                </a:cubicBezTo>
                <a:cubicBezTo>
                  <a:pt x="7585" y="2431"/>
                  <a:pt x="7588" y="2446"/>
                  <a:pt x="7588" y="2452"/>
                </a:cubicBezTo>
                <a:moveTo>
                  <a:pt x="7591" y="2420"/>
                </a:moveTo>
                <a:cubicBezTo>
                  <a:pt x="7591" y="2420"/>
                  <a:pt x="7585" y="2433"/>
                  <a:pt x="7591" y="2420"/>
                </a:cubicBezTo>
                <a:moveTo>
                  <a:pt x="8672" y="2380"/>
                </a:moveTo>
                <a:cubicBezTo>
                  <a:pt x="8672" y="2380"/>
                  <a:pt x="8672" y="2383"/>
                  <a:pt x="8672" y="2380"/>
                </a:cubicBezTo>
                <a:moveTo>
                  <a:pt x="7604" y="2380"/>
                </a:moveTo>
                <a:cubicBezTo>
                  <a:pt x="7604" y="2375"/>
                  <a:pt x="7612" y="2380"/>
                  <a:pt x="7604" y="2380"/>
                </a:cubicBezTo>
                <a:cubicBezTo>
                  <a:pt x="7596" y="2380"/>
                  <a:pt x="7609" y="2393"/>
                  <a:pt x="7601" y="2396"/>
                </a:cubicBezTo>
                <a:cubicBezTo>
                  <a:pt x="7593" y="2399"/>
                  <a:pt x="7604" y="2401"/>
                  <a:pt x="7604" y="2409"/>
                </a:cubicBezTo>
                <a:cubicBezTo>
                  <a:pt x="7604" y="2417"/>
                  <a:pt x="7596" y="2401"/>
                  <a:pt x="7599" y="2396"/>
                </a:cubicBezTo>
                <a:lnTo>
                  <a:pt x="7601" y="2396"/>
                </a:lnTo>
                <a:cubicBezTo>
                  <a:pt x="7601" y="2385"/>
                  <a:pt x="7596" y="2383"/>
                  <a:pt x="7604" y="2380"/>
                </a:cubicBezTo>
                <a:moveTo>
                  <a:pt x="7752" y="2412"/>
                </a:moveTo>
                <a:cubicBezTo>
                  <a:pt x="7768" y="2401"/>
                  <a:pt x="7765" y="2373"/>
                  <a:pt x="7784" y="2370"/>
                </a:cubicBezTo>
                <a:cubicBezTo>
                  <a:pt x="7802" y="2368"/>
                  <a:pt x="7770" y="2420"/>
                  <a:pt x="7752" y="2412"/>
                </a:cubicBezTo>
                <a:moveTo>
                  <a:pt x="7739" y="2372"/>
                </a:moveTo>
                <a:lnTo>
                  <a:pt x="7739" y="2372"/>
                </a:lnTo>
                <a:lnTo>
                  <a:pt x="7739" y="2372"/>
                </a:lnTo>
                <a:lnTo>
                  <a:pt x="7740" y="2372"/>
                </a:lnTo>
                <a:lnTo>
                  <a:pt x="7741" y="2371"/>
                </a:lnTo>
                <a:cubicBezTo>
                  <a:pt x="7741" y="2370"/>
                  <a:pt x="7741" y="2370"/>
                  <a:pt x="7741" y="2370"/>
                </a:cubicBezTo>
                <a:cubicBezTo>
                  <a:pt x="7747" y="2367"/>
                  <a:pt x="7747" y="2385"/>
                  <a:pt x="7739" y="2380"/>
                </a:cubicBezTo>
                <a:lnTo>
                  <a:pt x="7739" y="2372"/>
                </a:lnTo>
                <a:moveTo>
                  <a:pt x="7890" y="2359"/>
                </a:moveTo>
                <a:lnTo>
                  <a:pt x="7890" y="2359"/>
                </a:lnTo>
                <a:moveTo>
                  <a:pt x="7868" y="2354"/>
                </a:moveTo>
                <a:cubicBezTo>
                  <a:pt x="7868" y="2354"/>
                  <a:pt x="7874" y="2370"/>
                  <a:pt x="7868" y="2354"/>
                </a:cubicBezTo>
                <a:moveTo>
                  <a:pt x="8640" y="2370"/>
                </a:moveTo>
                <a:lnTo>
                  <a:pt x="8627" y="2370"/>
                </a:lnTo>
                <a:lnTo>
                  <a:pt x="8627" y="2335"/>
                </a:lnTo>
                <a:cubicBezTo>
                  <a:pt x="8637" y="2343"/>
                  <a:pt x="8651" y="2357"/>
                  <a:pt x="8640" y="2367"/>
                </a:cubicBezTo>
                <a:cubicBezTo>
                  <a:pt x="8629" y="2378"/>
                  <a:pt x="8656" y="2377"/>
                  <a:pt x="8645" y="2385"/>
                </a:cubicBezTo>
                <a:cubicBezTo>
                  <a:pt x="8635" y="2393"/>
                  <a:pt x="8677" y="2420"/>
                  <a:pt x="8666" y="2433"/>
                </a:cubicBezTo>
                <a:cubicBezTo>
                  <a:pt x="8666" y="2404"/>
                  <a:pt x="8624" y="2385"/>
                  <a:pt x="8640" y="2367"/>
                </a:cubicBezTo>
                <a:lnTo>
                  <a:pt x="8640" y="2370"/>
                </a:lnTo>
                <a:moveTo>
                  <a:pt x="7752" y="2354"/>
                </a:moveTo>
                <a:cubicBezTo>
                  <a:pt x="7744" y="2351"/>
                  <a:pt x="7754" y="2335"/>
                  <a:pt x="7757" y="2330"/>
                </a:cubicBezTo>
                <a:cubicBezTo>
                  <a:pt x="7759" y="2325"/>
                  <a:pt x="7755" y="2351"/>
                  <a:pt x="7752" y="2354"/>
                </a:cubicBezTo>
                <a:moveTo>
                  <a:pt x="7887" y="2330"/>
                </a:moveTo>
                <a:cubicBezTo>
                  <a:pt x="7887" y="2330"/>
                  <a:pt x="7895" y="2346"/>
                  <a:pt x="7887" y="2330"/>
                </a:cubicBezTo>
                <a:moveTo>
                  <a:pt x="7792" y="2335"/>
                </a:moveTo>
                <a:cubicBezTo>
                  <a:pt x="7786" y="2314"/>
                  <a:pt x="7810" y="2335"/>
                  <a:pt x="7792" y="2335"/>
                </a:cubicBezTo>
                <a:cubicBezTo>
                  <a:pt x="7773" y="2335"/>
                  <a:pt x="7797" y="2359"/>
                  <a:pt x="7781" y="2356"/>
                </a:cubicBezTo>
                <a:cubicBezTo>
                  <a:pt x="7765" y="2354"/>
                  <a:pt x="7781" y="2335"/>
                  <a:pt x="7792" y="2335"/>
                </a:cubicBezTo>
                <a:moveTo>
                  <a:pt x="8616" y="2335"/>
                </a:moveTo>
                <a:cubicBezTo>
                  <a:pt x="8611" y="2327"/>
                  <a:pt x="8600" y="2319"/>
                  <a:pt x="8598" y="2309"/>
                </a:cubicBezTo>
                <a:lnTo>
                  <a:pt x="8606" y="2309"/>
                </a:lnTo>
                <a:cubicBezTo>
                  <a:pt x="8606" y="2330"/>
                  <a:pt x="8613" y="2317"/>
                  <a:pt x="8624" y="2317"/>
                </a:cubicBezTo>
                <a:cubicBezTo>
                  <a:pt x="8635" y="2317"/>
                  <a:pt x="8613" y="2327"/>
                  <a:pt x="8616" y="2335"/>
                </a:cubicBezTo>
                <a:moveTo>
                  <a:pt x="7911" y="2309"/>
                </a:moveTo>
                <a:cubicBezTo>
                  <a:pt x="7911" y="2309"/>
                  <a:pt x="7913" y="2314"/>
                  <a:pt x="7911" y="2309"/>
                </a:cubicBezTo>
                <a:moveTo>
                  <a:pt x="7765" y="2309"/>
                </a:moveTo>
                <a:cubicBezTo>
                  <a:pt x="7765" y="2309"/>
                  <a:pt x="7770" y="2322"/>
                  <a:pt x="7765" y="2309"/>
                </a:cubicBezTo>
                <a:moveTo>
                  <a:pt x="7604" y="2354"/>
                </a:moveTo>
                <a:cubicBezTo>
                  <a:pt x="7614" y="2343"/>
                  <a:pt x="7614" y="2322"/>
                  <a:pt x="7622" y="2306"/>
                </a:cubicBezTo>
                <a:cubicBezTo>
                  <a:pt x="7630" y="2290"/>
                  <a:pt x="7622" y="2351"/>
                  <a:pt x="7604" y="2354"/>
                </a:cubicBezTo>
                <a:moveTo>
                  <a:pt x="8613" y="2301"/>
                </a:moveTo>
                <a:cubicBezTo>
                  <a:pt x="8613" y="2301"/>
                  <a:pt x="8613" y="2303"/>
                  <a:pt x="8613" y="2301"/>
                </a:cubicBezTo>
                <a:moveTo>
                  <a:pt x="8598" y="2306"/>
                </a:moveTo>
                <a:cubicBezTo>
                  <a:pt x="8584" y="2309"/>
                  <a:pt x="8584" y="2291"/>
                  <a:pt x="8587" y="2288"/>
                </a:cubicBezTo>
                <a:cubicBezTo>
                  <a:pt x="8590" y="2286"/>
                  <a:pt x="8598" y="2295"/>
                  <a:pt x="8598" y="2306"/>
                </a:cubicBezTo>
                <a:moveTo>
                  <a:pt x="8603" y="2274"/>
                </a:moveTo>
                <a:lnTo>
                  <a:pt x="8613" y="2274"/>
                </a:lnTo>
                <a:lnTo>
                  <a:pt x="8613" y="2280"/>
                </a:lnTo>
                <a:lnTo>
                  <a:pt x="8603" y="2280"/>
                </a:lnTo>
                <a:lnTo>
                  <a:pt x="8603" y="2274"/>
                </a:lnTo>
                <a:moveTo>
                  <a:pt x="7969" y="2274"/>
                </a:moveTo>
                <a:cubicBezTo>
                  <a:pt x="7969" y="2277"/>
                  <a:pt x="7966" y="2277"/>
                  <a:pt x="7964" y="2277"/>
                </a:cubicBezTo>
                <a:cubicBezTo>
                  <a:pt x="7961" y="2277"/>
                  <a:pt x="7969" y="2274"/>
                  <a:pt x="7969" y="2274"/>
                </a:cubicBezTo>
                <a:moveTo>
                  <a:pt x="8574" y="2274"/>
                </a:moveTo>
                <a:cubicBezTo>
                  <a:pt x="8574" y="2274"/>
                  <a:pt x="8574" y="2277"/>
                  <a:pt x="8574" y="2274"/>
                </a:cubicBezTo>
                <a:moveTo>
                  <a:pt x="7797" y="2317"/>
                </a:moveTo>
                <a:cubicBezTo>
                  <a:pt x="7808" y="2301"/>
                  <a:pt x="7797" y="2261"/>
                  <a:pt x="7826" y="2261"/>
                </a:cubicBezTo>
                <a:lnTo>
                  <a:pt x="7826" y="2261"/>
                </a:lnTo>
                <a:cubicBezTo>
                  <a:pt x="7824" y="2274"/>
                  <a:pt x="7820" y="2284"/>
                  <a:pt x="7814" y="2295"/>
                </a:cubicBezTo>
                <a:cubicBezTo>
                  <a:pt x="7808" y="2303"/>
                  <a:pt x="7804" y="2310"/>
                  <a:pt x="7797" y="2317"/>
                </a:cubicBezTo>
                <a:moveTo>
                  <a:pt x="8574" y="2256"/>
                </a:moveTo>
                <a:cubicBezTo>
                  <a:pt x="8574" y="2261"/>
                  <a:pt x="8566" y="2261"/>
                  <a:pt x="8563" y="2261"/>
                </a:cubicBezTo>
                <a:cubicBezTo>
                  <a:pt x="8561" y="2261"/>
                  <a:pt x="8571" y="2261"/>
                  <a:pt x="8574" y="2256"/>
                </a:cubicBezTo>
                <a:moveTo>
                  <a:pt x="7977" y="2269"/>
                </a:moveTo>
                <a:cubicBezTo>
                  <a:pt x="7974" y="2261"/>
                  <a:pt x="7987" y="2267"/>
                  <a:pt x="7987" y="2256"/>
                </a:cubicBezTo>
                <a:cubicBezTo>
                  <a:pt x="7987" y="2246"/>
                  <a:pt x="7987" y="2274"/>
                  <a:pt x="7977" y="2269"/>
                </a:cubicBezTo>
                <a:moveTo>
                  <a:pt x="8579" y="2240"/>
                </a:moveTo>
                <a:lnTo>
                  <a:pt x="8587" y="2240"/>
                </a:lnTo>
                <a:lnTo>
                  <a:pt x="8587" y="2251"/>
                </a:lnTo>
                <a:lnTo>
                  <a:pt x="8579" y="2251"/>
                </a:lnTo>
                <a:lnTo>
                  <a:pt x="8579" y="2240"/>
                </a:lnTo>
                <a:moveTo>
                  <a:pt x="8566" y="2235"/>
                </a:moveTo>
                <a:lnTo>
                  <a:pt x="8566" y="2235"/>
                </a:lnTo>
                <a:moveTo>
                  <a:pt x="7744" y="2211"/>
                </a:moveTo>
                <a:cubicBezTo>
                  <a:pt x="7744" y="2211"/>
                  <a:pt x="7747" y="2227"/>
                  <a:pt x="7744" y="2211"/>
                </a:cubicBezTo>
                <a:moveTo>
                  <a:pt x="7821" y="2253"/>
                </a:moveTo>
                <a:cubicBezTo>
                  <a:pt x="7810" y="2229"/>
                  <a:pt x="7850" y="2224"/>
                  <a:pt x="7845" y="2190"/>
                </a:cubicBezTo>
                <a:cubicBezTo>
                  <a:pt x="7860" y="2203"/>
                  <a:pt x="7834" y="2243"/>
                  <a:pt x="7821" y="2253"/>
                </a:cubicBezTo>
                <a:moveTo>
                  <a:pt x="7707" y="2176"/>
                </a:moveTo>
                <a:lnTo>
                  <a:pt x="7707" y="2176"/>
                </a:lnTo>
                <a:moveTo>
                  <a:pt x="8508" y="2176"/>
                </a:moveTo>
                <a:cubicBezTo>
                  <a:pt x="8510" y="2171"/>
                  <a:pt x="8516" y="2171"/>
                  <a:pt x="8524" y="2171"/>
                </a:cubicBezTo>
                <a:lnTo>
                  <a:pt x="8524" y="2182"/>
                </a:lnTo>
                <a:cubicBezTo>
                  <a:pt x="8516" y="2184"/>
                  <a:pt x="8513" y="2182"/>
                  <a:pt x="8508" y="2176"/>
                </a:cubicBezTo>
                <a:moveTo>
                  <a:pt x="7757" y="2174"/>
                </a:moveTo>
                <a:cubicBezTo>
                  <a:pt x="7757" y="2174"/>
                  <a:pt x="7760" y="2187"/>
                  <a:pt x="7757" y="2174"/>
                </a:cubicBezTo>
                <a:moveTo>
                  <a:pt x="7868" y="2137"/>
                </a:moveTo>
                <a:cubicBezTo>
                  <a:pt x="7868" y="2134"/>
                  <a:pt x="7873" y="2137"/>
                  <a:pt x="7868" y="2137"/>
                </a:cubicBezTo>
                <a:moveTo>
                  <a:pt x="7884" y="2108"/>
                </a:moveTo>
                <a:cubicBezTo>
                  <a:pt x="7884" y="2110"/>
                  <a:pt x="7881" y="2110"/>
                  <a:pt x="7876" y="2110"/>
                </a:cubicBezTo>
                <a:cubicBezTo>
                  <a:pt x="7870" y="2110"/>
                  <a:pt x="7882" y="2108"/>
                  <a:pt x="7884" y="2108"/>
                </a:cubicBezTo>
                <a:moveTo>
                  <a:pt x="7770" y="2147"/>
                </a:moveTo>
                <a:cubicBezTo>
                  <a:pt x="7755" y="2137"/>
                  <a:pt x="7784" y="2119"/>
                  <a:pt x="7784" y="2100"/>
                </a:cubicBezTo>
                <a:cubicBezTo>
                  <a:pt x="7784" y="2082"/>
                  <a:pt x="7773" y="2131"/>
                  <a:pt x="7770" y="2147"/>
                </a:cubicBezTo>
                <a:moveTo>
                  <a:pt x="7876" y="2094"/>
                </a:moveTo>
                <a:cubicBezTo>
                  <a:pt x="7882" y="2092"/>
                  <a:pt x="7882" y="2082"/>
                  <a:pt x="7882" y="2072"/>
                </a:cubicBezTo>
                <a:cubicBezTo>
                  <a:pt x="7882" y="2061"/>
                  <a:pt x="7890" y="2100"/>
                  <a:pt x="7876" y="2094"/>
                </a:cubicBezTo>
                <a:moveTo>
                  <a:pt x="7778" y="2295"/>
                </a:moveTo>
                <a:cubicBezTo>
                  <a:pt x="7784" y="2221"/>
                  <a:pt x="7831" y="2150"/>
                  <a:pt x="7847" y="2072"/>
                </a:cubicBezTo>
                <a:lnTo>
                  <a:pt x="7858" y="2072"/>
                </a:lnTo>
                <a:cubicBezTo>
                  <a:pt x="7837" y="2150"/>
                  <a:pt x="7808" y="2213"/>
                  <a:pt x="7778" y="2293"/>
                </a:cubicBezTo>
                <a:lnTo>
                  <a:pt x="7778" y="2295"/>
                </a:lnTo>
                <a:moveTo>
                  <a:pt x="7800" y="2058"/>
                </a:moveTo>
                <a:cubicBezTo>
                  <a:pt x="7800" y="2058"/>
                  <a:pt x="7786" y="2080"/>
                  <a:pt x="7800" y="2058"/>
                </a:cubicBezTo>
                <a:moveTo>
                  <a:pt x="7863" y="2066"/>
                </a:moveTo>
                <a:cubicBezTo>
                  <a:pt x="7847" y="2066"/>
                  <a:pt x="7857" y="2037"/>
                  <a:pt x="7868" y="2040"/>
                </a:cubicBezTo>
                <a:cubicBezTo>
                  <a:pt x="7878" y="2043"/>
                  <a:pt x="7860" y="2053"/>
                  <a:pt x="7863" y="2066"/>
                </a:cubicBezTo>
                <a:moveTo>
                  <a:pt x="7871" y="2013"/>
                </a:moveTo>
                <a:cubicBezTo>
                  <a:pt x="7860" y="2013"/>
                  <a:pt x="7871" y="1997"/>
                  <a:pt x="7882" y="2000"/>
                </a:cubicBezTo>
                <a:cubicBezTo>
                  <a:pt x="7892" y="2002"/>
                  <a:pt x="7874" y="2005"/>
                  <a:pt x="7871" y="2013"/>
                </a:cubicBezTo>
                <a:moveTo>
                  <a:pt x="8198" y="1998"/>
                </a:moveTo>
                <a:cubicBezTo>
                  <a:pt x="8198" y="1998"/>
                  <a:pt x="8189" y="2011"/>
                  <a:pt x="8198" y="1998"/>
                </a:cubicBezTo>
                <a:moveTo>
                  <a:pt x="8227" y="1987"/>
                </a:moveTo>
                <a:cubicBezTo>
                  <a:pt x="8227" y="1990"/>
                  <a:pt x="8225" y="1990"/>
                  <a:pt x="8222" y="1990"/>
                </a:cubicBezTo>
                <a:cubicBezTo>
                  <a:pt x="8219" y="1990"/>
                  <a:pt x="8227" y="1987"/>
                  <a:pt x="8227" y="1987"/>
                </a:cubicBezTo>
                <a:moveTo>
                  <a:pt x="7823" y="2005"/>
                </a:moveTo>
                <a:cubicBezTo>
                  <a:pt x="7826" y="1998"/>
                  <a:pt x="7823" y="1979"/>
                  <a:pt x="7837" y="1979"/>
                </a:cubicBezTo>
                <a:cubicBezTo>
                  <a:pt x="7850" y="1979"/>
                  <a:pt x="7831" y="2000"/>
                  <a:pt x="7823" y="2005"/>
                </a:cubicBezTo>
                <a:lnTo>
                  <a:pt x="7823" y="2005"/>
                </a:lnTo>
                <a:cubicBezTo>
                  <a:pt x="7823" y="2007"/>
                  <a:pt x="7823" y="2008"/>
                  <a:pt x="7823" y="2009"/>
                </a:cubicBezTo>
                <a:cubicBezTo>
                  <a:pt x="7823" y="2015"/>
                  <a:pt x="7823" y="2021"/>
                  <a:pt x="7821" y="2027"/>
                </a:cubicBezTo>
                <a:cubicBezTo>
                  <a:pt x="7810" y="2024"/>
                  <a:pt x="7818" y="2005"/>
                  <a:pt x="7821" y="2005"/>
                </a:cubicBezTo>
                <a:lnTo>
                  <a:pt x="7823" y="2005"/>
                </a:lnTo>
                <a:moveTo>
                  <a:pt x="8235" y="1987"/>
                </a:moveTo>
                <a:cubicBezTo>
                  <a:pt x="8235" y="1987"/>
                  <a:pt x="8254" y="1998"/>
                  <a:pt x="8235" y="1987"/>
                </a:cubicBezTo>
                <a:moveTo>
                  <a:pt x="8293" y="1961"/>
                </a:moveTo>
                <a:cubicBezTo>
                  <a:pt x="8291" y="1942"/>
                  <a:pt x="8307" y="1961"/>
                  <a:pt x="8293" y="1961"/>
                </a:cubicBezTo>
                <a:moveTo>
                  <a:pt x="8344" y="1947"/>
                </a:moveTo>
                <a:cubicBezTo>
                  <a:pt x="8344" y="1947"/>
                  <a:pt x="8352" y="1961"/>
                  <a:pt x="8344" y="1947"/>
                </a:cubicBezTo>
                <a:moveTo>
                  <a:pt x="7845" y="1942"/>
                </a:moveTo>
                <a:cubicBezTo>
                  <a:pt x="7845" y="1942"/>
                  <a:pt x="7837" y="1963"/>
                  <a:pt x="7845" y="1942"/>
                </a:cubicBezTo>
                <a:moveTo>
                  <a:pt x="8341" y="1939"/>
                </a:moveTo>
                <a:lnTo>
                  <a:pt x="8341" y="1939"/>
                </a:lnTo>
                <a:moveTo>
                  <a:pt x="8367" y="1942"/>
                </a:moveTo>
                <a:cubicBezTo>
                  <a:pt x="8359" y="1942"/>
                  <a:pt x="8367" y="1936"/>
                  <a:pt x="8367" y="1931"/>
                </a:cubicBezTo>
                <a:cubicBezTo>
                  <a:pt x="8367" y="1925"/>
                  <a:pt x="8370" y="1939"/>
                  <a:pt x="8367" y="1942"/>
                </a:cubicBezTo>
                <a:moveTo>
                  <a:pt x="7850" y="1937"/>
                </a:moveTo>
                <a:lnTo>
                  <a:pt x="7850" y="1937"/>
                </a:lnTo>
                <a:moveTo>
                  <a:pt x="7927" y="1953"/>
                </a:moveTo>
                <a:cubicBezTo>
                  <a:pt x="7913" y="1950"/>
                  <a:pt x="7927" y="1942"/>
                  <a:pt x="7924" y="1929"/>
                </a:cubicBezTo>
                <a:cubicBezTo>
                  <a:pt x="7921" y="1916"/>
                  <a:pt x="7924" y="1939"/>
                  <a:pt x="7927" y="1953"/>
                </a:cubicBezTo>
                <a:moveTo>
                  <a:pt x="8381" y="1929"/>
                </a:moveTo>
                <a:cubicBezTo>
                  <a:pt x="8381" y="1929"/>
                  <a:pt x="8383" y="1942"/>
                  <a:pt x="8381" y="1929"/>
                </a:cubicBezTo>
                <a:moveTo>
                  <a:pt x="8394" y="1916"/>
                </a:moveTo>
                <a:lnTo>
                  <a:pt x="8402" y="1916"/>
                </a:lnTo>
                <a:lnTo>
                  <a:pt x="8402" y="1923"/>
                </a:lnTo>
                <a:lnTo>
                  <a:pt x="8394" y="1923"/>
                </a:lnTo>
                <a:lnTo>
                  <a:pt x="8394" y="1916"/>
                </a:lnTo>
                <a:moveTo>
                  <a:pt x="8404" y="1900"/>
                </a:moveTo>
                <a:lnTo>
                  <a:pt x="8404" y="1900"/>
                </a:lnTo>
                <a:moveTo>
                  <a:pt x="8293" y="1892"/>
                </a:moveTo>
                <a:cubicBezTo>
                  <a:pt x="8293" y="1897"/>
                  <a:pt x="8288" y="1897"/>
                  <a:pt x="8285" y="1897"/>
                </a:cubicBezTo>
                <a:cubicBezTo>
                  <a:pt x="8283" y="1897"/>
                  <a:pt x="8291" y="1892"/>
                  <a:pt x="8293" y="1892"/>
                </a:cubicBezTo>
                <a:moveTo>
                  <a:pt x="8428" y="1889"/>
                </a:moveTo>
                <a:lnTo>
                  <a:pt x="8428" y="1889"/>
                </a:lnTo>
                <a:moveTo>
                  <a:pt x="8299" y="1892"/>
                </a:moveTo>
                <a:cubicBezTo>
                  <a:pt x="8299" y="1889"/>
                  <a:pt x="8301" y="1889"/>
                  <a:pt x="8301" y="1884"/>
                </a:cubicBezTo>
                <a:lnTo>
                  <a:pt x="8307" y="1884"/>
                </a:lnTo>
                <a:cubicBezTo>
                  <a:pt x="8312" y="1892"/>
                  <a:pt x="8304" y="1892"/>
                  <a:pt x="8299" y="1892"/>
                </a:cubicBezTo>
                <a:moveTo>
                  <a:pt x="8341" y="1871"/>
                </a:moveTo>
                <a:cubicBezTo>
                  <a:pt x="8341" y="1871"/>
                  <a:pt x="8344" y="1871"/>
                  <a:pt x="8341" y="1871"/>
                </a:cubicBezTo>
                <a:moveTo>
                  <a:pt x="8357" y="1863"/>
                </a:moveTo>
                <a:cubicBezTo>
                  <a:pt x="8352" y="1863"/>
                  <a:pt x="8357" y="1857"/>
                  <a:pt x="8357" y="1852"/>
                </a:cubicBezTo>
                <a:cubicBezTo>
                  <a:pt x="8357" y="1847"/>
                  <a:pt x="8357" y="1860"/>
                  <a:pt x="8357" y="1863"/>
                </a:cubicBezTo>
                <a:moveTo>
                  <a:pt x="8383" y="1844"/>
                </a:moveTo>
                <a:cubicBezTo>
                  <a:pt x="8378" y="1844"/>
                  <a:pt x="8383" y="1836"/>
                  <a:pt x="8383" y="1834"/>
                </a:cubicBezTo>
                <a:cubicBezTo>
                  <a:pt x="8383" y="1831"/>
                  <a:pt x="8383" y="1839"/>
                  <a:pt x="8383" y="1844"/>
                </a:cubicBezTo>
                <a:moveTo>
                  <a:pt x="8404" y="1831"/>
                </a:moveTo>
                <a:cubicBezTo>
                  <a:pt x="8404" y="1834"/>
                  <a:pt x="8403" y="1834"/>
                  <a:pt x="8397" y="1834"/>
                </a:cubicBezTo>
                <a:cubicBezTo>
                  <a:pt x="8392" y="1834"/>
                  <a:pt x="8402" y="1831"/>
                  <a:pt x="8404" y="1831"/>
                </a:cubicBezTo>
                <a:moveTo>
                  <a:pt x="8415" y="1820"/>
                </a:moveTo>
                <a:cubicBezTo>
                  <a:pt x="8415" y="1820"/>
                  <a:pt x="8415" y="1823"/>
                  <a:pt x="8415" y="1820"/>
                </a:cubicBezTo>
                <a:moveTo>
                  <a:pt x="8420" y="1818"/>
                </a:moveTo>
                <a:lnTo>
                  <a:pt x="8420" y="1818"/>
                </a:lnTo>
                <a:moveTo>
                  <a:pt x="8444" y="1860"/>
                </a:moveTo>
                <a:lnTo>
                  <a:pt x="8444" y="1860"/>
                </a:lnTo>
                <a:cubicBezTo>
                  <a:pt x="8454" y="1857"/>
                  <a:pt x="8463" y="1853"/>
                  <a:pt x="8471" y="1848"/>
                </a:cubicBezTo>
                <a:cubicBezTo>
                  <a:pt x="8490" y="1837"/>
                  <a:pt x="8503" y="1826"/>
                  <a:pt x="8516" y="1810"/>
                </a:cubicBezTo>
                <a:cubicBezTo>
                  <a:pt x="8526" y="1807"/>
                  <a:pt x="8526" y="1818"/>
                  <a:pt x="8526" y="1823"/>
                </a:cubicBezTo>
                <a:cubicBezTo>
                  <a:pt x="8526" y="1828"/>
                  <a:pt x="8514" y="1844"/>
                  <a:pt x="8500" y="1834"/>
                </a:cubicBezTo>
                <a:cubicBezTo>
                  <a:pt x="8487" y="1823"/>
                  <a:pt x="8489" y="1865"/>
                  <a:pt x="8468" y="1871"/>
                </a:cubicBezTo>
                <a:cubicBezTo>
                  <a:pt x="8447" y="1876"/>
                  <a:pt x="8473" y="1862"/>
                  <a:pt x="8473" y="1857"/>
                </a:cubicBezTo>
                <a:cubicBezTo>
                  <a:pt x="8473" y="1851"/>
                  <a:pt x="8463" y="1865"/>
                  <a:pt x="8455" y="1863"/>
                </a:cubicBezTo>
                <a:cubicBezTo>
                  <a:pt x="8447" y="1860"/>
                  <a:pt x="8469" y="1865"/>
                  <a:pt x="8463" y="1879"/>
                </a:cubicBezTo>
                <a:cubicBezTo>
                  <a:pt x="8458" y="1892"/>
                  <a:pt x="8441" y="1876"/>
                  <a:pt x="8444" y="1860"/>
                </a:cubicBezTo>
                <a:moveTo>
                  <a:pt x="7628" y="2301"/>
                </a:moveTo>
                <a:cubicBezTo>
                  <a:pt x="7662" y="2126"/>
                  <a:pt x="7755" y="1958"/>
                  <a:pt x="7808" y="1804"/>
                </a:cubicBezTo>
                <a:cubicBezTo>
                  <a:pt x="7813" y="1804"/>
                  <a:pt x="7813" y="1807"/>
                  <a:pt x="7818" y="1810"/>
                </a:cubicBezTo>
                <a:cubicBezTo>
                  <a:pt x="7755" y="1982"/>
                  <a:pt x="7681" y="2131"/>
                  <a:pt x="7628" y="2301"/>
                </a:cubicBezTo>
                <a:moveTo>
                  <a:pt x="8481" y="1810"/>
                </a:moveTo>
                <a:cubicBezTo>
                  <a:pt x="8468" y="1804"/>
                  <a:pt x="8486" y="1797"/>
                  <a:pt x="8486" y="1794"/>
                </a:cubicBezTo>
                <a:cubicBezTo>
                  <a:pt x="8486" y="1791"/>
                  <a:pt x="8481" y="1804"/>
                  <a:pt x="8481" y="1810"/>
                </a:cubicBezTo>
                <a:moveTo>
                  <a:pt x="8436" y="1799"/>
                </a:moveTo>
                <a:cubicBezTo>
                  <a:pt x="8441" y="1797"/>
                  <a:pt x="8445" y="1786"/>
                  <a:pt x="8455" y="1789"/>
                </a:cubicBezTo>
                <a:cubicBezTo>
                  <a:pt x="8466" y="1791"/>
                  <a:pt x="8447" y="1799"/>
                  <a:pt x="8436" y="1799"/>
                </a:cubicBezTo>
                <a:moveTo>
                  <a:pt x="8457" y="1783"/>
                </a:moveTo>
                <a:lnTo>
                  <a:pt x="8457" y="1783"/>
                </a:lnTo>
                <a:moveTo>
                  <a:pt x="8497" y="1781"/>
                </a:moveTo>
                <a:cubicBezTo>
                  <a:pt x="8489" y="1775"/>
                  <a:pt x="8497" y="1773"/>
                  <a:pt x="8497" y="1770"/>
                </a:cubicBezTo>
                <a:cubicBezTo>
                  <a:pt x="8497" y="1767"/>
                  <a:pt x="8497" y="1775"/>
                  <a:pt x="8497" y="1781"/>
                </a:cubicBezTo>
                <a:moveTo>
                  <a:pt x="8476" y="1770"/>
                </a:moveTo>
                <a:cubicBezTo>
                  <a:pt x="8476" y="1770"/>
                  <a:pt x="8468" y="1783"/>
                  <a:pt x="8476" y="1770"/>
                </a:cubicBezTo>
                <a:moveTo>
                  <a:pt x="8584" y="1775"/>
                </a:moveTo>
                <a:cubicBezTo>
                  <a:pt x="8579" y="1794"/>
                  <a:pt x="8561" y="1782"/>
                  <a:pt x="8563" y="1804"/>
                </a:cubicBezTo>
                <a:cubicBezTo>
                  <a:pt x="8566" y="1825"/>
                  <a:pt x="8547" y="1806"/>
                  <a:pt x="8539" y="1812"/>
                </a:cubicBezTo>
                <a:cubicBezTo>
                  <a:pt x="8531" y="1817"/>
                  <a:pt x="8550" y="1799"/>
                  <a:pt x="8537" y="1799"/>
                </a:cubicBezTo>
                <a:cubicBezTo>
                  <a:pt x="8524" y="1799"/>
                  <a:pt x="8553" y="1799"/>
                  <a:pt x="8558" y="1794"/>
                </a:cubicBezTo>
                <a:cubicBezTo>
                  <a:pt x="8563" y="1789"/>
                  <a:pt x="8551" y="1786"/>
                  <a:pt x="8553" y="1781"/>
                </a:cubicBezTo>
                <a:cubicBezTo>
                  <a:pt x="8556" y="1775"/>
                  <a:pt x="8566" y="1769"/>
                  <a:pt x="8574" y="1759"/>
                </a:cubicBezTo>
                <a:cubicBezTo>
                  <a:pt x="8582" y="1748"/>
                  <a:pt x="8571" y="1783"/>
                  <a:pt x="8584" y="1775"/>
                </a:cubicBezTo>
                <a:moveTo>
                  <a:pt x="8516" y="1759"/>
                </a:moveTo>
                <a:lnTo>
                  <a:pt x="8516" y="1759"/>
                </a:lnTo>
                <a:moveTo>
                  <a:pt x="8598" y="1754"/>
                </a:moveTo>
                <a:lnTo>
                  <a:pt x="8603" y="1754"/>
                </a:lnTo>
                <a:lnTo>
                  <a:pt x="8603" y="1759"/>
                </a:lnTo>
                <a:lnTo>
                  <a:pt x="8598" y="1759"/>
                </a:lnTo>
                <a:lnTo>
                  <a:pt x="8598" y="1754"/>
                </a:lnTo>
                <a:moveTo>
                  <a:pt x="8497" y="1754"/>
                </a:moveTo>
                <a:cubicBezTo>
                  <a:pt x="8497" y="1754"/>
                  <a:pt x="8500" y="1757"/>
                  <a:pt x="8497" y="1754"/>
                </a:cubicBezTo>
                <a:moveTo>
                  <a:pt x="8534" y="1741"/>
                </a:moveTo>
                <a:cubicBezTo>
                  <a:pt x="8534" y="1741"/>
                  <a:pt x="8516" y="1759"/>
                  <a:pt x="8534" y="1741"/>
                </a:cubicBezTo>
                <a:moveTo>
                  <a:pt x="7826" y="1812"/>
                </a:moveTo>
                <a:cubicBezTo>
                  <a:pt x="7808" y="1786"/>
                  <a:pt x="7837" y="1762"/>
                  <a:pt x="7845" y="1741"/>
                </a:cubicBezTo>
                <a:cubicBezTo>
                  <a:pt x="7852" y="1720"/>
                  <a:pt x="7826" y="1783"/>
                  <a:pt x="7826" y="1812"/>
                </a:cubicBezTo>
                <a:moveTo>
                  <a:pt x="7847" y="1733"/>
                </a:moveTo>
                <a:cubicBezTo>
                  <a:pt x="7855" y="1728"/>
                  <a:pt x="7850" y="1717"/>
                  <a:pt x="7863" y="1717"/>
                </a:cubicBezTo>
                <a:lnTo>
                  <a:pt x="7863" y="1717"/>
                </a:lnTo>
                <a:cubicBezTo>
                  <a:pt x="7863" y="1718"/>
                  <a:pt x="7863" y="1719"/>
                  <a:pt x="7863" y="1720"/>
                </a:cubicBezTo>
                <a:cubicBezTo>
                  <a:pt x="7863" y="1723"/>
                  <a:pt x="7863" y="1725"/>
                  <a:pt x="7862" y="1727"/>
                </a:cubicBezTo>
                <a:cubicBezTo>
                  <a:pt x="7860" y="1729"/>
                  <a:pt x="7859" y="1730"/>
                  <a:pt x="7857" y="1732"/>
                </a:cubicBezTo>
                <a:cubicBezTo>
                  <a:pt x="7854" y="1733"/>
                  <a:pt x="7853" y="1733"/>
                  <a:pt x="7850" y="1733"/>
                </a:cubicBezTo>
                <a:cubicBezTo>
                  <a:pt x="7849" y="1733"/>
                  <a:pt x="7848" y="1733"/>
                  <a:pt x="7847" y="1733"/>
                </a:cubicBezTo>
                <a:moveTo>
                  <a:pt x="8561" y="1730"/>
                </a:moveTo>
                <a:cubicBezTo>
                  <a:pt x="8547" y="1722"/>
                  <a:pt x="8571" y="1717"/>
                  <a:pt x="8566" y="1709"/>
                </a:cubicBezTo>
                <a:cubicBezTo>
                  <a:pt x="8561" y="1701"/>
                  <a:pt x="8561" y="1720"/>
                  <a:pt x="8561" y="1730"/>
                </a:cubicBezTo>
                <a:moveTo>
                  <a:pt x="8616" y="1675"/>
                </a:moveTo>
                <a:lnTo>
                  <a:pt x="8624" y="1675"/>
                </a:lnTo>
                <a:lnTo>
                  <a:pt x="8624" y="1680"/>
                </a:lnTo>
                <a:lnTo>
                  <a:pt x="8616" y="1680"/>
                </a:lnTo>
                <a:lnTo>
                  <a:pt x="8616" y="1675"/>
                </a:lnTo>
                <a:moveTo>
                  <a:pt x="8637" y="1670"/>
                </a:moveTo>
                <a:cubicBezTo>
                  <a:pt x="8637" y="1670"/>
                  <a:pt x="8640" y="1670"/>
                  <a:pt x="8637" y="1670"/>
                </a:cubicBezTo>
                <a:moveTo>
                  <a:pt x="8587" y="1670"/>
                </a:moveTo>
                <a:cubicBezTo>
                  <a:pt x="8587" y="1670"/>
                  <a:pt x="8590" y="1670"/>
                  <a:pt x="8587" y="1670"/>
                </a:cubicBezTo>
                <a:moveTo>
                  <a:pt x="8695" y="1664"/>
                </a:moveTo>
                <a:cubicBezTo>
                  <a:pt x="8695" y="1664"/>
                  <a:pt x="8685" y="1680"/>
                  <a:pt x="8695" y="1664"/>
                </a:cubicBezTo>
                <a:moveTo>
                  <a:pt x="8643" y="1680"/>
                </a:moveTo>
                <a:cubicBezTo>
                  <a:pt x="8666" y="1691"/>
                  <a:pt x="8656" y="1667"/>
                  <a:pt x="8666" y="1654"/>
                </a:cubicBezTo>
                <a:cubicBezTo>
                  <a:pt x="8677" y="1640"/>
                  <a:pt x="8666" y="1675"/>
                  <a:pt x="8677" y="1683"/>
                </a:cubicBezTo>
                <a:cubicBezTo>
                  <a:pt x="8688" y="1691"/>
                  <a:pt x="8666" y="1693"/>
                  <a:pt x="8666" y="1701"/>
                </a:cubicBezTo>
                <a:cubicBezTo>
                  <a:pt x="8666" y="1709"/>
                  <a:pt x="8632" y="1707"/>
                  <a:pt x="8632" y="1722"/>
                </a:cubicBezTo>
                <a:lnTo>
                  <a:pt x="8632" y="1722"/>
                </a:lnTo>
                <a:cubicBezTo>
                  <a:pt x="8631" y="1722"/>
                  <a:pt x="8631" y="1722"/>
                  <a:pt x="8630" y="1722"/>
                </a:cubicBezTo>
                <a:cubicBezTo>
                  <a:pt x="8624" y="1722"/>
                  <a:pt x="8619" y="1724"/>
                  <a:pt x="8614" y="1727"/>
                </a:cubicBezTo>
                <a:cubicBezTo>
                  <a:pt x="8609" y="1730"/>
                  <a:pt x="8606" y="1733"/>
                  <a:pt x="8603" y="1738"/>
                </a:cubicBezTo>
                <a:cubicBezTo>
                  <a:pt x="8602" y="1740"/>
                  <a:pt x="8601" y="1742"/>
                  <a:pt x="8600" y="1744"/>
                </a:cubicBezTo>
                <a:cubicBezTo>
                  <a:pt x="8592" y="1717"/>
                  <a:pt x="8640" y="1709"/>
                  <a:pt x="8643" y="1680"/>
                </a:cubicBezTo>
                <a:moveTo>
                  <a:pt x="8685" y="1651"/>
                </a:moveTo>
                <a:cubicBezTo>
                  <a:pt x="8680" y="1648"/>
                  <a:pt x="8691" y="1630"/>
                  <a:pt x="8693" y="1625"/>
                </a:cubicBezTo>
                <a:cubicBezTo>
                  <a:pt x="8696" y="1619"/>
                  <a:pt x="8690" y="1643"/>
                  <a:pt x="8685" y="1651"/>
                </a:cubicBezTo>
                <a:moveTo>
                  <a:pt x="7903" y="1651"/>
                </a:moveTo>
                <a:cubicBezTo>
                  <a:pt x="7890" y="1667"/>
                  <a:pt x="7887" y="1696"/>
                  <a:pt x="7863" y="1715"/>
                </a:cubicBezTo>
                <a:cubicBezTo>
                  <a:pt x="7882" y="1662"/>
                  <a:pt x="7911" y="1625"/>
                  <a:pt x="7924" y="1580"/>
                </a:cubicBezTo>
                <a:cubicBezTo>
                  <a:pt x="7940" y="1606"/>
                  <a:pt x="7913" y="1619"/>
                  <a:pt x="7903" y="1651"/>
                </a:cubicBezTo>
                <a:moveTo>
                  <a:pt x="7927" y="1572"/>
                </a:moveTo>
                <a:lnTo>
                  <a:pt x="7927" y="1572"/>
                </a:lnTo>
                <a:cubicBezTo>
                  <a:pt x="7927" y="1570"/>
                  <a:pt x="7927" y="1569"/>
                  <a:pt x="7928" y="1568"/>
                </a:cubicBezTo>
                <a:cubicBezTo>
                  <a:pt x="7929" y="1566"/>
                  <a:pt x="7931" y="1564"/>
                  <a:pt x="7933" y="1563"/>
                </a:cubicBezTo>
                <a:cubicBezTo>
                  <a:pt x="7935" y="1562"/>
                  <a:pt x="7937" y="1561"/>
                  <a:pt x="7940" y="1561"/>
                </a:cubicBezTo>
                <a:lnTo>
                  <a:pt x="7940" y="1561"/>
                </a:lnTo>
                <a:cubicBezTo>
                  <a:pt x="7937" y="1566"/>
                  <a:pt x="7935" y="1572"/>
                  <a:pt x="7927" y="1572"/>
                </a:cubicBezTo>
                <a:moveTo>
                  <a:pt x="8698" y="1638"/>
                </a:moveTo>
                <a:cubicBezTo>
                  <a:pt x="8706" y="1590"/>
                  <a:pt x="8733" y="1574"/>
                  <a:pt x="8754" y="1535"/>
                </a:cubicBezTo>
                <a:cubicBezTo>
                  <a:pt x="8759" y="1537"/>
                  <a:pt x="8767" y="1540"/>
                  <a:pt x="8762" y="1553"/>
                </a:cubicBezTo>
                <a:lnTo>
                  <a:pt x="8754" y="1553"/>
                </a:lnTo>
                <a:cubicBezTo>
                  <a:pt x="8759" y="1595"/>
                  <a:pt x="8709" y="1614"/>
                  <a:pt x="8698" y="1640"/>
                </a:cubicBezTo>
                <a:lnTo>
                  <a:pt x="8698" y="1638"/>
                </a:lnTo>
                <a:moveTo>
                  <a:pt x="8672" y="1619"/>
                </a:moveTo>
                <a:lnTo>
                  <a:pt x="8672" y="1619"/>
                </a:lnTo>
                <a:cubicBezTo>
                  <a:pt x="8675" y="1612"/>
                  <a:pt x="8678" y="1607"/>
                  <a:pt x="8682" y="1600"/>
                </a:cubicBezTo>
                <a:cubicBezTo>
                  <a:pt x="8698" y="1572"/>
                  <a:pt x="8714" y="1550"/>
                  <a:pt x="8735" y="1527"/>
                </a:cubicBezTo>
                <a:cubicBezTo>
                  <a:pt x="8733" y="1564"/>
                  <a:pt x="8696" y="1592"/>
                  <a:pt x="8672" y="1619"/>
                </a:cubicBezTo>
                <a:cubicBezTo>
                  <a:pt x="8649" y="1645"/>
                  <a:pt x="8659" y="1653"/>
                  <a:pt x="8640" y="1656"/>
                </a:cubicBezTo>
                <a:cubicBezTo>
                  <a:pt x="8622" y="1658"/>
                  <a:pt x="8656" y="1627"/>
                  <a:pt x="8672" y="1619"/>
                </a:cubicBezTo>
                <a:moveTo>
                  <a:pt x="8746" y="1516"/>
                </a:moveTo>
                <a:cubicBezTo>
                  <a:pt x="8746" y="1521"/>
                  <a:pt x="8743" y="1521"/>
                  <a:pt x="8740" y="1521"/>
                </a:cubicBezTo>
                <a:lnTo>
                  <a:pt x="8740" y="1521"/>
                </a:lnTo>
                <a:lnTo>
                  <a:pt x="8740" y="1521"/>
                </a:lnTo>
                <a:cubicBezTo>
                  <a:pt x="8740" y="1520"/>
                  <a:pt x="8741" y="1520"/>
                  <a:pt x="8741" y="1519"/>
                </a:cubicBezTo>
                <a:cubicBezTo>
                  <a:pt x="8742" y="1518"/>
                  <a:pt x="8743" y="1517"/>
                  <a:pt x="8743" y="1517"/>
                </a:cubicBezTo>
                <a:cubicBezTo>
                  <a:pt x="8745" y="1516"/>
                  <a:pt x="8745" y="1516"/>
                  <a:pt x="8746" y="1516"/>
                </a:cubicBezTo>
                <a:moveTo>
                  <a:pt x="8754" y="1508"/>
                </a:moveTo>
                <a:cubicBezTo>
                  <a:pt x="8743" y="1498"/>
                  <a:pt x="8770" y="1484"/>
                  <a:pt x="8767" y="1463"/>
                </a:cubicBezTo>
                <a:cubicBezTo>
                  <a:pt x="8764" y="1442"/>
                  <a:pt x="8756" y="1498"/>
                  <a:pt x="8754" y="1508"/>
                </a:cubicBezTo>
                <a:moveTo>
                  <a:pt x="8838" y="1437"/>
                </a:moveTo>
                <a:cubicBezTo>
                  <a:pt x="8838" y="1439"/>
                  <a:pt x="8836" y="1439"/>
                  <a:pt x="8833" y="1439"/>
                </a:cubicBezTo>
                <a:cubicBezTo>
                  <a:pt x="8830" y="1439"/>
                  <a:pt x="8836" y="1437"/>
                  <a:pt x="8838" y="1437"/>
                </a:cubicBezTo>
                <a:moveTo>
                  <a:pt x="8772" y="1540"/>
                </a:moveTo>
                <a:cubicBezTo>
                  <a:pt x="8756" y="1500"/>
                  <a:pt x="8807" y="1461"/>
                  <a:pt x="8815" y="1421"/>
                </a:cubicBezTo>
                <a:cubicBezTo>
                  <a:pt x="8828" y="1421"/>
                  <a:pt x="8825" y="1436"/>
                  <a:pt x="8825" y="1447"/>
                </a:cubicBezTo>
                <a:cubicBezTo>
                  <a:pt x="8825" y="1457"/>
                  <a:pt x="8815" y="1444"/>
                  <a:pt x="8807" y="1455"/>
                </a:cubicBezTo>
                <a:cubicBezTo>
                  <a:pt x="8799" y="1465"/>
                  <a:pt x="8822" y="1458"/>
                  <a:pt x="8815" y="1474"/>
                </a:cubicBezTo>
                <a:lnTo>
                  <a:pt x="8796" y="1474"/>
                </a:lnTo>
                <a:cubicBezTo>
                  <a:pt x="8809" y="1500"/>
                  <a:pt x="8780" y="1511"/>
                  <a:pt x="8772" y="1537"/>
                </a:cubicBezTo>
                <a:lnTo>
                  <a:pt x="8772" y="1540"/>
                </a:lnTo>
                <a:moveTo>
                  <a:pt x="8775" y="1458"/>
                </a:moveTo>
                <a:cubicBezTo>
                  <a:pt x="8783" y="1437"/>
                  <a:pt x="8780" y="1428"/>
                  <a:pt x="8796" y="1418"/>
                </a:cubicBezTo>
                <a:cubicBezTo>
                  <a:pt x="8812" y="1407"/>
                  <a:pt x="8788" y="1455"/>
                  <a:pt x="8775" y="1458"/>
                </a:cubicBezTo>
                <a:moveTo>
                  <a:pt x="8146" y="1416"/>
                </a:moveTo>
                <a:cubicBezTo>
                  <a:pt x="8146" y="1416"/>
                  <a:pt x="8149" y="1418"/>
                  <a:pt x="8146" y="1416"/>
                </a:cubicBezTo>
                <a:moveTo>
                  <a:pt x="8822" y="1416"/>
                </a:moveTo>
                <a:lnTo>
                  <a:pt x="8822" y="1416"/>
                </a:lnTo>
                <a:cubicBezTo>
                  <a:pt x="8822" y="1415"/>
                  <a:pt x="8822" y="1415"/>
                  <a:pt x="8822" y="1414"/>
                </a:cubicBezTo>
                <a:cubicBezTo>
                  <a:pt x="8822" y="1409"/>
                  <a:pt x="8824" y="1404"/>
                  <a:pt x="8826" y="1400"/>
                </a:cubicBezTo>
                <a:cubicBezTo>
                  <a:pt x="8828" y="1397"/>
                  <a:pt x="8830" y="1394"/>
                  <a:pt x="8833" y="1392"/>
                </a:cubicBezTo>
                <a:cubicBezTo>
                  <a:pt x="8841" y="1394"/>
                  <a:pt x="8841" y="1408"/>
                  <a:pt x="8838" y="1418"/>
                </a:cubicBezTo>
                <a:lnTo>
                  <a:pt x="8822" y="1418"/>
                </a:lnTo>
                <a:lnTo>
                  <a:pt x="8822" y="1416"/>
                </a:lnTo>
                <a:moveTo>
                  <a:pt x="8952" y="1334"/>
                </a:moveTo>
                <a:cubicBezTo>
                  <a:pt x="8952" y="1334"/>
                  <a:pt x="8942" y="1347"/>
                  <a:pt x="8952" y="1334"/>
                </a:cubicBezTo>
                <a:moveTo>
                  <a:pt x="8878" y="1326"/>
                </a:moveTo>
                <a:lnTo>
                  <a:pt x="8878" y="1326"/>
                </a:lnTo>
                <a:moveTo>
                  <a:pt x="8838" y="1387"/>
                </a:moveTo>
                <a:cubicBezTo>
                  <a:pt x="8833" y="1368"/>
                  <a:pt x="8860" y="1347"/>
                  <a:pt x="8860" y="1318"/>
                </a:cubicBezTo>
                <a:cubicBezTo>
                  <a:pt x="8878" y="1328"/>
                  <a:pt x="8847" y="1360"/>
                  <a:pt x="8860" y="1381"/>
                </a:cubicBezTo>
                <a:cubicBezTo>
                  <a:pt x="8874" y="1402"/>
                  <a:pt x="8838" y="1373"/>
                  <a:pt x="8838" y="1387"/>
                </a:cubicBezTo>
                <a:moveTo>
                  <a:pt x="8838" y="1328"/>
                </a:moveTo>
                <a:cubicBezTo>
                  <a:pt x="8833" y="1328"/>
                  <a:pt x="8838" y="1320"/>
                  <a:pt x="8838" y="1318"/>
                </a:cubicBezTo>
                <a:cubicBezTo>
                  <a:pt x="8838" y="1315"/>
                  <a:pt x="8838" y="1326"/>
                  <a:pt x="8838" y="1328"/>
                </a:cubicBezTo>
                <a:moveTo>
                  <a:pt x="8971" y="1289"/>
                </a:moveTo>
                <a:cubicBezTo>
                  <a:pt x="8971" y="1289"/>
                  <a:pt x="8971" y="1291"/>
                  <a:pt x="8971" y="1289"/>
                </a:cubicBezTo>
                <a:moveTo>
                  <a:pt x="8891" y="1286"/>
                </a:moveTo>
                <a:lnTo>
                  <a:pt x="8899" y="1286"/>
                </a:lnTo>
                <a:lnTo>
                  <a:pt x="8899" y="1294"/>
                </a:lnTo>
                <a:lnTo>
                  <a:pt x="8891" y="1294"/>
                </a:lnTo>
                <a:lnTo>
                  <a:pt x="8891" y="1286"/>
                </a:lnTo>
                <a:moveTo>
                  <a:pt x="8865" y="1307"/>
                </a:moveTo>
                <a:lnTo>
                  <a:pt x="8865" y="1307"/>
                </a:lnTo>
                <a:cubicBezTo>
                  <a:pt x="8868" y="1304"/>
                  <a:pt x="8871" y="1301"/>
                  <a:pt x="8872" y="1298"/>
                </a:cubicBezTo>
                <a:cubicBezTo>
                  <a:pt x="8876" y="1292"/>
                  <a:pt x="8877" y="1285"/>
                  <a:pt x="8878" y="1278"/>
                </a:cubicBezTo>
                <a:cubicBezTo>
                  <a:pt x="8891" y="1281"/>
                  <a:pt x="8886" y="1312"/>
                  <a:pt x="8865" y="1307"/>
                </a:cubicBezTo>
                <a:moveTo>
                  <a:pt x="8254" y="1265"/>
                </a:moveTo>
                <a:cubicBezTo>
                  <a:pt x="8248" y="1265"/>
                  <a:pt x="8251" y="1259"/>
                  <a:pt x="8248" y="1254"/>
                </a:cubicBezTo>
                <a:cubicBezTo>
                  <a:pt x="8246" y="1248"/>
                  <a:pt x="8259" y="1259"/>
                  <a:pt x="8259" y="1262"/>
                </a:cubicBezTo>
                <a:cubicBezTo>
                  <a:pt x="8259" y="1264"/>
                  <a:pt x="8254" y="1265"/>
                  <a:pt x="8254" y="1265"/>
                </a:cubicBezTo>
                <a:moveTo>
                  <a:pt x="8238" y="1265"/>
                </a:moveTo>
                <a:cubicBezTo>
                  <a:pt x="8227" y="1262"/>
                  <a:pt x="8240" y="1241"/>
                  <a:pt x="8248" y="1241"/>
                </a:cubicBezTo>
                <a:lnTo>
                  <a:pt x="8248" y="1241"/>
                </a:lnTo>
                <a:cubicBezTo>
                  <a:pt x="8246" y="1249"/>
                  <a:pt x="8243" y="1256"/>
                  <a:pt x="8239" y="1263"/>
                </a:cubicBezTo>
                <a:cubicBezTo>
                  <a:pt x="8238" y="1264"/>
                  <a:pt x="8238" y="1264"/>
                  <a:pt x="8238" y="1265"/>
                </a:cubicBezTo>
                <a:moveTo>
                  <a:pt x="8894" y="1238"/>
                </a:moveTo>
                <a:lnTo>
                  <a:pt x="8894" y="1238"/>
                </a:lnTo>
                <a:moveTo>
                  <a:pt x="8275" y="1225"/>
                </a:moveTo>
                <a:cubicBezTo>
                  <a:pt x="8275" y="1225"/>
                  <a:pt x="8277" y="1238"/>
                  <a:pt x="8275" y="1225"/>
                </a:cubicBezTo>
                <a:moveTo>
                  <a:pt x="8259" y="1238"/>
                </a:moveTo>
                <a:cubicBezTo>
                  <a:pt x="8248" y="1238"/>
                  <a:pt x="8259" y="1220"/>
                  <a:pt x="8264" y="1223"/>
                </a:cubicBezTo>
                <a:cubicBezTo>
                  <a:pt x="8270" y="1225"/>
                  <a:pt x="8262" y="1228"/>
                  <a:pt x="8262" y="1236"/>
                </a:cubicBezTo>
                <a:cubicBezTo>
                  <a:pt x="8262" y="1244"/>
                  <a:pt x="8259" y="1252"/>
                  <a:pt x="8259" y="1238"/>
                </a:cubicBezTo>
                <a:moveTo>
                  <a:pt x="8280" y="1220"/>
                </a:moveTo>
                <a:lnTo>
                  <a:pt x="8280" y="1220"/>
                </a:lnTo>
                <a:moveTo>
                  <a:pt x="8277" y="1201"/>
                </a:moveTo>
                <a:cubicBezTo>
                  <a:pt x="8277" y="1193"/>
                  <a:pt x="8288" y="1185"/>
                  <a:pt x="8288" y="1175"/>
                </a:cubicBezTo>
                <a:lnTo>
                  <a:pt x="8301" y="1175"/>
                </a:lnTo>
                <a:cubicBezTo>
                  <a:pt x="8307" y="1193"/>
                  <a:pt x="8277" y="1193"/>
                  <a:pt x="8293" y="1201"/>
                </a:cubicBezTo>
                <a:cubicBezTo>
                  <a:pt x="8309" y="1209"/>
                  <a:pt x="8285" y="1199"/>
                  <a:pt x="8277" y="1201"/>
                </a:cubicBezTo>
                <a:moveTo>
                  <a:pt x="8952" y="1159"/>
                </a:moveTo>
                <a:cubicBezTo>
                  <a:pt x="8957" y="1162"/>
                  <a:pt x="8957" y="1156"/>
                  <a:pt x="8957" y="1154"/>
                </a:cubicBezTo>
                <a:cubicBezTo>
                  <a:pt x="8957" y="1151"/>
                  <a:pt x="8955" y="1167"/>
                  <a:pt x="8957" y="1180"/>
                </a:cubicBezTo>
                <a:lnTo>
                  <a:pt x="8957" y="1180"/>
                </a:lnTo>
                <a:cubicBezTo>
                  <a:pt x="8957" y="1179"/>
                  <a:pt x="8957" y="1179"/>
                  <a:pt x="8956" y="1178"/>
                </a:cubicBezTo>
                <a:cubicBezTo>
                  <a:pt x="8954" y="1173"/>
                  <a:pt x="8952" y="1168"/>
                  <a:pt x="8952" y="1163"/>
                </a:cubicBezTo>
                <a:cubicBezTo>
                  <a:pt x="8952" y="1162"/>
                  <a:pt x="8952" y="1160"/>
                  <a:pt x="8952" y="1159"/>
                </a:cubicBezTo>
                <a:moveTo>
                  <a:pt x="8304" y="1167"/>
                </a:moveTo>
                <a:cubicBezTo>
                  <a:pt x="8301" y="1156"/>
                  <a:pt x="8317" y="1167"/>
                  <a:pt x="8314" y="1154"/>
                </a:cubicBezTo>
                <a:lnTo>
                  <a:pt x="8325" y="1154"/>
                </a:lnTo>
                <a:lnTo>
                  <a:pt x="8325" y="1154"/>
                </a:lnTo>
                <a:cubicBezTo>
                  <a:pt x="8323" y="1157"/>
                  <a:pt x="8321" y="1159"/>
                  <a:pt x="8317" y="1161"/>
                </a:cubicBezTo>
                <a:cubicBezTo>
                  <a:pt x="8314" y="1163"/>
                  <a:pt x="8309" y="1164"/>
                  <a:pt x="8304" y="1164"/>
                </a:cubicBezTo>
                <a:lnTo>
                  <a:pt x="8304" y="1164"/>
                </a:lnTo>
                <a:lnTo>
                  <a:pt x="8304" y="1167"/>
                </a:lnTo>
                <a:moveTo>
                  <a:pt x="8328" y="1143"/>
                </a:moveTo>
                <a:lnTo>
                  <a:pt x="8328" y="1143"/>
                </a:lnTo>
                <a:moveTo>
                  <a:pt x="8227" y="1125"/>
                </a:moveTo>
                <a:cubicBezTo>
                  <a:pt x="8227" y="1125"/>
                  <a:pt x="8222" y="1141"/>
                  <a:pt x="8227" y="1125"/>
                </a:cubicBezTo>
                <a:moveTo>
                  <a:pt x="8963" y="1114"/>
                </a:moveTo>
                <a:cubicBezTo>
                  <a:pt x="8957" y="1098"/>
                  <a:pt x="8977" y="1114"/>
                  <a:pt x="8963" y="1114"/>
                </a:cubicBezTo>
                <a:cubicBezTo>
                  <a:pt x="8950" y="1114"/>
                  <a:pt x="8965" y="1151"/>
                  <a:pt x="8944" y="1151"/>
                </a:cubicBezTo>
                <a:cubicBezTo>
                  <a:pt x="8923" y="1151"/>
                  <a:pt x="8949" y="1137"/>
                  <a:pt x="8944" y="1119"/>
                </a:cubicBezTo>
                <a:cubicBezTo>
                  <a:pt x="8939" y="1100"/>
                  <a:pt x="8949" y="1106"/>
                  <a:pt x="8963" y="1114"/>
                </a:cubicBezTo>
                <a:moveTo>
                  <a:pt x="8944" y="1111"/>
                </a:moveTo>
                <a:lnTo>
                  <a:pt x="8939" y="1111"/>
                </a:lnTo>
                <a:cubicBezTo>
                  <a:pt x="8939" y="1103"/>
                  <a:pt x="8944" y="1103"/>
                  <a:pt x="8944" y="1111"/>
                </a:cubicBezTo>
                <a:moveTo>
                  <a:pt x="8235" y="1103"/>
                </a:moveTo>
                <a:cubicBezTo>
                  <a:pt x="8235" y="1103"/>
                  <a:pt x="8227" y="1127"/>
                  <a:pt x="8235" y="1103"/>
                </a:cubicBezTo>
                <a:moveTo>
                  <a:pt x="8328" y="1130"/>
                </a:moveTo>
                <a:cubicBezTo>
                  <a:pt x="8338" y="1125"/>
                  <a:pt x="8338" y="1101"/>
                  <a:pt x="8354" y="1101"/>
                </a:cubicBezTo>
                <a:cubicBezTo>
                  <a:pt x="8370" y="1101"/>
                  <a:pt x="8359" y="1117"/>
                  <a:pt x="8346" y="1133"/>
                </a:cubicBezTo>
                <a:cubicBezTo>
                  <a:pt x="8333" y="1148"/>
                  <a:pt x="8341" y="1127"/>
                  <a:pt x="8328" y="1130"/>
                </a:cubicBezTo>
                <a:moveTo>
                  <a:pt x="8357" y="1093"/>
                </a:moveTo>
                <a:lnTo>
                  <a:pt x="8357" y="1093"/>
                </a:lnTo>
                <a:moveTo>
                  <a:pt x="8248" y="1093"/>
                </a:moveTo>
                <a:cubicBezTo>
                  <a:pt x="8248" y="1093"/>
                  <a:pt x="8251" y="1098"/>
                  <a:pt x="8248" y="1093"/>
                </a:cubicBezTo>
                <a:moveTo>
                  <a:pt x="8277" y="1064"/>
                </a:moveTo>
                <a:lnTo>
                  <a:pt x="8277" y="1064"/>
                </a:lnTo>
                <a:moveTo>
                  <a:pt x="8415" y="1053"/>
                </a:moveTo>
                <a:cubicBezTo>
                  <a:pt x="8415" y="1061"/>
                  <a:pt x="8394" y="1061"/>
                  <a:pt x="8402" y="1051"/>
                </a:cubicBezTo>
                <a:cubicBezTo>
                  <a:pt x="8410" y="1040"/>
                  <a:pt x="8407" y="1053"/>
                  <a:pt x="8415" y="1053"/>
                </a:cubicBezTo>
                <a:moveTo>
                  <a:pt x="8939" y="1064"/>
                </a:moveTo>
                <a:cubicBezTo>
                  <a:pt x="8923" y="1056"/>
                  <a:pt x="8936" y="1011"/>
                  <a:pt x="8936" y="1003"/>
                </a:cubicBezTo>
                <a:cubicBezTo>
                  <a:pt x="8936" y="995"/>
                  <a:pt x="8928" y="1043"/>
                  <a:pt x="8939" y="1064"/>
                </a:cubicBezTo>
                <a:moveTo>
                  <a:pt x="8447" y="1003"/>
                </a:moveTo>
                <a:lnTo>
                  <a:pt x="8447" y="1003"/>
                </a:lnTo>
                <a:moveTo>
                  <a:pt x="8423" y="1029"/>
                </a:moveTo>
                <a:cubicBezTo>
                  <a:pt x="8415" y="1035"/>
                  <a:pt x="8420" y="1040"/>
                  <a:pt x="8420" y="1051"/>
                </a:cubicBezTo>
                <a:cubicBezTo>
                  <a:pt x="8420" y="1061"/>
                  <a:pt x="8415" y="1043"/>
                  <a:pt x="8407" y="1043"/>
                </a:cubicBezTo>
                <a:cubicBezTo>
                  <a:pt x="8399" y="1043"/>
                  <a:pt x="8431" y="1014"/>
                  <a:pt x="8436" y="998"/>
                </a:cubicBezTo>
                <a:cubicBezTo>
                  <a:pt x="8441" y="982"/>
                  <a:pt x="8431" y="1016"/>
                  <a:pt x="8428" y="1024"/>
                </a:cubicBezTo>
                <a:cubicBezTo>
                  <a:pt x="8426" y="1032"/>
                  <a:pt x="8431" y="1035"/>
                  <a:pt x="8428" y="1037"/>
                </a:cubicBezTo>
                <a:lnTo>
                  <a:pt x="8428" y="1037"/>
                </a:lnTo>
                <a:lnTo>
                  <a:pt x="8428" y="1037"/>
                </a:lnTo>
                <a:cubicBezTo>
                  <a:pt x="8426" y="1036"/>
                  <a:pt x="8425" y="1035"/>
                  <a:pt x="8424" y="1033"/>
                </a:cubicBezTo>
                <a:cubicBezTo>
                  <a:pt x="8424" y="1032"/>
                  <a:pt x="8423" y="1031"/>
                  <a:pt x="8423" y="1029"/>
                </a:cubicBezTo>
                <a:moveTo>
                  <a:pt x="8476" y="977"/>
                </a:moveTo>
                <a:cubicBezTo>
                  <a:pt x="8476" y="977"/>
                  <a:pt x="8484" y="990"/>
                  <a:pt x="8476" y="977"/>
                </a:cubicBezTo>
                <a:moveTo>
                  <a:pt x="8341" y="977"/>
                </a:moveTo>
                <a:cubicBezTo>
                  <a:pt x="8344" y="977"/>
                  <a:pt x="8344" y="977"/>
                  <a:pt x="8344" y="974"/>
                </a:cubicBezTo>
                <a:cubicBezTo>
                  <a:pt x="8344" y="971"/>
                  <a:pt x="8354" y="982"/>
                  <a:pt x="8346" y="984"/>
                </a:cubicBezTo>
                <a:lnTo>
                  <a:pt x="8341" y="984"/>
                </a:lnTo>
                <a:lnTo>
                  <a:pt x="8341" y="977"/>
                </a:lnTo>
                <a:moveTo>
                  <a:pt x="8468" y="971"/>
                </a:moveTo>
                <a:cubicBezTo>
                  <a:pt x="8468" y="963"/>
                  <a:pt x="8473" y="968"/>
                  <a:pt x="8468" y="971"/>
                </a:cubicBezTo>
                <a:moveTo>
                  <a:pt x="8494" y="971"/>
                </a:moveTo>
                <a:cubicBezTo>
                  <a:pt x="8486" y="969"/>
                  <a:pt x="8494" y="963"/>
                  <a:pt x="8494" y="958"/>
                </a:cubicBezTo>
                <a:cubicBezTo>
                  <a:pt x="8494" y="953"/>
                  <a:pt x="8494" y="963"/>
                  <a:pt x="8494" y="971"/>
                </a:cubicBezTo>
                <a:moveTo>
                  <a:pt x="8500" y="934"/>
                </a:moveTo>
                <a:cubicBezTo>
                  <a:pt x="8500" y="934"/>
                  <a:pt x="8502" y="937"/>
                  <a:pt x="8500" y="934"/>
                </a:cubicBezTo>
                <a:moveTo>
                  <a:pt x="8526" y="932"/>
                </a:moveTo>
                <a:cubicBezTo>
                  <a:pt x="8524" y="918"/>
                  <a:pt x="8539" y="924"/>
                  <a:pt x="8539" y="916"/>
                </a:cubicBezTo>
                <a:cubicBezTo>
                  <a:pt x="8539" y="908"/>
                  <a:pt x="8537" y="932"/>
                  <a:pt x="8526" y="932"/>
                </a:cubicBezTo>
                <a:moveTo>
                  <a:pt x="8561" y="897"/>
                </a:moveTo>
                <a:cubicBezTo>
                  <a:pt x="8561" y="902"/>
                  <a:pt x="8559" y="902"/>
                  <a:pt x="8553" y="902"/>
                </a:cubicBezTo>
                <a:cubicBezTo>
                  <a:pt x="8548" y="902"/>
                  <a:pt x="8558" y="897"/>
                  <a:pt x="8561" y="897"/>
                </a:cubicBezTo>
                <a:moveTo>
                  <a:pt x="8563" y="892"/>
                </a:moveTo>
                <a:cubicBezTo>
                  <a:pt x="8563" y="892"/>
                  <a:pt x="8574" y="905"/>
                  <a:pt x="8563" y="892"/>
                </a:cubicBezTo>
                <a:moveTo>
                  <a:pt x="8542" y="902"/>
                </a:moveTo>
                <a:cubicBezTo>
                  <a:pt x="8534" y="895"/>
                  <a:pt x="8553" y="886"/>
                  <a:pt x="8553" y="881"/>
                </a:cubicBezTo>
                <a:cubicBezTo>
                  <a:pt x="8553" y="875"/>
                  <a:pt x="8542" y="895"/>
                  <a:pt x="8542" y="902"/>
                </a:cubicBezTo>
                <a:moveTo>
                  <a:pt x="7868" y="2409"/>
                </a:moveTo>
                <a:lnTo>
                  <a:pt x="7868" y="2409"/>
                </a:lnTo>
                <a:cubicBezTo>
                  <a:pt x="7944" y="2334"/>
                  <a:pt x="8011" y="2274"/>
                  <a:pt x="8096" y="2208"/>
                </a:cubicBezTo>
                <a:cubicBezTo>
                  <a:pt x="8093" y="2200"/>
                  <a:pt x="8079" y="2212"/>
                  <a:pt x="8069" y="2206"/>
                </a:cubicBezTo>
                <a:cubicBezTo>
                  <a:pt x="8058" y="2201"/>
                  <a:pt x="8072" y="2208"/>
                  <a:pt x="8069" y="2213"/>
                </a:cubicBezTo>
                <a:cubicBezTo>
                  <a:pt x="7990" y="2232"/>
                  <a:pt x="7924" y="2285"/>
                  <a:pt x="7863" y="2327"/>
                </a:cubicBezTo>
                <a:cubicBezTo>
                  <a:pt x="7871" y="2258"/>
                  <a:pt x="7940" y="2192"/>
                  <a:pt x="7927" y="2129"/>
                </a:cubicBezTo>
                <a:cubicBezTo>
                  <a:pt x="7977" y="2069"/>
                  <a:pt x="7977" y="1979"/>
                  <a:pt x="8009" y="1908"/>
                </a:cubicBezTo>
                <a:cubicBezTo>
                  <a:pt x="8009" y="1886"/>
                  <a:pt x="8019" y="1881"/>
                  <a:pt x="8017" y="1860"/>
                </a:cubicBezTo>
                <a:lnTo>
                  <a:pt x="8027" y="1860"/>
                </a:lnTo>
                <a:cubicBezTo>
                  <a:pt x="8043" y="1759"/>
                  <a:pt x="8077" y="1664"/>
                  <a:pt x="8080" y="1558"/>
                </a:cubicBezTo>
                <a:cubicBezTo>
                  <a:pt x="8120" y="1500"/>
                  <a:pt x="8143" y="1434"/>
                  <a:pt x="8175" y="1392"/>
                </a:cubicBezTo>
                <a:cubicBezTo>
                  <a:pt x="8206" y="1349"/>
                  <a:pt x="8161" y="1381"/>
                  <a:pt x="8170" y="1371"/>
                </a:cubicBezTo>
                <a:cubicBezTo>
                  <a:pt x="8178" y="1360"/>
                  <a:pt x="8183" y="1371"/>
                  <a:pt x="8186" y="1376"/>
                </a:cubicBezTo>
                <a:cubicBezTo>
                  <a:pt x="8188" y="1381"/>
                  <a:pt x="8196" y="1357"/>
                  <a:pt x="8186" y="1344"/>
                </a:cubicBezTo>
                <a:cubicBezTo>
                  <a:pt x="8175" y="1331"/>
                  <a:pt x="8201" y="1342"/>
                  <a:pt x="8209" y="1339"/>
                </a:cubicBezTo>
                <a:cubicBezTo>
                  <a:pt x="8367" y="1122"/>
                  <a:pt x="8524" y="908"/>
                  <a:pt x="8762" y="775"/>
                </a:cubicBezTo>
                <a:cubicBezTo>
                  <a:pt x="8775" y="778"/>
                  <a:pt x="8780" y="765"/>
                  <a:pt x="8785" y="775"/>
                </a:cubicBezTo>
                <a:lnTo>
                  <a:pt x="8785" y="775"/>
                </a:lnTo>
                <a:cubicBezTo>
                  <a:pt x="8787" y="774"/>
                  <a:pt x="8789" y="773"/>
                  <a:pt x="8790" y="772"/>
                </a:cubicBezTo>
                <a:cubicBezTo>
                  <a:pt x="8799" y="767"/>
                  <a:pt x="8808" y="765"/>
                  <a:pt x="8818" y="765"/>
                </a:cubicBezTo>
                <a:cubicBezTo>
                  <a:pt x="8820" y="765"/>
                  <a:pt x="8821" y="765"/>
                  <a:pt x="8822" y="765"/>
                </a:cubicBezTo>
                <a:cubicBezTo>
                  <a:pt x="8822" y="770"/>
                  <a:pt x="8828" y="770"/>
                  <a:pt x="8836" y="768"/>
                </a:cubicBezTo>
                <a:cubicBezTo>
                  <a:pt x="8886" y="831"/>
                  <a:pt x="8899" y="910"/>
                  <a:pt x="8902" y="998"/>
                </a:cubicBezTo>
                <a:cubicBezTo>
                  <a:pt x="8873" y="1228"/>
                  <a:pt x="8756" y="1437"/>
                  <a:pt x="8624" y="1603"/>
                </a:cubicBezTo>
                <a:cubicBezTo>
                  <a:pt x="8500" y="1722"/>
                  <a:pt x="8365" y="1849"/>
                  <a:pt x="8189" y="1902"/>
                </a:cubicBezTo>
                <a:lnTo>
                  <a:pt x="8189" y="1902"/>
                </a:lnTo>
                <a:cubicBezTo>
                  <a:pt x="8184" y="1905"/>
                  <a:pt x="8181" y="1907"/>
                  <a:pt x="8177" y="1910"/>
                </a:cubicBezTo>
                <a:cubicBezTo>
                  <a:pt x="8150" y="1925"/>
                  <a:pt x="8125" y="1932"/>
                  <a:pt x="8095" y="1932"/>
                </a:cubicBezTo>
                <a:cubicBezTo>
                  <a:pt x="8090" y="1932"/>
                  <a:pt x="8087" y="1932"/>
                  <a:pt x="8083" y="1931"/>
                </a:cubicBezTo>
                <a:cubicBezTo>
                  <a:pt x="8043" y="1992"/>
                  <a:pt x="8125" y="2029"/>
                  <a:pt x="8144" y="2061"/>
                </a:cubicBezTo>
                <a:lnTo>
                  <a:pt x="8170" y="2061"/>
                </a:lnTo>
                <a:cubicBezTo>
                  <a:pt x="8183" y="2080"/>
                  <a:pt x="8201" y="2082"/>
                  <a:pt x="8214" y="2094"/>
                </a:cubicBezTo>
                <a:lnTo>
                  <a:pt x="8214" y="2094"/>
                </a:lnTo>
                <a:cubicBezTo>
                  <a:pt x="8315" y="2117"/>
                  <a:pt x="8397" y="2149"/>
                  <a:pt x="8486" y="2200"/>
                </a:cubicBezTo>
                <a:cubicBezTo>
                  <a:pt x="8703" y="2425"/>
                  <a:pt x="8698" y="2893"/>
                  <a:pt x="8500" y="3134"/>
                </a:cubicBezTo>
                <a:cubicBezTo>
                  <a:pt x="8497" y="3147"/>
                  <a:pt x="8508" y="3142"/>
                  <a:pt x="8502" y="3153"/>
                </a:cubicBezTo>
                <a:lnTo>
                  <a:pt x="8494" y="3153"/>
                </a:lnTo>
                <a:cubicBezTo>
                  <a:pt x="8397" y="3269"/>
                  <a:pt x="8291" y="3372"/>
                  <a:pt x="8136" y="3425"/>
                </a:cubicBezTo>
                <a:cubicBezTo>
                  <a:pt x="8117" y="3443"/>
                  <a:pt x="8080" y="3443"/>
                  <a:pt x="8046" y="3451"/>
                </a:cubicBezTo>
                <a:cubicBezTo>
                  <a:pt x="8011" y="3459"/>
                  <a:pt x="8043" y="3465"/>
                  <a:pt x="8038" y="3465"/>
                </a:cubicBezTo>
                <a:cubicBezTo>
                  <a:pt x="7990" y="3465"/>
                  <a:pt x="7974" y="3475"/>
                  <a:pt x="7929" y="3478"/>
                </a:cubicBezTo>
                <a:cubicBezTo>
                  <a:pt x="7884" y="3481"/>
                  <a:pt x="7935" y="3470"/>
                  <a:pt x="7924" y="3470"/>
                </a:cubicBezTo>
                <a:lnTo>
                  <a:pt x="7924" y="3470"/>
                </a:lnTo>
                <a:cubicBezTo>
                  <a:pt x="7922" y="3471"/>
                  <a:pt x="7921" y="3472"/>
                  <a:pt x="7919" y="3473"/>
                </a:cubicBezTo>
                <a:cubicBezTo>
                  <a:pt x="7912" y="3477"/>
                  <a:pt x="7904" y="3479"/>
                  <a:pt x="7896" y="3479"/>
                </a:cubicBezTo>
                <a:cubicBezTo>
                  <a:pt x="7892" y="3479"/>
                  <a:pt x="7888" y="3479"/>
                  <a:pt x="7884" y="3478"/>
                </a:cubicBezTo>
                <a:cubicBezTo>
                  <a:pt x="7882" y="3467"/>
                  <a:pt x="7903" y="3481"/>
                  <a:pt x="7900" y="3470"/>
                </a:cubicBezTo>
                <a:cubicBezTo>
                  <a:pt x="7897" y="3459"/>
                  <a:pt x="7884" y="3475"/>
                  <a:pt x="7868" y="3467"/>
                </a:cubicBezTo>
                <a:cubicBezTo>
                  <a:pt x="7852" y="3459"/>
                  <a:pt x="7876" y="3470"/>
                  <a:pt x="7882" y="3475"/>
                </a:cubicBezTo>
                <a:cubicBezTo>
                  <a:pt x="7834" y="3483"/>
                  <a:pt x="7781" y="3465"/>
                  <a:pt x="7728" y="3451"/>
                </a:cubicBezTo>
                <a:cubicBezTo>
                  <a:pt x="7728" y="3443"/>
                  <a:pt x="7725" y="3444"/>
                  <a:pt x="7725" y="3436"/>
                </a:cubicBezTo>
                <a:cubicBezTo>
                  <a:pt x="7725" y="3429"/>
                  <a:pt x="7681" y="3388"/>
                  <a:pt x="7643" y="3377"/>
                </a:cubicBezTo>
                <a:cubicBezTo>
                  <a:pt x="7583" y="3242"/>
                  <a:pt x="7577" y="3118"/>
                  <a:pt x="7601" y="2975"/>
                </a:cubicBezTo>
                <a:cubicBezTo>
                  <a:pt x="7604" y="2975"/>
                  <a:pt x="7612" y="2973"/>
                  <a:pt x="7612" y="2970"/>
                </a:cubicBezTo>
                <a:lnTo>
                  <a:pt x="7612" y="2970"/>
                </a:lnTo>
                <a:cubicBezTo>
                  <a:pt x="7622" y="2922"/>
                  <a:pt x="7636" y="2882"/>
                  <a:pt x="7659" y="2838"/>
                </a:cubicBezTo>
                <a:cubicBezTo>
                  <a:pt x="7659" y="2825"/>
                  <a:pt x="7637" y="2830"/>
                  <a:pt x="7643" y="2814"/>
                </a:cubicBezTo>
                <a:cubicBezTo>
                  <a:pt x="7648" y="2798"/>
                  <a:pt x="7659" y="2801"/>
                  <a:pt x="7665" y="2814"/>
                </a:cubicBezTo>
                <a:lnTo>
                  <a:pt x="7665" y="2814"/>
                </a:lnTo>
                <a:cubicBezTo>
                  <a:pt x="7671" y="2795"/>
                  <a:pt x="7675" y="2778"/>
                  <a:pt x="7678" y="2758"/>
                </a:cubicBezTo>
                <a:lnTo>
                  <a:pt x="7688" y="2766"/>
                </a:lnTo>
                <a:cubicBezTo>
                  <a:pt x="7681" y="2721"/>
                  <a:pt x="7720" y="2719"/>
                  <a:pt x="7725" y="2668"/>
                </a:cubicBezTo>
                <a:cubicBezTo>
                  <a:pt x="7731" y="2668"/>
                  <a:pt x="7733" y="2668"/>
                  <a:pt x="7731" y="2674"/>
                </a:cubicBezTo>
                <a:lnTo>
                  <a:pt x="7731" y="2674"/>
                </a:lnTo>
                <a:cubicBezTo>
                  <a:pt x="7738" y="2653"/>
                  <a:pt x="7745" y="2636"/>
                  <a:pt x="7757" y="2617"/>
                </a:cubicBezTo>
                <a:cubicBezTo>
                  <a:pt x="7764" y="2604"/>
                  <a:pt x="7772" y="2593"/>
                  <a:pt x="7781" y="2581"/>
                </a:cubicBezTo>
                <a:cubicBezTo>
                  <a:pt x="7778" y="2571"/>
                  <a:pt x="7770" y="2589"/>
                  <a:pt x="7765" y="2581"/>
                </a:cubicBezTo>
                <a:cubicBezTo>
                  <a:pt x="7760" y="2573"/>
                  <a:pt x="7770" y="2557"/>
                  <a:pt x="7781" y="2571"/>
                </a:cubicBezTo>
                <a:cubicBezTo>
                  <a:pt x="7808" y="2531"/>
                  <a:pt x="7854" y="2495"/>
                  <a:pt x="7860" y="2452"/>
                </a:cubicBezTo>
                <a:cubicBezTo>
                  <a:pt x="7865" y="2410"/>
                  <a:pt x="7884" y="2441"/>
                  <a:pt x="7887" y="2428"/>
                </a:cubicBezTo>
                <a:cubicBezTo>
                  <a:pt x="7890" y="2415"/>
                  <a:pt x="7908" y="2401"/>
                  <a:pt x="7908" y="2388"/>
                </a:cubicBezTo>
                <a:cubicBezTo>
                  <a:pt x="7908" y="2375"/>
                  <a:pt x="7886" y="2413"/>
                  <a:pt x="7868" y="2415"/>
                </a:cubicBezTo>
                <a:cubicBezTo>
                  <a:pt x="7849" y="2418"/>
                  <a:pt x="7863" y="2420"/>
                  <a:pt x="7868" y="2415"/>
                </a:cubicBezTo>
                <a:lnTo>
                  <a:pt x="7868" y="2409"/>
                </a:lnTo>
                <a:moveTo>
                  <a:pt x="8735" y="2920"/>
                </a:moveTo>
                <a:cubicBezTo>
                  <a:pt x="8746" y="2867"/>
                  <a:pt x="8725" y="2787"/>
                  <a:pt x="8775" y="2758"/>
                </a:cubicBezTo>
                <a:cubicBezTo>
                  <a:pt x="8772" y="2745"/>
                  <a:pt x="8780" y="2721"/>
                  <a:pt x="8759" y="2713"/>
                </a:cubicBezTo>
                <a:cubicBezTo>
                  <a:pt x="8738" y="2705"/>
                  <a:pt x="8767" y="2688"/>
                  <a:pt x="8756" y="2661"/>
                </a:cubicBezTo>
                <a:cubicBezTo>
                  <a:pt x="8746" y="2635"/>
                  <a:pt x="8748" y="2618"/>
                  <a:pt x="8759" y="2581"/>
                </a:cubicBezTo>
                <a:cubicBezTo>
                  <a:pt x="8770" y="2544"/>
                  <a:pt x="8754" y="2594"/>
                  <a:pt x="8740" y="2592"/>
                </a:cubicBezTo>
                <a:lnTo>
                  <a:pt x="8740" y="2592"/>
                </a:lnTo>
                <a:cubicBezTo>
                  <a:pt x="8738" y="2545"/>
                  <a:pt x="8732" y="2507"/>
                  <a:pt x="8719" y="2462"/>
                </a:cubicBezTo>
                <a:cubicBezTo>
                  <a:pt x="8709" y="2462"/>
                  <a:pt x="8703" y="2466"/>
                  <a:pt x="8695" y="2452"/>
                </a:cubicBezTo>
                <a:cubicBezTo>
                  <a:pt x="8688" y="2439"/>
                  <a:pt x="8711" y="2454"/>
                  <a:pt x="8706" y="2438"/>
                </a:cubicBezTo>
                <a:cubicBezTo>
                  <a:pt x="8701" y="2422"/>
                  <a:pt x="8698" y="2428"/>
                  <a:pt x="8695" y="2422"/>
                </a:cubicBezTo>
                <a:cubicBezTo>
                  <a:pt x="8698" y="2372"/>
                  <a:pt x="8666" y="2354"/>
                  <a:pt x="8653" y="2298"/>
                </a:cubicBezTo>
                <a:cubicBezTo>
                  <a:pt x="8640" y="2243"/>
                  <a:pt x="8600" y="2258"/>
                  <a:pt x="8600" y="2232"/>
                </a:cubicBezTo>
                <a:cubicBezTo>
                  <a:pt x="8600" y="2206"/>
                  <a:pt x="8534" y="2153"/>
                  <a:pt x="8486" y="2142"/>
                </a:cubicBezTo>
                <a:lnTo>
                  <a:pt x="8486" y="2134"/>
                </a:lnTo>
                <a:lnTo>
                  <a:pt x="8473" y="2134"/>
                </a:lnTo>
                <a:cubicBezTo>
                  <a:pt x="8415" y="2087"/>
                  <a:pt x="8338" y="2061"/>
                  <a:pt x="8275" y="2029"/>
                </a:cubicBezTo>
                <a:cubicBezTo>
                  <a:pt x="8510" y="1939"/>
                  <a:pt x="8672" y="1770"/>
                  <a:pt x="8820" y="1601"/>
                </a:cubicBezTo>
                <a:lnTo>
                  <a:pt x="8820" y="1601"/>
                </a:lnTo>
                <a:lnTo>
                  <a:pt x="8820" y="1601"/>
                </a:lnTo>
                <a:cubicBezTo>
                  <a:pt x="8818" y="1601"/>
                  <a:pt x="8818" y="1600"/>
                  <a:pt x="8816" y="1600"/>
                </a:cubicBezTo>
                <a:cubicBezTo>
                  <a:pt x="8815" y="1599"/>
                  <a:pt x="8814" y="1598"/>
                  <a:pt x="8813" y="1597"/>
                </a:cubicBezTo>
                <a:cubicBezTo>
                  <a:pt x="8812" y="1596"/>
                  <a:pt x="8812" y="1594"/>
                  <a:pt x="8812" y="1593"/>
                </a:cubicBezTo>
                <a:cubicBezTo>
                  <a:pt x="8838" y="1574"/>
                  <a:pt x="8849" y="1526"/>
                  <a:pt x="8873" y="1513"/>
                </a:cubicBezTo>
                <a:cubicBezTo>
                  <a:pt x="8897" y="1499"/>
                  <a:pt x="8889" y="1500"/>
                  <a:pt x="8875" y="1484"/>
                </a:cubicBezTo>
                <a:lnTo>
                  <a:pt x="8875" y="1484"/>
                </a:lnTo>
                <a:cubicBezTo>
                  <a:pt x="8876" y="1484"/>
                  <a:pt x="8876" y="1484"/>
                  <a:pt x="8876" y="1484"/>
                </a:cubicBezTo>
                <a:cubicBezTo>
                  <a:pt x="8880" y="1484"/>
                  <a:pt x="8884" y="1483"/>
                  <a:pt x="8888" y="1481"/>
                </a:cubicBezTo>
                <a:cubicBezTo>
                  <a:pt x="8892" y="1479"/>
                  <a:pt x="8895" y="1476"/>
                  <a:pt x="8897" y="1472"/>
                </a:cubicBezTo>
                <a:cubicBezTo>
                  <a:pt x="8899" y="1470"/>
                  <a:pt x="8899" y="1468"/>
                  <a:pt x="8899" y="1466"/>
                </a:cubicBezTo>
                <a:cubicBezTo>
                  <a:pt x="8891" y="1469"/>
                  <a:pt x="8889" y="1469"/>
                  <a:pt x="8886" y="1461"/>
                </a:cubicBezTo>
                <a:cubicBezTo>
                  <a:pt x="8883" y="1453"/>
                  <a:pt x="8902" y="1441"/>
                  <a:pt x="8912" y="1431"/>
                </a:cubicBezTo>
                <a:cubicBezTo>
                  <a:pt x="8923" y="1420"/>
                  <a:pt x="8902" y="1423"/>
                  <a:pt x="8902" y="1418"/>
                </a:cubicBezTo>
                <a:cubicBezTo>
                  <a:pt x="8902" y="1412"/>
                  <a:pt x="8915" y="1405"/>
                  <a:pt x="8931" y="1405"/>
                </a:cubicBezTo>
                <a:cubicBezTo>
                  <a:pt x="8947" y="1405"/>
                  <a:pt x="8936" y="1394"/>
                  <a:pt x="8931" y="1381"/>
                </a:cubicBezTo>
                <a:cubicBezTo>
                  <a:pt x="8926" y="1368"/>
                  <a:pt x="8942" y="1376"/>
                  <a:pt x="8952" y="1376"/>
                </a:cubicBezTo>
                <a:cubicBezTo>
                  <a:pt x="8963" y="1376"/>
                  <a:pt x="8979" y="1344"/>
                  <a:pt x="8957" y="1312"/>
                </a:cubicBezTo>
                <a:cubicBezTo>
                  <a:pt x="8984" y="1302"/>
                  <a:pt x="8984" y="1269"/>
                  <a:pt x="8994" y="1246"/>
                </a:cubicBezTo>
                <a:cubicBezTo>
                  <a:pt x="9005" y="1222"/>
                  <a:pt x="8984" y="1246"/>
                  <a:pt x="8981" y="1238"/>
                </a:cubicBezTo>
                <a:lnTo>
                  <a:pt x="8981" y="1238"/>
                </a:lnTo>
                <a:cubicBezTo>
                  <a:pt x="8987" y="1235"/>
                  <a:pt x="8990" y="1230"/>
                  <a:pt x="8993" y="1226"/>
                </a:cubicBezTo>
                <a:cubicBezTo>
                  <a:pt x="8997" y="1220"/>
                  <a:pt x="8998" y="1215"/>
                  <a:pt x="8998" y="1209"/>
                </a:cubicBezTo>
                <a:cubicBezTo>
                  <a:pt x="8998" y="1203"/>
                  <a:pt x="8997" y="1198"/>
                  <a:pt x="8994" y="1193"/>
                </a:cubicBezTo>
                <a:lnTo>
                  <a:pt x="9005" y="1193"/>
                </a:lnTo>
                <a:cubicBezTo>
                  <a:pt x="9031" y="1066"/>
                  <a:pt x="9037" y="947"/>
                  <a:pt x="8971" y="828"/>
                </a:cubicBezTo>
                <a:lnTo>
                  <a:pt x="8971" y="828"/>
                </a:lnTo>
                <a:cubicBezTo>
                  <a:pt x="8970" y="819"/>
                  <a:pt x="8969" y="811"/>
                  <a:pt x="8965" y="802"/>
                </a:cubicBezTo>
                <a:lnTo>
                  <a:pt x="8965" y="802"/>
                </a:lnTo>
                <a:cubicBezTo>
                  <a:pt x="8960" y="796"/>
                  <a:pt x="8955" y="792"/>
                  <a:pt x="8948" y="788"/>
                </a:cubicBezTo>
                <a:cubicBezTo>
                  <a:pt x="8945" y="786"/>
                  <a:pt x="8942" y="785"/>
                  <a:pt x="8939" y="783"/>
                </a:cubicBezTo>
                <a:lnTo>
                  <a:pt x="8939" y="783"/>
                </a:lnTo>
                <a:cubicBezTo>
                  <a:pt x="8921" y="756"/>
                  <a:pt x="8901" y="736"/>
                  <a:pt x="8872" y="720"/>
                </a:cubicBezTo>
                <a:cubicBezTo>
                  <a:pt x="8841" y="702"/>
                  <a:pt x="8809" y="693"/>
                  <a:pt x="8773" y="693"/>
                </a:cubicBezTo>
                <a:cubicBezTo>
                  <a:pt x="8753" y="693"/>
                  <a:pt x="8736" y="696"/>
                  <a:pt x="8717" y="701"/>
                </a:cubicBezTo>
                <a:cubicBezTo>
                  <a:pt x="8695" y="699"/>
                  <a:pt x="8685" y="712"/>
                  <a:pt x="8677" y="699"/>
                </a:cubicBezTo>
                <a:cubicBezTo>
                  <a:pt x="8669" y="686"/>
                  <a:pt x="8669" y="712"/>
                  <a:pt x="8658" y="707"/>
                </a:cubicBezTo>
                <a:cubicBezTo>
                  <a:pt x="8648" y="701"/>
                  <a:pt x="8643" y="717"/>
                  <a:pt x="8619" y="715"/>
                </a:cubicBezTo>
                <a:cubicBezTo>
                  <a:pt x="8418" y="836"/>
                  <a:pt x="8272" y="1024"/>
                  <a:pt x="8125" y="1207"/>
                </a:cubicBezTo>
                <a:lnTo>
                  <a:pt x="8125" y="1207"/>
                </a:lnTo>
                <a:cubicBezTo>
                  <a:pt x="8119" y="1220"/>
                  <a:pt x="8113" y="1231"/>
                  <a:pt x="8106" y="1244"/>
                </a:cubicBezTo>
                <a:cubicBezTo>
                  <a:pt x="8090" y="1271"/>
                  <a:pt x="8074" y="1293"/>
                  <a:pt x="8051" y="1315"/>
                </a:cubicBezTo>
                <a:lnTo>
                  <a:pt x="8051" y="1315"/>
                </a:lnTo>
                <a:cubicBezTo>
                  <a:pt x="8049" y="1310"/>
                  <a:pt x="8047" y="1305"/>
                  <a:pt x="8044" y="1300"/>
                </a:cubicBezTo>
                <a:cubicBezTo>
                  <a:pt x="8036" y="1287"/>
                  <a:pt x="8026" y="1277"/>
                  <a:pt x="8013" y="1269"/>
                </a:cubicBezTo>
                <a:cubicBezTo>
                  <a:pt x="8004" y="1264"/>
                  <a:pt x="7997" y="1261"/>
                  <a:pt x="7987" y="1260"/>
                </a:cubicBezTo>
                <a:cubicBezTo>
                  <a:pt x="7927" y="1252"/>
                  <a:pt x="7921" y="1299"/>
                  <a:pt x="7942" y="1344"/>
                </a:cubicBezTo>
                <a:lnTo>
                  <a:pt x="7942" y="1344"/>
                </a:lnTo>
                <a:cubicBezTo>
                  <a:pt x="7946" y="1371"/>
                  <a:pt x="7947" y="1394"/>
                  <a:pt x="7947" y="1422"/>
                </a:cubicBezTo>
                <a:cubicBezTo>
                  <a:pt x="7947" y="1449"/>
                  <a:pt x="7946" y="1473"/>
                  <a:pt x="7942" y="1500"/>
                </a:cubicBezTo>
                <a:cubicBezTo>
                  <a:pt x="7755" y="1834"/>
                  <a:pt x="7588" y="2224"/>
                  <a:pt x="7509" y="2629"/>
                </a:cubicBezTo>
                <a:lnTo>
                  <a:pt x="7509" y="2629"/>
                </a:lnTo>
                <a:cubicBezTo>
                  <a:pt x="7520" y="2651"/>
                  <a:pt x="7527" y="2671"/>
                  <a:pt x="7532" y="2695"/>
                </a:cubicBezTo>
                <a:lnTo>
                  <a:pt x="7548" y="2695"/>
                </a:lnTo>
                <a:cubicBezTo>
                  <a:pt x="7543" y="2705"/>
                  <a:pt x="7556" y="2713"/>
                  <a:pt x="7559" y="2727"/>
                </a:cubicBezTo>
                <a:cubicBezTo>
                  <a:pt x="7495" y="2854"/>
                  <a:pt x="7434" y="3041"/>
                  <a:pt x="7466" y="3211"/>
                </a:cubicBezTo>
                <a:cubicBezTo>
                  <a:pt x="7482" y="3224"/>
                  <a:pt x="7485" y="3250"/>
                  <a:pt x="7503" y="3264"/>
                </a:cubicBezTo>
                <a:cubicBezTo>
                  <a:pt x="7546" y="3375"/>
                  <a:pt x="7641" y="3438"/>
                  <a:pt x="7728" y="3510"/>
                </a:cubicBezTo>
                <a:lnTo>
                  <a:pt x="7728" y="3510"/>
                </a:lnTo>
                <a:cubicBezTo>
                  <a:pt x="7757" y="3521"/>
                  <a:pt x="7781" y="3533"/>
                  <a:pt x="7808" y="3549"/>
                </a:cubicBezTo>
                <a:cubicBezTo>
                  <a:pt x="7817" y="3553"/>
                  <a:pt x="7823" y="3557"/>
                  <a:pt x="7831" y="3563"/>
                </a:cubicBezTo>
                <a:cubicBezTo>
                  <a:pt x="7842" y="3563"/>
                  <a:pt x="7842" y="3555"/>
                  <a:pt x="7850" y="3557"/>
                </a:cubicBezTo>
                <a:cubicBezTo>
                  <a:pt x="7977" y="3615"/>
                  <a:pt x="8151" y="3568"/>
                  <a:pt x="8280" y="3512"/>
                </a:cubicBezTo>
                <a:lnTo>
                  <a:pt x="8301" y="3491"/>
                </a:lnTo>
                <a:cubicBezTo>
                  <a:pt x="8346" y="3491"/>
                  <a:pt x="8365" y="3446"/>
                  <a:pt x="8415" y="3438"/>
                </a:cubicBezTo>
                <a:lnTo>
                  <a:pt x="8415" y="3438"/>
                </a:lnTo>
                <a:cubicBezTo>
                  <a:pt x="8425" y="3422"/>
                  <a:pt x="8438" y="3410"/>
                  <a:pt x="8454" y="3400"/>
                </a:cubicBezTo>
                <a:cubicBezTo>
                  <a:pt x="8460" y="3397"/>
                  <a:pt x="8463" y="3395"/>
                  <a:pt x="8468" y="3393"/>
                </a:cubicBezTo>
                <a:cubicBezTo>
                  <a:pt x="8468" y="3372"/>
                  <a:pt x="8509" y="3336"/>
                  <a:pt x="8524" y="3346"/>
                </a:cubicBezTo>
                <a:cubicBezTo>
                  <a:pt x="8540" y="3357"/>
                  <a:pt x="8516" y="3335"/>
                  <a:pt x="8521" y="3322"/>
                </a:cubicBezTo>
                <a:cubicBezTo>
                  <a:pt x="8526" y="3309"/>
                  <a:pt x="8543" y="3322"/>
                  <a:pt x="8553" y="3319"/>
                </a:cubicBezTo>
                <a:cubicBezTo>
                  <a:pt x="8564" y="3317"/>
                  <a:pt x="8542" y="3293"/>
                  <a:pt x="8558" y="3287"/>
                </a:cubicBezTo>
                <a:cubicBezTo>
                  <a:pt x="8574" y="3282"/>
                  <a:pt x="8558" y="3303"/>
                  <a:pt x="8566" y="3303"/>
                </a:cubicBezTo>
                <a:cubicBezTo>
                  <a:pt x="8574" y="3303"/>
                  <a:pt x="8603" y="3256"/>
                  <a:pt x="8603" y="3240"/>
                </a:cubicBezTo>
                <a:cubicBezTo>
                  <a:pt x="8603" y="3224"/>
                  <a:pt x="8587" y="3248"/>
                  <a:pt x="8587" y="3240"/>
                </a:cubicBezTo>
                <a:lnTo>
                  <a:pt x="8587" y="3240"/>
                </a:lnTo>
                <a:cubicBezTo>
                  <a:pt x="8590" y="3237"/>
                  <a:pt x="8594" y="3234"/>
                  <a:pt x="8597" y="3232"/>
                </a:cubicBezTo>
                <a:cubicBezTo>
                  <a:pt x="8603" y="3229"/>
                  <a:pt x="8607" y="3227"/>
                  <a:pt x="8613" y="3227"/>
                </a:cubicBezTo>
                <a:cubicBezTo>
                  <a:pt x="8613" y="3219"/>
                  <a:pt x="8606" y="3219"/>
                  <a:pt x="8606" y="3211"/>
                </a:cubicBezTo>
                <a:cubicBezTo>
                  <a:pt x="8606" y="3203"/>
                  <a:pt x="8672" y="3174"/>
                  <a:pt x="8666" y="3134"/>
                </a:cubicBezTo>
                <a:lnTo>
                  <a:pt x="8680" y="3134"/>
                </a:lnTo>
                <a:cubicBezTo>
                  <a:pt x="8672" y="3121"/>
                  <a:pt x="8682" y="3122"/>
                  <a:pt x="8682" y="3108"/>
                </a:cubicBezTo>
                <a:cubicBezTo>
                  <a:pt x="8682" y="3095"/>
                  <a:pt x="8672" y="3108"/>
                  <a:pt x="8672" y="3097"/>
                </a:cubicBezTo>
                <a:cubicBezTo>
                  <a:pt x="8672" y="3086"/>
                  <a:pt x="8677" y="3089"/>
                  <a:pt x="8685" y="3094"/>
                </a:cubicBezTo>
                <a:cubicBezTo>
                  <a:pt x="8693" y="3100"/>
                  <a:pt x="8706" y="3084"/>
                  <a:pt x="8706" y="3073"/>
                </a:cubicBezTo>
                <a:lnTo>
                  <a:pt x="8706" y="3073"/>
                </a:lnTo>
                <a:cubicBezTo>
                  <a:pt x="8704" y="3073"/>
                  <a:pt x="8703" y="3072"/>
                  <a:pt x="8701" y="3071"/>
                </a:cubicBezTo>
                <a:cubicBezTo>
                  <a:pt x="8698" y="3069"/>
                  <a:pt x="8695" y="3067"/>
                  <a:pt x="8693" y="3063"/>
                </a:cubicBezTo>
                <a:cubicBezTo>
                  <a:pt x="8691" y="3060"/>
                  <a:pt x="8690" y="3057"/>
                  <a:pt x="8690" y="3053"/>
                </a:cubicBezTo>
                <a:cubicBezTo>
                  <a:pt x="8690" y="3049"/>
                  <a:pt x="8692" y="3045"/>
                  <a:pt x="8693" y="3042"/>
                </a:cubicBezTo>
                <a:cubicBezTo>
                  <a:pt x="8695" y="3040"/>
                  <a:pt x="8696" y="3038"/>
                  <a:pt x="8698" y="3036"/>
                </a:cubicBezTo>
                <a:cubicBezTo>
                  <a:pt x="8709" y="3036"/>
                  <a:pt x="8717" y="3039"/>
                  <a:pt x="8717" y="3047"/>
                </a:cubicBezTo>
                <a:cubicBezTo>
                  <a:pt x="8717" y="3055"/>
                  <a:pt x="8717" y="3010"/>
                  <a:pt x="8719" y="2991"/>
                </a:cubicBezTo>
                <a:cubicBezTo>
                  <a:pt x="8722" y="2973"/>
                  <a:pt x="8711" y="2999"/>
                  <a:pt x="8711" y="2994"/>
                </a:cubicBezTo>
                <a:cubicBezTo>
                  <a:pt x="8711" y="2989"/>
                  <a:pt x="8712" y="2939"/>
                  <a:pt x="8746" y="2944"/>
                </a:cubicBezTo>
                <a:cubicBezTo>
                  <a:pt x="8781" y="2950"/>
                  <a:pt x="8770" y="2913"/>
                  <a:pt x="8759" y="2891"/>
                </a:cubicBezTo>
                <a:cubicBezTo>
                  <a:pt x="8748" y="2870"/>
                  <a:pt x="8748" y="2914"/>
                  <a:pt x="8735" y="2917"/>
                </a:cubicBezTo>
                <a:cubicBezTo>
                  <a:pt x="8722" y="2920"/>
                  <a:pt x="8744" y="2944"/>
                  <a:pt x="8725" y="2938"/>
                </a:cubicBezTo>
                <a:cubicBezTo>
                  <a:pt x="8707" y="2933"/>
                  <a:pt x="8725" y="2920"/>
                  <a:pt x="8735" y="2917"/>
                </a:cubicBezTo>
                <a:lnTo>
                  <a:pt x="8735" y="2920"/>
                </a:lnTo>
                <a:moveTo>
                  <a:pt x="6318" y="2356"/>
                </a:moveTo>
                <a:cubicBezTo>
                  <a:pt x="6310" y="2356"/>
                  <a:pt x="6309" y="2365"/>
                  <a:pt x="6307" y="2370"/>
                </a:cubicBezTo>
                <a:cubicBezTo>
                  <a:pt x="6304" y="2376"/>
                  <a:pt x="6313" y="2364"/>
                  <a:pt x="6318" y="2356"/>
                </a:cubicBezTo>
                <a:moveTo>
                  <a:pt x="6318" y="2356"/>
                </a:moveTo>
                <a:cubicBezTo>
                  <a:pt x="6326" y="2356"/>
                  <a:pt x="6331" y="2343"/>
                  <a:pt x="6321" y="2343"/>
                </a:cubicBezTo>
                <a:lnTo>
                  <a:pt x="6321" y="2343"/>
                </a:lnTo>
                <a:cubicBezTo>
                  <a:pt x="6320" y="2343"/>
                  <a:pt x="6320" y="2344"/>
                  <a:pt x="6320" y="2344"/>
                </a:cubicBezTo>
                <a:cubicBezTo>
                  <a:pt x="6318" y="2347"/>
                  <a:pt x="6318" y="2350"/>
                  <a:pt x="6318" y="2353"/>
                </a:cubicBezTo>
                <a:cubicBezTo>
                  <a:pt x="6318" y="2354"/>
                  <a:pt x="6318" y="2355"/>
                  <a:pt x="6318" y="2356"/>
                </a:cubicBezTo>
                <a:moveTo>
                  <a:pt x="6339" y="2309"/>
                </a:moveTo>
                <a:lnTo>
                  <a:pt x="6339" y="2309"/>
                </a:lnTo>
                <a:cubicBezTo>
                  <a:pt x="6337" y="2317"/>
                  <a:pt x="6333" y="2323"/>
                  <a:pt x="6330" y="2330"/>
                </a:cubicBezTo>
                <a:cubicBezTo>
                  <a:pt x="6327" y="2334"/>
                  <a:pt x="6326" y="2337"/>
                  <a:pt x="6323" y="2340"/>
                </a:cubicBezTo>
                <a:cubicBezTo>
                  <a:pt x="6336" y="2340"/>
                  <a:pt x="6350" y="2319"/>
                  <a:pt x="6339" y="2309"/>
                </a:cubicBezTo>
                <a:moveTo>
                  <a:pt x="6352" y="2301"/>
                </a:moveTo>
                <a:cubicBezTo>
                  <a:pt x="6352" y="2301"/>
                  <a:pt x="6352" y="2317"/>
                  <a:pt x="6352" y="2301"/>
                </a:cubicBezTo>
                <a:moveTo>
                  <a:pt x="6352" y="2282"/>
                </a:moveTo>
                <a:lnTo>
                  <a:pt x="6352" y="2301"/>
                </a:lnTo>
                <a:cubicBezTo>
                  <a:pt x="6363" y="2301"/>
                  <a:pt x="6366" y="2280"/>
                  <a:pt x="6352" y="2282"/>
                </a:cubicBezTo>
                <a:moveTo>
                  <a:pt x="6374" y="2269"/>
                </a:moveTo>
                <a:cubicBezTo>
                  <a:pt x="6374" y="2277"/>
                  <a:pt x="6366" y="2282"/>
                  <a:pt x="6363" y="2277"/>
                </a:cubicBezTo>
                <a:cubicBezTo>
                  <a:pt x="6360" y="2272"/>
                  <a:pt x="6366" y="2269"/>
                  <a:pt x="6374" y="2269"/>
                </a:cubicBezTo>
                <a:moveTo>
                  <a:pt x="6352" y="2282"/>
                </a:moveTo>
                <a:cubicBezTo>
                  <a:pt x="6352" y="2274"/>
                  <a:pt x="6365" y="2261"/>
                  <a:pt x="6352" y="2261"/>
                </a:cubicBezTo>
                <a:cubicBezTo>
                  <a:pt x="6338" y="2261"/>
                  <a:pt x="6318" y="2294"/>
                  <a:pt x="6326" y="2317"/>
                </a:cubicBezTo>
                <a:cubicBezTo>
                  <a:pt x="6334" y="2341"/>
                  <a:pt x="6339" y="2290"/>
                  <a:pt x="6352" y="2282"/>
                </a:cubicBezTo>
                <a:moveTo>
                  <a:pt x="6344" y="2261"/>
                </a:moveTo>
                <a:lnTo>
                  <a:pt x="6352" y="2251"/>
                </a:lnTo>
                <a:cubicBezTo>
                  <a:pt x="6347" y="2251"/>
                  <a:pt x="6344" y="2253"/>
                  <a:pt x="6344" y="2261"/>
                </a:cubicBezTo>
                <a:moveTo>
                  <a:pt x="6260" y="2483"/>
                </a:moveTo>
                <a:cubicBezTo>
                  <a:pt x="6260" y="2478"/>
                  <a:pt x="6265" y="2478"/>
                  <a:pt x="6265" y="2475"/>
                </a:cubicBezTo>
                <a:lnTo>
                  <a:pt x="6273" y="2475"/>
                </a:lnTo>
                <a:lnTo>
                  <a:pt x="6268" y="2483"/>
                </a:lnTo>
                <a:lnTo>
                  <a:pt x="6260" y="2483"/>
                </a:lnTo>
                <a:moveTo>
                  <a:pt x="6278" y="2457"/>
                </a:moveTo>
                <a:cubicBezTo>
                  <a:pt x="6278" y="2433"/>
                  <a:pt x="6294" y="2430"/>
                  <a:pt x="6297" y="2409"/>
                </a:cubicBezTo>
                <a:cubicBezTo>
                  <a:pt x="6299" y="2388"/>
                  <a:pt x="6297" y="2422"/>
                  <a:pt x="6305" y="2422"/>
                </a:cubicBezTo>
                <a:cubicBezTo>
                  <a:pt x="6313" y="2422"/>
                  <a:pt x="6294" y="2449"/>
                  <a:pt x="6278" y="2457"/>
                </a:cubicBezTo>
                <a:moveTo>
                  <a:pt x="6281" y="2430"/>
                </a:moveTo>
                <a:cubicBezTo>
                  <a:pt x="6265" y="2425"/>
                  <a:pt x="6281" y="2421"/>
                  <a:pt x="6281" y="2407"/>
                </a:cubicBezTo>
                <a:cubicBezTo>
                  <a:pt x="6281" y="2394"/>
                  <a:pt x="6278" y="2420"/>
                  <a:pt x="6281" y="2430"/>
                </a:cubicBezTo>
                <a:moveTo>
                  <a:pt x="6286" y="2370"/>
                </a:moveTo>
                <a:cubicBezTo>
                  <a:pt x="6281" y="2370"/>
                  <a:pt x="6286" y="2354"/>
                  <a:pt x="6297" y="2356"/>
                </a:cubicBezTo>
                <a:cubicBezTo>
                  <a:pt x="6307" y="2359"/>
                  <a:pt x="6292" y="2367"/>
                  <a:pt x="6286" y="2370"/>
                </a:cubicBezTo>
                <a:moveTo>
                  <a:pt x="6374" y="2224"/>
                </a:moveTo>
                <a:cubicBezTo>
                  <a:pt x="6384" y="2216"/>
                  <a:pt x="6389" y="2214"/>
                  <a:pt x="6384" y="2198"/>
                </a:cubicBezTo>
                <a:cubicBezTo>
                  <a:pt x="6379" y="2183"/>
                  <a:pt x="6386" y="2208"/>
                  <a:pt x="6397" y="2208"/>
                </a:cubicBezTo>
                <a:cubicBezTo>
                  <a:pt x="6407" y="2208"/>
                  <a:pt x="6381" y="2235"/>
                  <a:pt x="6374" y="2224"/>
                </a:cubicBezTo>
                <a:moveTo>
                  <a:pt x="6434" y="2190"/>
                </a:moveTo>
                <a:lnTo>
                  <a:pt x="6440" y="2190"/>
                </a:lnTo>
                <a:lnTo>
                  <a:pt x="6440" y="2200"/>
                </a:lnTo>
                <a:lnTo>
                  <a:pt x="6434" y="2200"/>
                </a:lnTo>
                <a:lnTo>
                  <a:pt x="6434" y="2190"/>
                </a:lnTo>
                <a:moveTo>
                  <a:pt x="6344" y="2261"/>
                </a:moveTo>
                <a:cubicBezTo>
                  <a:pt x="6344" y="2237"/>
                  <a:pt x="6411" y="2224"/>
                  <a:pt x="6426" y="2187"/>
                </a:cubicBezTo>
                <a:cubicBezTo>
                  <a:pt x="6424" y="2195"/>
                  <a:pt x="6424" y="2203"/>
                  <a:pt x="6421" y="2208"/>
                </a:cubicBezTo>
                <a:lnTo>
                  <a:pt x="6426" y="2208"/>
                </a:lnTo>
                <a:cubicBezTo>
                  <a:pt x="6426" y="2203"/>
                  <a:pt x="6433" y="2203"/>
                  <a:pt x="6426" y="2208"/>
                </a:cubicBezTo>
                <a:cubicBezTo>
                  <a:pt x="6418" y="2213"/>
                  <a:pt x="6421" y="2227"/>
                  <a:pt x="6421" y="2240"/>
                </a:cubicBezTo>
                <a:cubicBezTo>
                  <a:pt x="6421" y="2253"/>
                  <a:pt x="6408" y="2238"/>
                  <a:pt x="6403" y="2243"/>
                </a:cubicBezTo>
                <a:cubicBezTo>
                  <a:pt x="6397" y="2249"/>
                  <a:pt x="6421" y="2235"/>
                  <a:pt x="6416" y="2221"/>
                </a:cubicBezTo>
                <a:cubicBezTo>
                  <a:pt x="6411" y="2208"/>
                  <a:pt x="6381" y="2251"/>
                  <a:pt x="6374" y="2269"/>
                </a:cubicBezTo>
                <a:lnTo>
                  <a:pt x="6381" y="2269"/>
                </a:lnTo>
                <a:cubicBezTo>
                  <a:pt x="6381" y="2256"/>
                  <a:pt x="6395" y="2257"/>
                  <a:pt x="6395" y="2243"/>
                </a:cubicBezTo>
                <a:cubicBezTo>
                  <a:pt x="6395" y="2230"/>
                  <a:pt x="6389" y="2266"/>
                  <a:pt x="6381" y="2269"/>
                </a:cubicBezTo>
                <a:cubicBezTo>
                  <a:pt x="6360" y="2317"/>
                  <a:pt x="6331" y="2356"/>
                  <a:pt x="6307" y="2399"/>
                </a:cubicBezTo>
                <a:cubicBezTo>
                  <a:pt x="6305" y="2396"/>
                  <a:pt x="6305" y="2391"/>
                  <a:pt x="6305" y="2383"/>
                </a:cubicBezTo>
                <a:cubicBezTo>
                  <a:pt x="6305" y="2375"/>
                  <a:pt x="6296" y="2399"/>
                  <a:pt x="6286" y="2399"/>
                </a:cubicBezTo>
                <a:cubicBezTo>
                  <a:pt x="6275" y="2399"/>
                  <a:pt x="6283" y="2399"/>
                  <a:pt x="6286" y="2399"/>
                </a:cubicBezTo>
                <a:cubicBezTo>
                  <a:pt x="6288" y="2399"/>
                  <a:pt x="6313" y="2356"/>
                  <a:pt x="6318" y="2327"/>
                </a:cubicBezTo>
                <a:cubicBezTo>
                  <a:pt x="6323" y="2298"/>
                  <a:pt x="6310" y="2352"/>
                  <a:pt x="6297" y="2346"/>
                </a:cubicBezTo>
                <a:cubicBezTo>
                  <a:pt x="6284" y="2341"/>
                  <a:pt x="6326" y="2307"/>
                  <a:pt x="6321" y="2288"/>
                </a:cubicBezTo>
                <a:cubicBezTo>
                  <a:pt x="6315" y="2270"/>
                  <a:pt x="6344" y="2274"/>
                  <a:pt x="6344" y="2261"/>
                </a:cubicBezTo>
                <a:moveTo>
                  <a:pt x="6397" y="2200"/>
                </a:moveTo>
                <a:lnTo>
                  <a:pt x="6397" y="2200"/>
                </a:lnTo>
                <a:cubicBezTo>
                  <a:pt x="6399" y="2196"/>
                  <a:pt x="6400" y="2192"/>
                  <a:pt x="6400" y="2187"/>
                </a:cubicBezTo>
                <a:cubicBezTo>
                  <a:pt x="6411" y="2187"/>
                  <a:pt x="6408" y="2195"/>
                  <a:pt x="6408" y="2200"/>
                </a:cubicBezTo>
                <a:lnTo>
                  <a:pt x="6397" y="2200"/>
                </a:lnTo>
                <a:moveTo>
                  <a:pt x="6442" y="2187"/>
                </a:moveTo>
                <a:cubicBezTo>
                  <a:pt x="6442" y="2184"/>
                  <a:pt x="6448" y="2184"/>
                  <a:pt x="6448" y="2182"/>
                </a:cubicBezTo>
                <a:lnTo>
                  <a:pt x="6456" y="2182"/>
                </a:lnTo>
                <a:cubicBezTo>
                  <a:pt x="6456" y="2187"/>
                  <a:pt x="6450" y="2187"/>
                  <a:pt x="6442" y="2187"/>
                </a:cubicBezTo>
                <a:moveTo>
                  <a:pt x="6421" y="2182"/>
                </a:moveTo>
                <a:cubicBezTo>
                  <a:pt x="6413" y="2153"/>
                  <a:pt x="6453" y="2171"/>
                  <a:pt x="6456" y="2158"/>
                </a:cubicBezTo>
                <a:cubicBezTo>
                  <a:pt x="6458" y="2145"/>
                  <a:pt x="6461" y="2164"/>
                  <a:pt x="6461" y="2169"/>
                </a:cubicBezTo>
                <a:cubicBezTo>
                  <a:pt x="6461" y="2175"/>
                  <a:pt x="6448" y="2176"/>
                  <a:pt x="6440" y="2184"/>
                </a:cubicBezTo>
                <a:cubicBezTo>
                  <a:pt x="6432" y="2192"/>
                  <a:pt x="6434" y="2174"/>
                  <a:pt x="6421" y="2182"/>
                </a:cubicBezTo>
                <a:moveTo>
                  <a:pt x="6442" y="2150"/>
                </a:moveTo>
                <a:cubicBezTo>
                  <a:pt x="6442" y="2150"/>
                  <a:pt x="6434" y="2163"/>
                  <a:pt x="6442" y="2150"/>
                </a:cubicBezTo>
                <a:moveTo>
                  <a:pt x="6482" y="2158"/>
                </a:moveTo>
                <a:cubicBezTo>
                  <a:pt x="6487" y="2150"/>
                  <a:pt x="6490" y="2145"/>
                  <a:pt x="6501" y="2145"/>
                </a:cubicBezTo>
                <a:cubicBezTo>
                  <a:pt x="6511" y="2145"/>
                  <a:pt x="6490" y="2153"/>
                  <a:pt x="6482" y="2158"/>
                </a:cubicBezTo>
                <a:moveTo>
                  <a:pt x="6456" y="2145"/>
                </a:moveTo>
                <a:cubicBezTo>
                  <a:pt x="6456" y="2145"/>
                  <a:pt x="6461" y="2147"/>
                  <a:pt x="6456" y="2145"/>
                </a:cubicBezTo>
                <a:moveTo>
                  <a:pt x="6466" y="2139"/>
                </a:moveTo>
                <a:lnTo>
                  <a:pt x="6466" y="2139"/>
                </a:lnTo>
                <a:moveTo>
                  <a:pt x="7151" y="2126"/>
                </a:moveTo>
                <a:cubicBezTo>
                  <a:pt x="7009" y="2174"/>
                  <a:pt x="6855" y="2213"/>
                  <a:pt x="6731" y="2124"/>
                </a:cubicBezTo>
                <a:cubicBezTo>
                  <a:pt x="6622" y="2094"/>
                  <a:pt x="6495" y="2069"/>
                  <a:pt x="6413" y="2137"/>
                </a:cubicBezTo>
                <a:cubicBezTo>
                  <a:pt x="6371" y="2176"/>
                  <a:pt x="6336" y="2224"/>
                  <a:pt x="6294" y="2264"/>
                </a:cubicBezTo>
                <a:lnTo>
                  <a:pt x="6294" y="2264"/>
                </a:lnTo>
                <a:cubicBezTo>
                  <a:pt x="6294" y="2259"/>
                  <a:pt x="6294" y="2255"/>
                  <a:pt x="6294" y="2251"/>
                </a:cubicBezTo>
                <a:cubicBezTo>
                  <a:pt x="6294" y="2214"/>
                  <a:pt x="6301" y="2183"/>
                  <a:pt x="6318" y="2150"/>
                </a:cubicBezTo>
                <a:cubicBezTo>
                  <a:pt x="6284" y="2121"/>
                  <a:pt x="6239" y="2113"/>
                  <a:pt x="6180" y="2108"/>
                </a:cubicBezTo>
                <a:cubicBezTo>
                  <a:pt x="6122" y="2356"/>
                  <a:pt x="6083" y="2602"/>
                  <a:pt x="6035" y="2854"/>
                </a:cubicBezTo>
                <a:cubicBezTo>
                  <a:pt x="6069" y="2891"/>
                  <a:pt x="6098" y="2928"/>
                  <a:pt x="6138" y="2933"/>
                </a:cubicBezTo>
                <a:cubicBezTo>
                  <a:pt x="6194" y="2888"/>
                  <a:pt x="6217" y="2811"/>
                  <a:pt x="6225" y="2745"/>
                </a:cubicBezTo>
                <a:cubicBezTo>
                  <a:pt x="6334" y="2528"/>
                  <a:pt x="6376" y="2251"/>
                  <a:pt x="6617" y="2163"/>
                </a:cubicBezTo>
                <a:cubicBezTo>
                  <a:pt x="6765" y="2213"/>
                  <a:pt x="6950" y="2317"/>
                  <a:pt x="7133" y="2221"/>
                </a:cubicBezTo>
                <a:lnTo>
                  <a:pt x="7133" y="2221"/>
                </a:lnTo>
                <a:cubicBezTo>
                  <a:pt x="7135" y="2187"/>
                  <a:pt x="7140" y="2159"/>
                  <a:pt x="7151" y="2126"/>
                </a:cubicBezTo>
                <a:moveTo>
                  <a:pt x="5805" y="2335"/>
                </a:moveTo>
                <a:cubicBezTo>
                  <a:pt x="5791" y="2333"/>
                  <a:pt x="5810" y="2322"/>
                  <a:pt x="5805" y="2314"/>
                </a:cubicBezTo>
                <a:cubicBezTo>
                  <a:pt x="5799" y="2306"/>
                  <a:pt x="5805" y="2330"/>
                  <a:pt x="5805" y="2335"/>
                </a:cubicBezTo>
                <a:moveTo>
                  <a:pt x="5815" y="2269"/>
                </a:moveTo>
                <a:cubicBezTo>
                  <a:pt x="5815" y="2269"/>
                  <a:pt x="5818" y="2269"/>
                  <a:pt x="5815" y="2269"/>
                </a:cubicBezTo>
                <a:moveTo>
                  <a:pt x="5826" y="2237"/>
                </a:moveTo>
                <a:cubicBezTo>
                  <a:pt x="5826" y="2237"/>
                  <a:pt x="5829" y="2253"/>
                  <a:pt x="5826" y="2237"/>
                </a:cubicBezTo>
                <a:moveTo>
                  <a:pt x="5747" y="2229"/>
                </a:moveTo>
                <a:cubicBezTo>
                  <a:pt x="5760" y="2213"/>
                  <a:pt x="5760" y="2184"/>
                  <a:pt x="5791" y="2190"/>
                </a:cubicBezTo>
                <a:lnTo>
                  <a:pt x="5791" y="2190"/>
                </a:lnTo>
                <a:cubicBezTo>
                  <a:pt x="5801" y="2206"/>
                  <a:pt x="5807" y="2220"/>
                  <a:pt x="5813" y="2237"/>
                </a:cubicBezTo>
                <a:lnTo>
                  <a:pt x="5813" y="2237"/>
                </a:lnTo>
                <a:cubicBezTo>
                  <a:pt x="5802" y="2315"/>
                  <a:pt x="5780" y="2380"/>
                  <a:pt x="5741" y="2447"/>
                </a:cubicBezTo>
                <a:cubicBezTo>
                  <a:pt x="5697" y="2523"/>
                  <a:pt x="5646" y="2579"/>
                  <a:pt x="5575" y="2629"/>
                </a:cubicBezTo>
                <a:lnTo>
                  <a:pt x="5575" y="2629"/>
                </a:lnTo>
                <a:cubicBezTo>
                  <a:pt x="5556" y="2631"/>
                  <a:pt x="5541" y="2632"/>
                  <a:pt x="5522" y="2632"/>
                </a:cubicBezTo>
                <a:cubicBezTo>
                  <a:pt x="5518" y="2632"/>
                  <a:pt x="5515" y="2632"/>
                  <a:pt x="5511" y="2631"/>
                </a:cubicBezTo>
                <a:cubicBezTo>
                  <a:pt x="5514" y="2446"/>
                  <a:pt x="5596" y="2282"/>
                  <a:pt x="5747" y="2229"/>
                </a:cubicBezTo>
                <a:moveTo>
                  <a:pt x="5490" y="2264"/>
                </a:moveTo>
                <a:cubicBezTo>
                  <a:pt x="5413" y="2407"/>
                  <a:pt x="5358" y="2613"/>
                  <a:pt x="5490" y="2750"/>
                </a:cubicBezTo>
                <a:cubicBezTo>
                  <a:pt x="5577" y="2787"/>
                  <a:pt x="5657" y="2737"/>
                  <a:pt x="5744" y="2711"/>
                </a:cubicBezTo>
                <a:cubicBezTo>
                  <a:pt x="5836" y="2576"/>
                  <a:pt x="6000" y="2404"/>
                  <a:pt x="5921" y="2198"/>
                </a:cubicBezTo>
                <a:cubicBezTo>
                  <a:pt x="5860" y="2163"/>
                  <a:pt x="5815" y="2113"/>
                  <a:pt x="5733" y="2100"/>
                </a:cubicBezTo>
                <a:lnTo>
                  <a:pt x="5733" y="2100"/>
                </a:lnTo>
                <a:cubicBezTo>
                  <a:pt x="5727" y="2091"/>
                  <a:pt x="5719" y="2086"/>
                  <a:pt x="5710" y="2081"/>
                </a:cubicBezTo>
                <a:cubicBezTo>
                  <a:pt x="5705" y="2078"/>
                  <a:pt x="5701" y="2076"/>
                  <a:pt x="5696" y="2074"/>
                </a:cubicBezTo>
                <a:cubicBezTo>
                  <a:pt x="5593" y="2097"/>
                  <a:pt x="5530" y="2161"/>
                  <a:pt x="5474" y="2229"/>
                </a:cubicBezTo>
                <a:cubicBezTo>
                  <a:pt x="5482" y="2240"/>
                  <a:pt x="5477" y="2261"/>
                  <a:pt x="5490" y="2264"/>
                </a:cubicBezTo>
                <a:moveTo>
                  <a:pt x="4572" y="4081"/>
                </a:moveTo>
                <a:cubicBezTo>
                  <a:pt x="4572" y="4081"/>
                  <a:pt x="4577" y="4068"/>
                  <a:pt x="4572" y="4081"/>
                </a:cubicBezTo>
                <a:moveTo>
                  <a:pt x="4929" y="3668"/>
                </a:moveTo>
                <a:cubicBezTo>
                  <a:pt x="4929" y="3668"/>
                  <a:pt x="4947" y="3682"/>
                  <a:pt x="4929" y="3668"/>
                </a:cubicBezTo>
                <a:moveTo>
                  <a:pt x="4940" y="3645"/>
                </a:moveTo>
                <a:lnTo>
                  <a:pt x="4934" y="3655"/>
                </a:lnTo>
                <a:cubicBezTo>
                  <a:pt x="4942" y="3658"/>
                  <a:pt x="4947" y="3650"/>
                  <a:pt x="4950" y="3645"/>
                </a:cubicBezTo>
                <a:lnTo>
                  <a:pt x="4940" y="3645"/>
                </a:lnTo>
                <a:moveTo>
                  <a:pt x="4950" y="3615"/>
                </a:moveTo>
                <a:cubicBezTo>
                  <a:pt x="4953" y="3623"/>
                  <a:pt x="4937" y="3634"/>
                  <a:pt x="4950" y="3642"/>
                </a:cubicBezTo>
                <a:cubicBezTo>
                  <a:pt x="4963" y="3650"/>
                  <a:pt x="4961" y="3618"/>
                  <a:pt x="4950" y="3615"/>
                </a:cubicBezTo>
                <a:moveTo>
                  <a:pt x="4974" y="3581"/>
                </a:moveTo>
                <a:cubicBezTo>
                  <a:pt x="4953" y="3573"/>
                  <a:pt x="4963" y="3601"/>
                  <a:pt x="4953" y="3608"/>
                </a:cubicBezTo>
                <a:cubicBezTo>
                  <a:pt x="4942" y="3616"/>
                  <a:pt x="4966" y="3586"/>
                  <a:pt x="4974" y="3581"/>
                </a:cubicBezTo>
                <a:moveTo>
                  <a:pt x="4974" y="3560"/>
                </a:moveTo>
                <a:cubicBezTo>
                  <a:pt x="4974" y="3565"/>
                  <a:pt x="4974" y="3570"/>
                  <a:pt x="4979" y="3570"/>
                </a:cubicBezTo>
                <a:lnTo>
                  <a:pt x="4982" y="3570"/>
                </a:lnTo>
                <a:cubicBezTo>
                  <a:pt x="4982" y="3568"/>
                  <a:pt x="4979" y="3560"/>
                  <a:pt x="4974" y="3563"/>
                </a:cubicBezTo>
                <a:lnTo>
                  <a:pt x="4974" y="3560"/>
                </a:lnTo>
                <a:moveTo>
                  <a:pt x="4992" y="3528"/>
                </a:moveTo>
                <a:lnTo>
                  <a:pt x="4992" y="3528"/>
                </a:lnTo>
                <a:lnTo>
                  <a:pt x="4993" y="3529"/>
                </a:lnTo>
                <a:cubicBezTo>
                  <a:pt x="4993" y="3531"/>
                  <a:pt x="4991" y="3533"/>
                  <a:pt x="4991" y="3534"/>
                </a:cubicBezTo>
                <a:cubicBezTo>
                  <a:pt x="4990" y="3535"/>
                  <a:pt x="4990" y="3536"/>
                  <a:pt x="4990" y="3536"/>
                </a:cubicBezTo>
                <a:lnTo>
                  <a:pt x="5003" y="3536"/>
                </a:lnTo>
                <a:cubicBezTo>
                  <a:pt x="5003" y="3533"/>
                  <a:pt x="5003" y="3523"/>
                  <a:pt x="4992" y="3528"/>
                </a:cubicBezTo>
                <a:moveTo>
                  <a:pt x="5082" y="3488"/>
                </a:moveTo>
                <a:cubicBezTo>
                  <a:pt x="5080" y="3483"/>
                  <a:pt x="5082" y="3491"/>
                  <a:pt x="5082" y="3488"/>
                </a:cubicBezTo>
                <a:moveTo>
                  <a:pt x="5088" y="3470"/>
                </a:moveTo>
                <a:cubicBezTo>
                  <a:pt x="5088" y="3475"/>
                  <a:pt x="5088" y="3481"/>
                  <a:pt x="5093" y="3483"/>
                </a:cubicBezTo>
                <a:cubicBezTo>
                  <a:pt x="5098" y="3486"/>
                  <a:pt x="5092" y="3478"/>
                  <a:pt x="5098" y="3478"/>
                </a:cubicBezTo>
                <a:cubicBezTo>
                  <a:pt x="5103" y="3478"/>
                  <a:pt x="5096" y="3470"/>
                  <a:pt x="5088" y="3470"/>
                </a:cubicBezTo>
                <a:moveTo>
                  <a:pt x="4614" y="3454"/>
                </a:moveTo>
                <a:lnTo>
                  <a:pt x="4614" y="3454"/>
                </a:lnTo>
                <a:moveTo>
                  <a:pt x="5080" y="3430"/>
                </a:moveTo>
                <a:cubicBezTo>
                  <a:pt x="5085" y="3428"/>
                  <a:pt x="5088" y="3417"/>
                  <a:pt x="5093" y="3430"/>
                </a:cubicBezTo>
                <a:cubicBezTo>
                  <a:pt x="5098" y="3443"/>
                  <a:pt x="5080" y="3443"/>
                  <a:pt x="5080" y="3430"/>
                </a:cubicBezTo>
                <a:moveTo>
                  <a:pt x="5109" y="3391"/>
                </a:moveTo>
                <a:lnTo>
                  <a:pt x="5119" y="3391"/>
                </a:lnTo>
                <a:lnTo>
                  <a:pt x="5119" y="3385"/>
                </a:lnTo>
                <a:lnTo>
                  <a:pt x="5109" y="3385"/>
                </a:lnTo>
                <a:lnTo>
                  <a:pt x="5109" y="3391"/>
                </a:lnTo>
                <a:moveTo>
                  <a:pt x="5130" y="3367"/>
                </a:moveTo>
                <a:cubicBezTo>
                  <a:pt x="5130" y="3367"/>
                  <a:pt x="5130" y="3377"/>
                  <a:pt x="5130" y="3367"/>
                </a:cubicBezTo>
                <a:moveTo>
                  <a:pt x="5122" y="3346"/>
                </a:moveTo>
                <a:cubicBezTo>
                  <a:pt x="5122" y="3346"/>
                  <a:pt x="5138" y="3346"/>
                  <a:pt x="5122" y="3346"/>
                </a:cubicBezTo>
                <a:moveTo>
                  <a:pt x="4704" y="3338"/>
                </a:moveTo>
                <a:cubicBezTo>
                  <a:pt x="4704" y="3338"/>
                  <a:pt x="4715" y="3327"/>
                  <a:pt x="4704" y="3338"/>
                </a:cubicBezTo>
                <a:moveTo>
                  <a:pt x="4709" y="3314"/>
                </a:moveTo>
                <a:cubicBezTo>
                  <a:pt x="4709" y="3319"/>
                  <a:pt x="4701" y="3332"/>
                  <a:pt x="4709" y="3332"/>
                </a:cubicBezTo>
                <a:cubicBezTo>
                  <a:pt x="4717" y="3332"/>
                  <a:pt x="4720" y="3314"/>
                  <a:pt x="4709" y="3314"/>
                </a:cubicBezTo>
                <a:moveTo>
                  <a:pt x="5143" y="3272"/>
                </a:moveTo>
                <a:cubicBezTo>
                  <a:pt x="5143" y="3272"/>
                  <a:pt x="5143" y="3258"/>
                  <a:pt x="5143" y="3272"/>
                </a:cubicBezTo>
                <a:moveTo>
                  <a:pt x="5106" y="3195"/>
                </a:moveTo>
                <a:cubicBezTo>
                  <a:pt x="5104" y="3195"/>
                  <a:pt x="5109" y="3197"/>
                  <a:pt x="5106" y="3195"/>
                </a:cubicBezTo>
                <a:moveTo>
                  <a:pt x="5159" y="3192"/>
                </a:moveTo>
                <a:cubicBezTo>
                  <a:pt x="5162" y="3176"/>
                  <a:pt x="5162" y="3208"/>
                  <a:pt x="5159" y="3192"/>
                </a:cubicBezTo>
                <a:moveTo>
                  <a:pt x="5112" y="3168"/>
                </a:moveTo>
                <a:cubicBezTo>
                  <a:pt x="5112" y="3168"/>
                  <a:pt x="5119" y="3153"/>
                  <a:pt x="5112" y="3168"/>
                </a:cubicBezTo>
                <a:moveTo>
                  <a:pt x="5170" y="3153"/>
                </a:moveTo>
                <a:cubicBezTo>
                  <a:pt x="5170" y="3153"/>
                  <a:pt x="5186" y="3150"/>
                  <a:pt x="5170" y="3153"/>
                </a:cubicBezTo>
                <a:moveTo>
                  <a:pt x="5170" y="3153"/>
                </a:moveTo>
                <a:cubicBezTo>
                  <a:pt x="5162" y="3153"/>
                  <a:pt x="5159" y="3150"/>
                  <a:pt x="5162" y="3139"/>
                </a:cubicBezTo>
                <a:lnTo>
                  <a:pt x="5162" y="3139"/>
                </a:lnTo>
                <a:lnTo>
                  <a:pt x="5162" y="3139"/>
                </a:lnTo>
                <a:cubicBezTo>
                  <a:pt x="5164" y="3141"/>
                  <a:pt x="5166" y="3143"/>
                  <a:pt x="5168" y="3145"/>
                </a:cubicBezTo>
                <a:cubicBezTo>
                  <a:pt x="5169" y="3147"/>
                  <a:pt x="5170" y="3150"/>
                  <a:pt x="5170" y="3153"/>
                </a:cubicBezTo>
                <a:moveTo>
                  <a:pt x="5199" y="3105"/>
                </a:moveTo>
                <a:lnTo>
                  <a:pt x="5199" y="3097"/>
                </a:lnTo>
                <a:cubicBezTo>
                  <a:pt x="5191" y="3097"/>
                  <a:pt x="5191" y="3105"/>
                  <a:pt x="5199" y="3105"/>
                </a:cubicBezTo>
                <a:moveTo>
                  <a:pt x="5172" y="3092"/>
                </a:moveTo>
                <a:cubicBezTo>
                  <a:pt x="5172" y="3092"/>
                  <a:pt x="5175" y="3078"/>
                  <a:pt x="5172" y="3092"/>
                </a:cubicBezTo>
                <a:moveTo>
                  <a:pt x="4704" y="3047"/>
                </a:moveTo>
                <a:cubicBezTo>
                  <a:pt x="4704" y="3047"/>
                  <a:pt x="4715" y="3028"/>
                  <a:pt x="4704" y="3047"/>
                </a:cubicBezTo>
                <a:moveTo>
                  <a:pt x="5183" y="3010"/>
                </a:moveTo>
                <a:cubicBezTo>
                  <a:pt x="5178" y="3007"/>
                  <a:pt x="5183" y="3012"/>
                  <a:pt x="5183" y="3010"/>
                </a:cubicBezTo>
                <a:moveTo>
                  <a:pt x="5183" y="2989"/>
                </a:moveTo>
                <a:cubicBezTo>
                  <a:pt x="5183" y="2989"/>
                  <a:pt x="5186" y="2973"/>
                  <a:pt x="5183" y="2989"/>
                </a:cubicBezTo>
                <a:moveTo>
                  <a:pt x="5162" y="2838"/>
                </a:moveTo>
                <a:cubicBezTo>
                  <a:pt x="5164" y="2838"/>
                  <a:pt x="5162" y="2843"/>
                  <a:pt x="5162" y="2838"/>
                </a:cubicBezTo>
                <a:moveTo>
                  <a:pt x="4786" y="3965"/>
                </a:moveTo>
                <a:lnTo>
                  <a:pt x="4786" y="3965"/>
                </a:lnTo>
                <a:cubicBezTo>
                  <a:pt x="4793" y="3959"/>
                  <a:pt x="4800" y="3955"/>
                  <a:pt x="4808" y="3950"/>
                </a:cubicBezTo>
                <a:cubicBezTo>
                  <a:pt x="4818" y="3944"/>
                  <a:pt x="4828" y="3940"/>
                  <a:pt x="4839" y="3936"/>
                </a:cubicBezTo>
                <a:cubicBezTo>
                  <a:pt x="4826" y="3951"/>
                  <a:pt x="4807" y="3960"/>
                  <a:pt x="4807" y="3986"/>
                </a:cubicBezTo>
                <a:cubicBezTo>
                  <a:pt x="4807" y="4013"/>
                  <a:pt x="4794" y="3973"/>
                  <a:pt x="4786" y="3965"/>
                </a:cubicBezTo>
                <a:moveTo>
                  <a:pt x="4596" y="3922"/>
                </a:moveTo>
                <a:cubicBezTo>
                  <a:pt x="4596" y="3922"/>
                  <a:pt x="4601" y="3936"/>
                  <a:pt x="4596" y="3922"/>
                </a:cubicBezTo>
                <a:moveTo>
                  <a:pt x="4551" y="3925"/>
                </a:moveTo>
                <a:cubicBezTo>
                  <a:pt x="4535" y="3922"/>
                  <a:pt x="4545" y="3889"/>
                  <a:pt x="4535" y="3875"/>
                </a:cubicBezTo>
                <a:cubicBezTo>
                  <a:pt x="4524" y="3862"/>
                  <a:pt x="4545" y="3914"/>
                  <a:pt x="4551" y="3925"/>
                </a:cubicBezTo>
                <a:moveTo>
                  <a:pt x="4596" y="3875"/>
                </a:moveTo>
                <a:lnTo>
                  <a:pt x="4596" y="3875"/>
                </a:lnTo>
                <a:moveTo>
                  <a:pt x="4588" y="3832"/>
                </a:moveTo>
                <a:cubicBezTo>
                  <a:pt x="4588" y="3832"/>
                  <a:pt x="4585" y="3840"/>
                  <a:pt x="4588" y="3832"/>
                </a:cubicBezTo>
                <a:moveTo>
                  <a:pt x="4596" y="3806"/>
                </a:moveTo>
                <a:lnTo>
                  <a:pt x="4604" y="3806"/>
                </a:lnTo>
                <a:lnTo>
                  <a:pt x="4604" y="3814"/>
                </a:lnTo>
                <a:lnTo>
                  <a:pt x="4596" y="3814"/>
                </a:lnTo>
                <a:lnTo>
                  <a:pt x="4596" y="3806"/>
                </a:lnTo>
                <a:moveTo>
                  <a:pt x="4604" y="3777"/>
                </a:moveTo>
                <a:cubicBezTo>
                  <a:pt x="4604" y="3777"/>
                  <a:pt x="4609" y="3790"/>
                  <a:pt x="4604" y="3777"/>
                </a:cubicBezTo>
                <a:moveTo>
                  <a:pt x="4535" y="3803"/>
                </a:moveTo>
                <a:cubicBezTo>
                  <a:pt x="4540" y="3803"/>
                  <a:pt x="4539" y="3801"/>
                  <a:pt x="4545" y="3795"/>
                </a:cubicBezTo>
                <a:cubicBezTo>
                  <a:pt x="4550" y="3790"/>
                  <a:pt x="4532" y="3780"/>
                  <a:pt x="4540" y="3769"/>
                </a:cubicBezTo>
                <a:cubicBezTo>
                  <a:pt x="4548" y="3759"/>
                  <a:pt x="4535" y="3835"/>
                  <a:pt x="4548" y="3869"/>
                </a:cubicBezTo>
                <a:cubicBezTo>
                  <a:pt x="4527" y="3856"/>
                  <a:pt x="4535" y="3827"/>
                  <a:pt x="4535" y="3803"/>
                </a:cubicBezTo>
                <a:moveTo>
                  <a:pt x="4982" y="3745"/>
                </a:moveTo>
                <a:cubicBezTo>
                  <a:pt x="4982" y="3745"/>
                  <a:pt x="4987" y="3764"/>
                  <a:pt x="4982" y="3745"/>
                </a:cubicBezTo>
                <a:moveTo>
                  <a:pt x="4604" y="3740"/>
                </a:moveTo>
                <a:lnTo>
                  <a:pt x="4611" y="3740"/>
                </a:lnTo>
                <a:lnTo>
                  <a:pt x="4611" y="3748"/>
                </a:lnTo>
                <a:lnTo>
                  <a:pt x="4604" y="3748"/>
                </a:lnTo>
                <a:lnTo>
                  <a:pt x="4604" y="3740"/>
                </a:lnTo>
                <a:moveTo>
                  <a:pt x="4540" y="3764"/>
                </a:moveTo>
                <a:cubicBezTo>
                  <a:pt x="4537" y="3753"/>
                  <a:pt x="4547" y="3751"/>
                  <a:pt x="4545" y="3740"/>
                </a:cubicBezTo>
                <a:cubicBezTo>
                  <a:pt x="4542" y="3730"/>
                  <a:pt x="4551" y="3742"/>
                  <a:pt x="4556" y="3742"/>
                </a:cubicBezTo>
                <a:cubicBezTo>
                  <a:pt x="4561" y="3742"/>
                  <a:pt x="4556" y="3766"/>
                  <a:pt x="4540" y="3764"/>
                </a:cubicBezTo>
                <a:moveTo>
                  <a:pt x="4974" y="3742"/>
                </a:moveTo>
                <a:cubicBezTo>
                  <a:pt x="4966" y="3742"/>
                  <a:pt x="4966" y="3737"/>
                  <a:pt x="4966" y="3729"/>
                </a:cubicBezTo>
                <a:cubicBezTo>
                  <a:pt x="4966" y="3721"/>
                  <a:pt x="4974" y="3737"/>
                  <a:pt x="4974" y="3742"/>
                </a:cubicBezTo>
                <a:moveTo>
                  <a:pt x="4910" y="3727"/>
                </a:moveTo>
                <a:cubicBezTo>
                  <a:pt x="4910" y="3727"/>
                  <a:pt x="4913" y="3742"/>
                  <a:pt x="4910" y="3727"/>
                </a:cubicBezTo>
                <a:moveTo>
                  <a:pt x="4611" y="3727"/>
                </a:moveTo>
                <a:cubicBezTo>
                  <a:pt x="4611" y="3724"/>
                  <a:pt x="4611" y="3716"/>
                  <a:pt x="4622" y="3721"/>
                </a:cubicBezTo>
                <a:lnTo>
                  <a:pt x="4622" y="3727"/>
                </a:lnTo>
                <a:lnTo>
                  <a:pt x="4611" y="3727"/>
                </a:lnTo>
                <a:moveTo>
                  <a:pt x="4974" y="3721"/>
                </a:moveTo>
                <a:cubicBezTo>
                  <a:pt x="4974" y="3721"/>
                  <a:pt x="4977" y="3721"/>
                  <a:pt x="4974" y="3721"/>
                </a:cubicBezTo>
                <a:moveTo>
                  <a:pt x="4609" y="3713"/>
                </a:moveTo>
                <a:cubicBezTo>
                  <a:pt x="4609" y="3713"/>
                  <a:pt x="4611" y="3716"/>
                  <a:pt x="4609" y="3713"/>
                </a:cubicBezTo>
                <a:moveTo>
                  <a:pt x="4641" y="3703"/>
                </a:moveTo>
                <a:cubicBezTo>
                  <a:pt x="4641" y="3703"/>
                  <a:pt x="4649" y="3716"/>
                  <a:pt x="4641" y="3703"/>
                </a:cubicBezTo>
                <a:moveTo>
                  <a:pt x="4900" y="3721"/>
                </a:moveTo>
                <a:cubicBezTo>
                  <a:pt x="4897" y="3700"/>
                  <a:pt x="4913" y="3698"/>
                  <a:pt x="4929" y="3695"/>
                </a:cubicBezTo>
                <a:cubicBezTo>
                  <a:pt x="4945" y="3693"/>
                  <a:pt x="4905" y="3711"/>
                  <a:pt x="4900" y="3721"/>
                </a:cubicBezTo>
                <a:cubicBezTo>
                  <a:pt x="4895" y="3732"/>
                  <a:pt x="4899" y="3737"/>
                  <a:pt x="4889" y="3734"/>
                </a:cubicBezTo>
                <a:cubicBezTo>
                  <a:pt x="4878" y="3732"/>
                  <a:pt x="4892" y="3721"/>
                  <a:pt x="4900" y="3721"/>
                </a:cubicBezTo>
                <a:moveTo>
                  <a:pt x="5045" y="3690"/>
                </a:moveTo>
                <a:cubicBezTo>
                  <a:pt x="5045" y="3690"/>
                  <a:pt x="5032" y="3682"/>
                  <a:pt x="5045" y="3690"/>
                </a:cubicBezTo>
                <a:moveTo>
                  <a:pt x="4987" y="3684"/>
                </a:moveTo>
                <a:cubicBezTo>
                  <a:pt x="4987" y="3684"/>
                  <a:pt x="4995" y="3697"/>
                  <a:pt x="4987" y="3684"/>
                </a:cubicBezTo>
                <a:moveTo>
                  <a:pt x="5022" y="3650"/>
                </a:moveTo>
                <a:cubicBezTo>
                  <a:pt x="5022" y="3650"/>
                  <a:pt x="5022" y="3655"/>
                  <a:pt x="5022" y="3650"/>
                </a:cubicBezTo>
                <a:moveTo>
                  <a:pt x="4979" y="3650"/>
                </a:moveTo>
                <a:cubicBezTo>
                  <a:pt x="4979" y="3650"/>
                  <a:pt x="4982" y="3663"/>
                  <a:pt x="4979" y="3650"/>
                </a:cubicBezTo>
                <a:moveTo>
                  <a:pt x="4611" y="3647"/>
                </a:moveTo>
                <a:cubicBezTo>
                  <a:pt x="4611" y="3642"/>
                  <a:pt x="4617" y="3637"/>
                  <a:pt x="4614" y="3631"/>
                </a:cubicBezTo>
                <a:lnTo>
                  <a:pt x="4627" y="3631"/>
                </a:lnTo>
                <a:cubicBezTo>
                  <a:pt x="4625" y="3642"/>
                  <a:pt x="4622" y="3645"/>
                  <a:pt x="4611" y="3647"/>
                </a:cubicBezTo>
                <a:moveTo>
                  <a:pt x="4649" y="3629"/>
                </a:moveTo>
                <a:cubicBezTo>
                  <a:pt x="4649" y="3629"/>
                  <a:pt x="4651" y="3645"/>
                  <a:pt x="4649" y="3629"/>
                </a:cubicBezTo>
                <a:moveTo>
                  <a:pt x="5008" y="3621"/>
                </a:moveTo>
                <a:cubicBezTo>
                  <a:pt x="5008" y="3621"/>
                  <a:pt x="5019" y="3634"/>
                  <a:pt x="5008" y="3621"/>
                </a:cubicBezTo>
                <a:moveTo>
                  <a:pt x="4651" y="3621"/>
                </a:moveTo>
                <a:lnTo>
                  <a:pt x="4651" y="3621"/>
                </a:lnTo>
                <a:moveTo>
                  <a:pt x="4627" y="3629"/>
                </a:moveTo>
                <a:cubicBezTo>
                  <a:pt x="4625" y="3618"/>
                  <a:pt x="4630" y="3618"/>
                  <a:pt x="4630" y="3610"/>
                </a:cubicBezTo>
                <a:cubicBezTo>
                  <a:pt x="4630" y="3602"/>
                  <a:pt x="4638" y="3634"/>
                  <a:pt x="4627" y="3629"/>
                </a:cubicBezTo>
                <a:moveTo>
                  <a:pt x="4614" y="3615"/>
                </a:moveTo>
                <a:lnTo>
                  <a:pt x="4614" y="3615"/>
                </a:lnTo>
                <a:moveTo>
                  <a:pt x="4545" y="3674"/>
                </a:moveTo>
                <a:cubicBezTo>
                  <a:pt x="4561" y="3663"/>
                  <a:pt x="4548" y="3634"/>
                  <a:pt x="4561" y="3610"/>
                </a:cubicBezTo>
                <a:cubicBezTo>
                  <a:pt x="4577" y="3647"/>
                  <a:pt x="4545" y="3684"/>
                  <a:pt x="4561" y="3727"/>
                </a:cubicBezTo>
                <a:lnTo>
                  <a:pt x="4561" y="3727"/>
                </a:lnTo>
                <a:cubicBezTo>
                  <a:pt x="4558" y="3728"/>
                  <a:pt x="4554" y="3729"/>
                  <a:pt x="4551" y="3729"/>
                </a:cubicBezTo>
                <a:cubicBezTo>
                  <a:pt x="4545" y="3729"/>
                  <a:pt x="4541" y="3727"/>
                  <a:pt x="4536" y="3725"/>
                </a:cubicBezTo>
                <a:cubicBezTo>
                  <a:pt x="4536" y="3724"/>
                  <a:pt x="4535" y="3724"/>
                  <a:pt x="4535" y="3724"/>
                </a:cubicBezTo>
                <a:cubicBezTo>
                  <a:pt x="4537" y="3716"/>
                  <a:pt x="4545" y="3721"/>
                  <a:pt x="4551" y="3721"/>
                </a:cubicBezTo>
                <a:cubicBezTo>
                  <a:pt x="4556" y="3721"/>
                  <a:pt x="4561" y="3682"/>
                  <a:pt x="4545" y="3674"/>
                </a:cubicBezTo>
                <a:moveTo>
                  <a:pt x="4556" y="3615"/>
                </a:moveTo>
                <a:cubicBezTo>
                  <a:pt x="4545" y="3621"/>
                  <a:pt x="4548" y="3608"/>
                  <a:pt x="4548" y="3600"/>
                </a:cubicBezTo>
                <a:cubicBezTo>
                  <a:pt x="4548" y="3592"/>
                  <a:pt x="4559" y="3608"/>
                  <a:pt x="4556" y="3615"/>
                </a:cubicBezTo>
                <a:moveTo>
                  <a:pt x="4630" y="3600"/>
                </a:moveTo>
                <a:lnTo>
                  <a:pt x="4630" y="3600"/>
                </a:lnTo>
                <a:moveTo>
                  <a:pt x="4569" y="3970"/>
                </a:moveTo>
                <a:cubicBezTo>
                  <a:pt x="4564" y="3843"/>
                  <a:pt x="4561" y="3708"/>
                  <a:pt x="4604" y="3592"/>
                </a:cubicBezTo>
                <a:cubicBezTo>
                  <a:pt x="4582" y="3700"/>
                  <a:pt x="4582" y="3840"/>
                  <a:pt x="4569" y="3970"/>
                </a:cubicBezTo>
                <a:moveTo>
                  <a:pt x="5014" y="3586"/>
                </a:moveTo>
                <a:cubicBezTo>
                  <a:pt x="5008" y="3570"/>
                  <a:pt x="5027" y="3586"/>
                  <a:pt x="5014" y="3586"/>
                </a:cubicBezTo>
                <a:lnTo>
                  <a:pt x="5014" y="3586"/>
                </a:lnTo>
                <a:cubicBezTo>
                  <a:pt x="5014" y="3588"/>
                  <a:pt x="5014" y="3589"/>
                  <a:pt x="5014" y="3590"/>
                </a:cubicBezTo>
                <a:cubicBezTo>
                  <a:pt x="5014" y="3597"/>
                  <a:pt x="5012" y="3602"/>
                  <a:pt x="5009" y="3608"/>
                </a:cubicBezTo>
                <a:cubicBezTo>
                  <a:pt x="5005" y="3614"/>
                  <a:pt x="5001" y="3619"/>
                  <a:pt x="4995" y="3622"/>
                </a:cubicBezTo>
                <a:cubicBezTo>
                  <a:pt x="4994" y="3623"/>
                  <a:pt x="4993" y="3623"/>
                  <a:pt x="4992" y="3623"/>
                </a:cubicBezTo>
                <a:lnTo>
                  <a:pt x="4992" y="3623"/>
                </a:lnTo>
                <a:cubicBezTo>
                  <a:pt x="4994" y="3616"/>
                  <a:pt x="4996" y="3609"/>
                  <a:pt x="5000" y="3603"/>
                </a:cubicBezTo>
                <a:cubicBezTo>
                  <a:pt x="5003" y="3596"/>
                  <a:pt x="5008" y="3591"/>
                  <a:pt x="5014" y="3586"/>
                </a:cubicBezTo>
                <a:moveTo>
                  <a:pt x="5048" y="3573"/>
                </a:moveTo>
                <a:cubicBezTo>
                  <a:pt x="5035" y="3578"/>
                  <a:pt x="5045" y="3605"/>
                  <a:pt x="5027" y="3605"/>
                </a:cubicBezTo>
                <a:cubicBezTo>
                  <a:pt x="5008" y="3605"/>
                  <a:pt x="5032" y="3560"/>
                  <a:pt x="5048" y="3573"/>
                </a:cubicBezTo>
                <a:cubicBezTo>
                  <a:pt x="5064" y="3586"/>
                  <a:pt x="5055" y="3582"/>
                  <a:pt x="5061" y="3584"/>
                </a:cubicBezTo>
                <a:cubicBezTo>
                  <a:pt x="5066" y="3587"/>
                  <a:pt x="5048" y="3597"/>
                  <a:pt x="5067" y="3594"/>
                </a:cubicBezTo>
                <a:lnTo>
                  <a:pt x="5067" y="3594"/>
                </a:lnTo>
                <a:cubicBezTo>
                  <a:pt x="5060" y="3600"/>
                  <a:pt x="5056" y="3606"/>
                  <a:pt x="5052" y="3614"/>
                </a:cubicBezTo>
                <a:cubicBezTo>
                  <a:pt x="5050" y="3617"/>
                  <a:pt x="5049" y="3618"/>
                  <a:pt x="5048" y="3621"/>
                </a:cubicBezTo>
                <a:lnTo>
                  <a:pt x="5040" y="3615"/>
                </a:lnTo>
                <a:cubicBezTo>
                  <a:pt x="5035" y="3597"/>
                  <a:pt x="5053" y="3594"/>
                  <a:pt x="5048" y="3573"/>
                </a:cubicBezTo>
                <a:moveTo>
                  <a:pt x="4561" y="3586"/>
                </a:moveTo>
                <a:cubicBezTo>
                  <a:pt x="4548" y="3581"/>
                  <a:pt x="4561" y="3565"/>
                  <a:pt x="4572" y="3568"/>
                </a:cubicBezTo>
                <a:lnTo>
                  <a:pt x="4572" y="3568"/>
                </a:lnTo>
                <a:cubicBezTo>
                  <a:pt x="4574" y="3572"/>
                  <a:pt x="4574" y="3577"/>
                  <a:pt x="4574" y="3582"/>
                </a:cubicBezTo>
                <a:cubicBezTo>
                  <a:pt x="4574" y="3588"/>
                  <a:pt x="4572" y="3594"/>
                  <a:pt x="4569" y="3600"/>
                </a:cubicBezTo>
                <a:cubicBezTo>
                  <a:pt x="4567" y="3603"/>
                  <a:pt x="4566" y="3605"/>
                  <a:pt x="4564" y="3608"/>
                </a:cubicBezTo>
                <a:cubicBezTo>
                  <a:pt x="4556" y="3608"/>
                  <a:pt x="4572" y="3568"/>
                  <a:pt x="4561" y="3586"/>
                </a:cubicBezTo>
                <a:moveTo>
                  <a:pt x="4556" y="3555"/>
                </a:moveTo>
                <a:lnTo>
                  <a:pt x="4556" y="3547"/>
                </a:lnTo>
                <a:cubicBezTo>
                  <a:pt x="4564" y="3544"/>
                  <a:pt x="4564" y="3555"/>
                  <a:pt x="4564" y="3560"/>
                </a:cubicBezTo>
                <a:cubicBezTo>
                  <a:pt x="4564" y="3565"/>
                  <a:pt x="4561" y="3555"/>
                  <a:pt x="4556" y="3555"/>
                </a:cubicBezTo>
                <a:moveTo>
                  <a:pt x="4630" y="3544"/>
                </a:moveTo>
                <a:lnTo>
                  <a:pt x="4641" y="3544"/>
                </a:lnTo>
                <a:lnTo>
                  <a:pt x="4641" y="3552"/>
                </a:lnTo>
                <a:lnTo>
                  <a:pt x="4630" y="3552"/>
                </a:lnTo>
                <a:lnTo>
                  <a:pt x="4630" y="3544"/>
                </a:lnTo>
                <a:moveTo>
                  <a:pt x="5014" y="3573"/>
                </a:moveTo>
                <a:cubicBezTo>
                  <a:pt x="5019" y="3568"/>
                  <a:pt x="5019" y="3552"/>
                  <a:pt x="5027" y="3541"/>
                </a:cubicBezTo>
                <a:cubicBezTo>
                  <a:pt x="5035" y="3531"/>
                  <a:pt x="5022" y="3573"/>
                  <a:pt x="5014" y="3573"/>
                </a:cubicBezTo>
                <a:moveTo>
                  <a:pt x="5048" y="3528"/>
                </a:moveTo>
                <a:lnTo>
                  <a:pt x="5048" y="3528"/>
                </a:lnTo>
                <a:moveTo>
                  <a:pt x="5040" y="3526"/>
                </a:moveTo>
                <a:cubicBezTo>
                  <a:pt x="5035" y="3518"/>
                  <a:pt x="5040" y="3512"/>
                  <a:pt x="5043" y="3507"/>
                </a:cubicBezTo>
                <a:cubicBezTo>
                  <a:pt x="5045" y="3502"/>
                  <a:pt x="5048" y="3532"/>
                  <a:pt x="5040" y="3526"/>
                </a:cubicBezTo>
                <a:moveTo>
                  <a:pt x="4643" y="3520"/>
                </a:moveTo>
                <a:lnTo>
                  <a:pt x="4643" y="3507"/>
                </a:lnTo>
                <a:cubicBezTo>
                  <a:pt x="4654" y="3502"/>
                  <a:pt x="4654" y="3526"/>
                  <a:pt x="4643" y="3520"/>
                </a:cubicBezTo>
                <a:moveTo>
                  <a:pt x="5061" y="3528"/>
                </a:moveTo>
                <a:cubicBezTo>
                  <a:pt x="5067" y="3515"/>
                  <a:pt x="5061" y="3518"/>
                  <a:pt x="5061" y="3504"/>
                </a:cubicBezTo>
                <a:lnTo>
                  <a:pt x="5061" y="3504"/>
                </a:lnTo>
                <a:cubicBezTo>
                  <a:pt x="5064" y="3504"/>
                  <a:pt x="5066" y="3503"/>
                  <a:pt x="5068" y="3503"/>
                </a:cubicBezTo>
                <a:cubicBezTo>
                  <a:pt x="5074" y="3503"/>
                  <a:pt x="5078" y="3505"/>
                  <a:pt x="5082" y="3507"/>
                </a:cubicBezTo>
                <a:cubicBezTo>
                  <a:pt x="5074" y="3515"/>
                  <a:pt x="5061" y="3515"/>
                  <a:pt x="5080" y="3520"/>
                </a:cubicBezTo>
                <a:cubicBezTo>
                  <a:pt x="5098" y="3526"/>
                  <a:pt x="5069" y="3528"/>
                  <a:pt x="5061" y="3528"/>
                </a:cubicBezTo>
                <a:moveTo>
                  <a:pt x="4564" y="3544"/>
                </a:moveTo>
                <a:cubicBezTo>
                  <a:pt x="4559" y="3539"/>
                  <a:pt x="4569" y="3518"/>
                  <a:pt x="4564" y="3504"/>
                </a:cubicBezTo>
                <a:cubicBezTo>
                  <a:pt x="4559" y="3491"/>
                  <a:pt x="4572" y="3531"/>
                  <a:pt x="4564" y="3544"/>
                </a:cubicBezTo>
                <a:moveTo>
                  <a:pt x="4569" y="3491"/>
                </a:moveTo>
                <a:cubicBezTo>
                  <a:pt x="4569" y="3491"/>
                  <a:pt x="4572" y="3507"/>
                  <a:pt x="4569" y="3491"/>
                </a:cubicBezTo>
                <a:moveTo>
                  <a:pt x="4641" y="3486"/>
                </a:moveTo>
                <a:cubicBezTo>
                  <a:pt x="4641" y="3486"/>
                  <a:pt x="4654" y="3488"/>
                  <a:pt x="4641" y="3486"/>
                </a:cubicBezTo>
                <a:moveTo>
                  <a:pt x="4574" y="3465"/>
                </a:moveTo>
                <a:cubicBezTo>
                  <a:pt x="4569" y="3465"/>
                  <a:pt x="4574" y="3449"/>
                  <a:pt x="4572" y="3441"/>
                </a:cubicBezTo>
                <a:cubicBezTo>
                  <a:pt x="4569" y="3433"/>
                  <a:pt x="4577" y="3462"/>
                  <a:pt x="4574" y="3465"/>
                </a:cubicBezTo>
                <a:moveTo>
                  <a:pt x="4574" y="3560"/>
                </a:moveTo>
                <a:cubicBezTo>
                  <a:pt x="4569" y="3528"/>
                  <a:pt x="4585" y="3475"/>
                  <a:pt x="4590" y="3433"/>
                </a:cubicBezTo>
                <a:cubicBezTo>
                  <a:pt x="4609" y="3441"/>
                  <a:pt x="4582" y="3475"/>
                  <a:pt x="4604" y="3486"/>
                </a:cubicBezTo>
                <a:cubicBezTo>
                  <a:pt x="4572" y="3478"/>
                  <a:pt x="4590" y="3541"/>
                  <a:pt x="4574" y="3560"/>
                </a:cubicBezTo>
                <a:moveTo>
                  <a:pt x="4596" y="3422"/>
                </a:moveTo>
                <a:cubicBezTo>
                  <a:pt x="4596" y="3422"/>
                  <a:pt x="4601" y="3436"/>
                  <a:pt x="4596" y="3422"/>
                </a:cubicBezTo>
                <a:moveTo>
                  <a:pt x="4649" y="3422"/>
                </a:moveTo>
                <a:cubicBezTo>
                  <a:pt x="4643" y="3409"/>
                  <a:pt x="4661" y="3414"/>
                  <a:pt x="4664" y="3409"/>
                </a:cubicBezTo>
                <a:cubicBezTo>
                  <a:pt x="4666" y="3404"/>
                  <a:pt x="4667" y="3414"/>
                  <a:pt x="4667" y="3422"/>
                </a:cubicBezTo>
                <a:lnTo>
                  <a:pt x="4649" y="3422"/>
                </a:lnTo>
                <a:moveTo>
                  <a:pt x="5143" y="3404"/>
                </a:moveTo>
                <a:cubicBezTo>
                  <a:pt x="5143" y="3404"/>
                  <a:pt x="5151" y="3417"/>
                  <a:pt x="5143" y="3404"/>
                </a:cubicBezTo>
                <a:moveTo>
                  <a:pt x="4582" y="3396"/>
                </a:moveTo>
                <a:cubicBezTo>
                  <a:pt x="4574" y="3422"/>
                  <a:pt x="4582" y="3383"/>
                  <a:pt x="4582" y="3396"/>
                </a:cubicBezTo>
                <a:moveTo>
                  <a:pt x="4590" y="3404"/>
                </a:moveTo>
                <a:lnTo>
                  <a:pt x="4590" y="3404"/>
                </a:lnTo>
                <a:cubicBezTo>
                  <a:pt x="4592" y="3402"/>
                  <a:pt x="4593" y="3401"/>
                  <a:pt x="4595" y="3399"/>
                </a:cubicBezTo>
                <a:cubicBezTo>
                  <a:pt x="4596" y="3397"/>
                  <a:pt x="4597" y="3394"/>
                  <a:pt x="4597" y="3391"/>
                </a:cubicBezTo>
                <a:cubicBezTo>
                  <a:pt x="4597" y="3389"/>
                  <a:pt x="4596" y="3387"/>
                  <a:pt x="4596" y="3385"/>
                </a:cubicBezTo>
                <a:cubicBezTo>
                  <a:pt x="4604" y="3383"/>
                  <a:pt x="4603" y="3388"/>
                  <a:pt x="4611" y="3388"/>
                </a:cubicBezTo>
                <a:cubicBezTo>
                  <a:pt x="4618" y="3388"/>
                  <a:pt x="4604" y="3404"/>
                  <a:pt x="4590" y="3404"/>
                </a:cubicBezTo>
                <a:moveTo>
                  <a:pt x="4651" y="3391"/>
                </a:moveTo>
                <a:cubicBezTo>
                  <a:pt x="4643" y="3396"/>
                  <a:pt x="4643" y="3385"/>
                  <a:pt x="4643" y="3383"/>
                </a:cubicBezTo>
                <a:lnTo>
                  <a:pt x="4643" y="3383"/>
                </a:lnTo>
                <a:lnTo>
                  <a:pt x="4643" y="3383"/>
                </a:lnTo>
                <a:cubicBezTo>
                  <a:pt x="4645" y="3383"/>
                  <a:pt x="4646" y="3384"/>
                  <a:pt x="4647" y="3384"/>
                </a:cubicBezTo>
                <a:cubicBezTo>
                  <a:pt x="4648" y="3385"/>
                  <a:pt x="4649" y="3386"/>
                  <a:pt x="4650" y="3387"/>
                </a:cubicBezTo>
                <a:cubicBezTo>
                  <a:pt x="4651" y="3389"/>
                  <a:pt x="4651" y="3389"/>
                  <a:pt x="4651" y="3391"/>
                </a:cubicBezTo>
                <a:moveTo>
                  <a:pt x="4585" y="3383"/>
                </a:moveTo>
                <a:cubicBezTo>
                  <a:pt x="4585" y="3383"/>
                  <a:pt x="4588" y="3396"/>
                  <a:pt x="4585" y="3383"/>
                </a:cubicBezTo>
                <a:moveTo>
                  <a:pt x="4670" y="3391"/>
                </a:moveTo>
                <a:lnTo>
                  <a:pt x="4670" y="3391"/>
                </a:lnTo>
                <a:cubicBezTo>
                  <a:pt x="4669" y="3390"/>
                  <a:pt x="4669" y="3390"/>
                  <a:pt x="4669" y="3389"/>
                </a:cubicBezTo>
                <a:cubicBezTo>
                  <a:pt x="4666" y="3384"/>
                  <a:pt x="4665" y="3379"/>
                  <a:pt x="4665" y="3373"/>
                </a:cubicBezTo>
                <a:cubicBezTo>
                  <a:pt x="4665" y="3368"/>
                  <a:pt x="4666" y="3363"/>
                  <a:pt x="4669" y="3358"/>
                </a:cubicBezTo>
                <a:cubicBezTo>
                  <a:pt x="4669" y="3357"/>
                  <a:pt x="4669" y="3357"/>
                  <a:pt x="4670" y="3356"/>
                </a:cubicBezTo>
                <a:cubicBezTo>
                  <a:pt x="4680" y="3369"/>
                  <a:pt x="4670" y="3383"/>
                  <a:pt x="4670" y="3391"/>
                </a:cubicBezTo>
                <a:moveTo>
                  <a:pt x="4588" y="3361"/>
                </a:moveTo>
                <a:cubicBezTo>
                  <a:pt x="4577" y="3377"/>
                  <a:pt x="4598" y="3343"/>
                  <a:pt x="4588" y="3361"/>
                </a:cubicBezTo>
                <a:moveTo>
                  <a:pt x="5170" y="3369"/>
                </a:moveTo>
                <a:cubicBezTo>
                  <a:pt x="5159" y="3364"/>
                  <a:pt x="5172" y="3356"/>
                  <a:pt x="5172" y="3348"/>
                </a:cubicBezTo>
                <a:cubicBezTo>
                  <a:pt x="5172" y="3340"/>
                  <a:pt x="5170" y="3364"/>
                  <a:pt x="5170" y="3369"/>
                </a:cubicBezTo>
                <a:moveTo>
                  <a:pt x="4590" y="3348"/>
                </a:moveTo>
                <a:cubicBezTo>
                  <a:pt x="4590" y="3348"/>
                  <a:pt x="4596" y="3364"/>
                  <a:pt x="4590" y="3348"/>
                </a:cubicBezTo>
                <a:moveTo>
                  <a:pt x="5149" y="3343"/>
                </a:moveTo>
                <a:cubicBezTo>
                  <a:pt x="5149" y="3343"/>
                  <a:pt x="5159" y="3356"/>
                  <a:pt x="5149" y="3343"/>
                </a:cubicBezTo>
                <a:moveTo>
                  <a:pt x="4627" y="3343"/>
                </a:moveTo>
                <a:cubicBezTo>
                  <a:pt x="4627" y="3343"/>
                  <a:pt x="4630" y="3356"/>
                  <a:pt x="4627" y="3343"/>
                </a:cubicBezTo>
                <a:moveTo>
                  <a:pt x="4670" y="3348"/>
                </a:moveTo>
                <a:cubicBezTo>
                  <a:pt x="4670" y="3338"/>
                  <a:pt x="4670" y="3333"/>
                  <a:pt x="4675" y="3330"/>
                </a:cubicBezTo>
                <a:cubicBezTo>
                  <a:pt x="4680" y="3328"/>
                  <a:pt x="4683" y="3356"/>
                  <a:pt x="4670" y="3348"/>
                </a:cubicBezTo>
                <a:moveTo>
                  <a:pt x="4675" y="3303"/>
                </a:moveTo>
                <a:cubicBezTo>
                  <a:pt x="4678" y="3303"/>
                  <a:pt x="4678" y="3298"/>
                  <a:pt x="4680" y="3295"/>
                </a:cubicBezTo>
                <a:lnTo>
                  <a:pt x="4688" y="3295"/>
                </a:lnTo>
                <a:lnTo>
                  <a:pt x="4688" y="3309"/>
                </a:lnTo>
                <a:lnTo>
                  <a:pt x="4675" y="3309"/>
                </a:lnTo>
                <a:lnTo>
                  <a:pt x="4675" y="3303"/>
                </a:lnTo>
                <a:moveTo>
                  <a:pt x="4688" y="3264"/>
                </a:moveTo>
                <a:cubicBezTo>
                  <a:pt x="4688" y="3264"/>
                  <a:pt x="4691" y="3277"/>
                  <a:pt x="4688" y="3264"/>
                </a:cubicBezTo>
                <a:moveTo>
                  <a:pt x="4601" y="3324"/>
                </a:moveTo>
                <a:cubicBezTo>
                  <a:pt x="4588" y="3303"/>
                  <a:pt x="4611" y="3282"/>
                  <a:pt x="4604" y="3253"/>
                </a:cubicBezTo>
                <a:cubicBezTo>
                  <a:pt x="4617" y="3266"/>
                  <a:pt x="4604" y="3298"/>
                  <a:pt x="4601" y="3324"/>
                </a:cubicBezTo>
                <a:moveTo>
                  <a:pt x="4683" y="3250"/>
                </a:moveTo>
                <a:cubicBezTo>
                  <a:pt x="4683" y="3245"/>
                  <a:pt x="4688" y="3242"/>
                  <a:pt x="4694" y="3242"/>
                </a:cubicBezTo>
                <a:cubicBezTo>
                  <a:pt x="4699" y="3242"/>
                  <a:pt x="4691" y="3250"/>
                  <a:pt x="4683" y="3250"/>
                </a:cubicBezTo>
                <a:moveTo>
                  <a:pt x="5170" y="3227"/>
                </a:moveTo>
                <a:cubicBezTo>
                  <a:pt x="5170" y="3227"/>
                  <a:pt x="5183" y="3240"/>
                  <a:pt x="5170" y="3227"/>
                </a:cubicBezTo>
                <a:moveTo>
                  <a:pt x="4694" y="3227"/>
                </a:moveTo>
                <a:cubicBezTo>
                  <a:pt x="4694" y="3208"/>
                  <a:pt x="4701" y="3206"/>
                  <a:pt x="4694" y="3203"/>
                </a:cubicBezTo>
                <a:cubicBezTo>
                  <a:pt x="4686" y="3201"/>
                  <a:pt x="4701" y="3201"/>
                  <a:pt x="4707" y="3203"/>
                </a:cubicBezTo>
                <a:cubicBezTo>
                  <a:pt x="4712" y="3206"/>
                  <a:pt x="4717" y="3227"/>
                  <a:pt x="4694" y="3227"/>
                </a:cubicBezTo>
                <a:moveTo>
                  <a:pt x="4611" y="3213"/>
                </a:moveTo>
                <a:lnTo>
                  <a:pt x="4611" y="3213"/>
                </a:lnTo>
                <a:cubicBezTo>
                  <a:pt x="4613" y="3208"/>
                  <a:pt x="4614" y="3204"/>
                  <a:pt x="4614" y="3199"/>
                </a:cubicBezTo>
                <a:cubicBezTo>
                  <a:pt x="4614" y="3197"/>
                  <a:pt x="4614" y="3196"/>
                  <a:pt x="4614" y="3195"/>
                </a:cubicBezTo>
                <a:cubicBezTo>
                  <a:pt x="4622" y="3195"/>
                  <a:pt x="4622" y="3219"/>
                  <a:pt x="4611" y="3213"/>
                </a:cubicBezTo>
                <a:moveTo>
                  <a:pt x="4601" y="3375"/>
                </a:moveTo>
                <a:cubicBezTo>
                  <a:pt x="4614" y="3324"/>
                  <a:pt x="4617" y="3242"/>
                  <a:pt x="4643" y="3190"/>
                </a:cubicBezTo>
                <a:cubicBezTo>
                  <a:pt x="4662" y="3187"/>
                  <a:pt x="4627" y="3213"/>
                  <a:pt x="4651" y="3216"/>
                </a:cubicBezTo>
                <a:cubicBezTo>
                  <a:pt x="4617" y="3245"/>
                  <a:pt x="4630" y="3346"/>
                  <a:pt x="4601" y="3375"/>
                </a:cubicBezTo>
                <a:moveTo>
                  <a:pt x="5186" y="3168"/>
                </a:moveTo>
                <a:lnTo>
                  <a:pt x="5186" y="3163"/>
                </a:lnTo>
                <a:cubicBezTo>
                  <a:pt x="5191" y="3160"/>
                  <a:pt x="5199" y="3163"/>
                  <a:pt x="5199" y="3168"/>
                </a:cubicBezTo>
                <a:lnTo>
                  <a:pt x="5186" y="3168"/>
                </a:lnTo>
                <a:moveTo>
                  <a:pt x="4704" y="3187"/>
                </a:moveTo>
                <a:cubicBezTo>
                  <a:pt x="4694" y="3182"/>
                  <a:pt x="4707" y="3168"/>
                  <a:pt x="4704" y="3155"/>
                </a:cubicBezTo>
                <a:cubicBezTo>
                  <a:pt x="4701" y="3142"/>
                  <a:pt x="4707" y="3179"/>
                  <a:pt x="4704" y="3187"/>
                </a:cubicBezTo>
                <a:moveTo>
                  <a:pt x="4720" y="3155"/>
                </a:moveTo>
                <a:cubicBezTo>
                  <a:pt x="4720" y="3155"/>
                  <a:pt x="4728" y="3174"/>
                  <a:pt x="4720" y="3155"/>
                </a:cubicBezTo>
                <a:moveTo>
                  <a:pt x="4627" y="3168"/>
                </a:moveTo>
                <a:cubicBezTo>
                  <a:pt x="4622" y="3153"/>
                  <a:pt x="4629" y="3139"/>
                  <a:pt x="4635" y="3123"/>
                </a:cubicBezTo>
                <a:cubicBezTo>
                  <a:pt x="4640" y="3108"/>
                  <a:pt x="4635" y="3166"/>
                  <a:pt x="4627" y="3168"/>
                </a:cubicBezTo>
                <a:moveTo>
                  <a:pt x="4720" y="3134"/>
                </a:moveTo>
                <a:lnTo>
                  <a:pt x="4720" y="3134"/>
                </a:lnTo>
                <a:lnTo>
                  <a:pt x="4719" y="3133"/>
                </a:lnTo>
                <a:cubicBezTo>
                  <a:pt x="4717" y="3129"/>
                  <a:pt x="4716" y="3126"/>
                  <a:pt x="4716" y="3122"/>
                </a:cubicBezTo>
                <a:cubicBezTo>
                  <a:pt x="4716" y="3118"/>
                  <a:pt x="4717" y="3116"/>
                  <a:pt x="4719" y="3112"/>
                </a:cubicBezTo>
                <a:cubicBezTo>
                  <a:pt x="4721" y="3109"/>
                  <a:pt x="4724" y="3106"/>
                  <a:pt x="4727" y="3104"/>
                </a:cubicBezTo>
                <a:cubicBezTo>
                  <a:pt x="4728" y="3103"/>
                  <a:pt x="4729" y="3103"/>
                  <a:pt x="4731" y="3102"/>
                </a:cubicBezTo>
                <a:cubicBezTo>
                  <a:pt x="4728" y="3113"/>
                  <a:pt x="4731" y="3129"/>
                  <a:pt x="4720" y="3134"/>
                </a:cubicBezTo>
                <a:cubicBezTo>
                  <a:pt x="4709" y="3139"/>
                  <a:pt x="4720" y="3156"/>
                  <a:pt x="4707" y="3153"/>
                </a:cubicBezTo>
                <a:cubicBezTo>
                  <a:pt x="4694" y="3151"/>
                  <a:pt x="4709" y="3137"/>
                  <a:pt x="4720" y="3134"/>
                </a:cubicBezTo>
                <a:moveTo>
                  <a:pt x="4715" y="3097"/>
                </a:moveTo>
                <a:cubicBezTo>
                  <a:pt x="4715" y="3097"/>
                  <a:pt x="4731" y="3102"/>
                  <a:pt x="4715" y="3097"/>
                </a:cubicBezTo>
                <a:moveTo>
                  <a:pt x="4635" y="3113"/>
                </a:moveTo>
                <a:lnTo>
                  <a:pt x="4635" y="3113"/>
                </a:lnTo>
                <a:cubicBezTo>
                  <a:pt x="4636" y="3112"/>
                  <a:pt x="4637" y="3111"/>
                  <a:pt x="4638" y="3109"/>
                </a:cubicBezTo>
                <a:cubicBezTo>
                  <a:pt x="4641" y="3103"/>
                  <a:pt x="4643" y="3097"/>
                  <a:pt x="4643" y="3089"/>
                </a:cubicBezTo>
                <a:cubicBezTo>
                  <a:pt x="4656" y="3086"/>
                  <a:pt x="4649" y="3115"/>
                  <a:pt x="4635" y="3113"/>
                </a:cubicBezTo>
                <a:moveTo>
                  <a:pt x="4614" y="3451"/>
                </a:moveTo>
                <a:lnTo>
                  <a:pt x="4609" y="3451"/>
                </a:lnTo>
                <a:cubicBezTo>
                  <a:pt x="4609" y="3441"/>
                  <a:pt x="4614" y="3438"/>
                  <a:pt x="4625" y="3438"/>
                </a:cubicBezTo>
                <a:cubicBezTo>
                  <a:pt x="4641" y="3295"/>
                  <a:pt x="4670" y="3219"/>
                  <a:pt x="4691" y="3086"/>
                </a:cubicBezTo>
                <a:cubicBezTo>
                  <a:pt x="4709" y="3137"/>
                  <a:pt x="4670" y="3184"/>
                  <a:pt x="4675" y="3253"/>
                </a:cubicBezTo>
                <a:lnTo>
                  <a:pt x="4664" y="3253"/>
                </a:lnTo>
                <a:lnTo>
                  <a:pt x="4664" y="3253"/>
                </a:lnTo>
                <a:cubicBezTo>
                  <a:pt x="4650" y="3372"/>
                  <a:pt x="4631" y="3473"/>
                  <a:pt x="4601" y="3589"/>
                </a:cubicBezTo>
                <a:cubicBezTo>
                  <a:pt x="4590" y="3563"/>
                  <a:pt x="4611" y="3536"/>
                  <a:pt x="4590" y="3533"/>
                </a:cubicBezTo>
                <a:cubicBezTo>
                  <a:pt x="4569" y="3531"/>
                  <a:pt x="4604" y="3531"/>
                  <a:pt x="4609" y="3523"/>
                </a:cubicBezTo>
                <a:cubicBezTo>
                  <a:pt x="4614" y="3515"/>
                  <a:pt x="4617" y="3481"/>
                  <a:pt x="4614" y="3454"/>
                </a:cubicBezTo>
                <a:lnTo>
                  <a:pt x="4614" y="3451"/>
                </a:lnTo>
                <a:moveTo>
                  <a:pt x="4651" y="3065"/>
                </a:moveTo>
                <a:cubicBezTo>
                  <a:pt x="4651" y="3065"/>
                  <a:pt x="4654" y="3078"/>
                  <a:pt x="4651" y="3065"/>
                </a:cubicBezTo>
                <a:moveTo>
                  <a:pt x="4733" y="3060"/>
                </a:moveTo>
                <a:cubicBezTo>
                  <a:pt x="4733" y="3060"/>
                  <a:pt x="4731" y="3084"/>
                  <a:pt x="4733" y="3060"/>
                </a:cubicBezTo>
                <a:moveTo>
                  <a:pt x="4733" y="3047"/>
                </a:moveTo>
                <a:cubicBezTo>
                  <a:pt x="4733" y="3047"/>
                  <a:pt x="4752" y="3049"/>
                  <a:pt x="4733" y="3047"/>
                </a:cubicBezTo>
                <a:moveTo>
                  <a:pt x="4723" y="3026"/>
                </a:moveTo>
                <a:lnTo>
                  <a:pt x="4723" y="3026"/>
                </a:lnTo>
                <a:moveTo>
                  <a:pt x="4662" y="3052"/>
                </a:moveTo>
                <a:cubicBezTo>
                  <a:pt x="4643" y="3047"/>
                  <a:pt x="4664" y="3020"/>
                  <a:pt x="4664" y="3007"/>
                </a:cubicBezTo>
                <a:cubicBezTo>
                  <a:pt x="4664" y="2994"/>
                  <a:pt x="4656" y="3036"/>
                  <a:pt x="4662" y="3052"/>
                </a:cubicBezTo>
                <a:moveTo>
                  <a:pt x="4741" y="2994"/>
                </a:moveTo>
                <a:cubicBezTo>
                  <a:pt x="4744" y="2996"/>
                  <a:pt x="4756" y="2986"/>
                  <a:pt x="4746" y="2986"/>
                </a:cubicBezTo>
                <a:cubicBezTo>
                  <a:pt x="4735" y="2986"/>
                  <a:pt x="4746" y="3010"/>
                  <a:pt x="4744" y="3015"/>
                </a:cubicBezTo>
                <a:cubicBezTo>
                  <a:pt x="4741" y="3020"/>
                  <a:pt x="4741" y="2999"/>
                  <a:pt x="4741" y="2994"/>
                </a:cubicBezTo>
                <a:moveTo>
                  <a:pt x="4641" y="3190"/>
                </a:moveTo>
                <a:cubicBezTo>
                  <a:pt x="4654" y="3126"/>
                  <a:pt x="4667" y="3055"/>
                  <a:pt x="4688" y="2981"/>
                </a:cubicBezTo>
                <a:cubicBezTo>
                  <a:pt x="4694" y="3036"/>
                  <a:pt x="4656" y="3110"/>
                  <a:pt x="4667" y="3150"/>
                </a:cubicBezTo>
                <a:cubicBezTo>
                  <a:pt x="4678" y="3190"/>
                  <a:pt x="4656" y="3184"/>
                  <a:pt x="4641" y="3190"/>
                </a:cubicBezTo>
                <a:moveTo>
                  <a:pt x="4694" y="2970"/>
                </a:moveTo>
                <a:cubicBezTo>
                  <a:pt x="4683" y="2970"/>
                  <a:pt x="4687" y="2954"/>
                  <a:pt x="4701" y="2954"/>
                </a:cubicBezTo>
                <a:cubicBezTo>
                  <a:pt x="4714" y="2954"/>
                  <a:pt x="4694" y="2962"/>
                  <a:pt x="4694" y="2970"/>
                </a:cubicBezTo>
                <a:moveTo>
                  <a:pt x="4754" y="2954"/>
                </a:moveTo>
                <a:cubicBezTo>
                  <a:pt x="4754" y="2944"/>
                  <a:pt x="4760" y="2946"/>
                  <a:pt x="4768" y="2946"/>
                </a:cubicBezTo>
                <a:lnTo>
                  <a:pt x="4768" y="2946"/>
                </a:lnTo>
                <a:cubicBezTo>
                  <a:pt x="4766" y="2948"/>
                  <a:pt x="4763" y="2950"/>
                  <a:pt x="4761" y="2951"/>
                </a:cubicBezTo>
                <a:cubicBezTo>
                  <a:pt x="4758" y="2953"/>
                  <a:pt x="4757" y="2954"/>
                  <a:pt x="4754" y="2954"/>
                </a:cubicBezTo>
                <a:moveTo>
                  <a:pt x="4709" y="2946"/>
                </a:moveTo>
                <a:cubicBezTo>
                  <a:pt x="4709" y="2946"/>
                  <a:pt x="4728" y="2951"/>
                  <a:pt x="4709" y="2946"/>
                </a:cubicBezTo>
                <a:moveTo>
                  <a:pt x="4760" y="2933"/>
                </a:moveTo>
                <a:lnTo>
                  <a:pt x="4760" y="2928"/>
                </a:lnTo>
                <a:cubicBezTo>
                  <a:pt x="4768" y="2925"/>
                  <a:pt x="4768" y="2933"/>
                  <a:pt x="4768" y="2938"/>
                </a:cubicBezTo>
                <a:cubicBezTo>
                  <a:pt x="4768" y="2944"/>
                  <a:pt x="4765" y="2933"/>
                  <a:pt x="4760" y="2933"/>
                </a:cubicBezTo>
                <a:moveTo>
                  <a:pt x="4701" y="2946"/>
                </a:moveTo>
                <a:cubicBezTo>
                  <a:pt x="4683" y="2944"/>
                  <a:pt x="4701" y="2917"/>
                  <a:pt x="4709" y="2914"/>
                </a:cubicBezTo>
                <a:lnTo>
                  <a:pt x="4709" y="2914"/>
                </a:lnTo>
                <a:cubicBezTo>
                  <a:pt x="4705" y="2925"/>
                  <a:pt x="4703" y="2935"/>
                  <a:pt x="4701" y="2946"/>
                </a:cubicBezTo>
                <a:moveTo>
                  <a:pt x="4770" y="2904"/>
                </a:moveTo>
                <a:cubicBezTo>
                  <a:pt x="4770" y="2904"/>
                  <a:pt x="4768" y="2928"/>
                  <a:pt x="4770" y="2904"/>
                </a:cubicBezTo>
                <a:moveTo>
                  <a:pt x="4770" y="2893"/>
                </a:moveTo>
                <a:cubicBezTo>
                  <a:pt x="4770" y="2888"/>
                  <a:pt x="4778" y="2883"/>
                  <a:pt x="4770" y="2883"/>
                </a:cubicBezTo>
                <a:cubicBezTo>
                  <a:pt x="4762" y="2883"/>
                  <a:pt x="4777" y="2880"/>
                  <a:pt x="4783" y="2877"/>
                </a:cubicBezTo>
                <a:cubicBezTo>
                  <a:pt x="4788" y="2875"/>
                  <a:pt x="4783" y="2899"/>
                  <a:pt x="4770" y="2893"/>
                </a:cubicBezTo>
                <a:moveTo>
                  <a:pt x="4691" y="2869"/>
                </a:moveTo>
                <a:lnTo>
                  <a:pt x="4691" y="2869"/>
                </a:lnTo>
                <a:moveTo>
                  <a:pt x="4783" y="2856"/>
                </a:moveTo>
                <a:cubicBezTo>
                  <a:pt x="4783" y="2856"/>
                  <a:pt x="4773" y="2869"/>
                  <a:pt x="4783" y="2856"/>
                </a:cubicBezTo>
                <a:moveTo>
                  <a:pt x="4783" y="2848"/>
                </a:moveTo>
                <a:cubicBezTo>
                  <a:pt x="4773" y="2843"/>
                  <a:pt x="4783" y="2825"/>
                  <a:pt x="4794" y="2827"/>
                </a:cubicBezTo>
                <a:cubicBezTo>
                  <a:pt x="4805" y="2830"/>
                  <a:pt x="4783" y="2838"/>
                  <a:pt x="4783" y="2848"/>
                </a:cubicBezTo>
                <a:moveTo>
                  <a:pt x="5053" y="3385"/>
                </a:moveTo>
                <a:cubicBezTo>
                  <a:pt x="5080" y="3232"/>
                  <a:pt x="5151" y="3039"/>
                  <a:pt x="5122" y="2814"/>
                </a:cubicBezTo>
                <a:cubicBezTo>
                  <a:pt x="5143" y="2840"/>
                  <a:pt x="5122" y="2881"/>
                  <a:pt x="5146" y="2899"/>
                </a:cubicBezTo>
                <a:cubicBezTo>
                  <a:pt x="5170" y="2918"/>
                  <a:pt x="5146" y="2973"/>
                  <a:pt x="5149" y="3023"/>
                </a:cubicBezTo>
                <a:lnTo>
                  <a:pt x="5149" y="3023"/>
                </a:lnTo>
                <a:cubicBezTo>
                  <a:pt x="5147" y="3021"/>
                  <a:pt x="5146" y="3020"/>
                  <a:pt x="5145" y="3019"/>
                </a:cubicBezTo>
                <a:cubicBezTo>
                  <a:pt x="5142" y="3018"/>
                  <a:pt x="5140" y="3018"/>
                  <a:pt x="5138" y="3018"/>
                </a:cubicBezTo>
                <a:lnTo>
                  <a:pt x="5138" y="3018"/>
                </a:lnTo>
                <a:cubicBezTo>
                  <a:pt x="5149" y="3023"/>
                  <a:pt x="5151" y="3036"/>
                  <a:pt x="5149" y="3057"/>
                </a:cubicBezTo>
                <a:lnTo>
                  <a:pt x="5133" y="3057"/>
                </a:lnTo>
                <a:lnTo>
                  <a:pt x="5133" y="3026"/>
                </a:lnTo>
                <a:cubicBezTo>
                  <a:pt x="5125" y="3036"/>
                  <a:pt x="5119" y="3069"/>
                  <a:pt x="5146" y="3063"/>
                </a:cubicBezTo>
                <a:cubicBezTo>
                  <a:pt x="5172" y="3058"/>
                  <a:pt x="5119" y="3101"/>
                  <a:pt x="5146" y="3108"/>
                </a:cubicBezTo>
                <a:cubicBezTo>
                  <a:pt x="5172" y="3116"/>
                  <a:pt x="5133" y="3115"/>
                  <a:pt x="5130" y="3123"/>
                </a:cubicBezTo>
                <a:cubicBezTo>
                  <a:pt x="5127" y="3131"/>
                  <a:pt x="5138" y="3115"/>
                  <a:pt x="5146" y="3126"/>
                </a:cubicBezTo>
                <a:cubicBezTo>
                  <a:pt x="5154" y="3137"/>
                  <a:pt x="5143" y="3153"/>
                  <a:pt x="5125" y="3150"/>
                </a:cubicBezTo>
                <a:cubicBezTo>
                  <a:pt x="5106" y="3147"/>
                  <a:pt x="5135" y="3168"/>
                  <a:pt x="5133" y="3190"/>
                </a:cubicBezTo>
                <a:lnTo>
                  <a:pt x="5119" y="3190"/>
                </a:lnTo>
                <a:cubicBezTo>
                  <a:pt x="5109" y="3205"/>
                  <a:pt x="5133" y="3192"/>
                  <a:pt x="5130" y="3208"/>
                </a:cubicBezTo>
                <a:cubicBezTo>
                  <a:pt x="5127" y="3224"/>
                  <a:pt x="5096" y="3248"/>
                  <a:pt x="5104" y="3272"/>
                </a:cubicBezTo>
                <a:lnTo>
                  <a:pt x="5088" y="3272"/>
                </a:lnTo>
                <a:cubicBezTo>
                  <a:pt x="5104" y="3324"/>
                  <a:pt x="5048" y="3367"/>
                  <a:pt x="5059" y="3425"/>
                </a:cubicBezTo>
                <a:cubicBezTo>
                  <a:pt x="5048" y="3420"/>
                  <a:pt x="5045" y="3426"/>
                  <a:pt x="5043" y="3428"/>
                </a:cubicBezTo>
                <a:cubicBezTo>
                  <a:pt x="5040" y="3431"/>
                  <a:pt x="5035" y="3454"/>
                  <a:pt x="5040" y="3475"/>
                </a:cubicBezTo>
                <a:cubicBezTo>
                  <a:pt x="5045" y="3496"/>
                  <a:pt x="5030" y="3470"/>
                  <a:pt x="5027" y="3470"/>
                </a:cubicBezTo>
                <a:cubicBezTo>
                  <a:pt x="5024" y="3470"/>
                  <a:pt x="5019" y="3484"/>
                  <a:pt x="5019" y="3494"/>
                </a:cubicBezTo>
                <a:cubicBezTo>
                  <a:pt x="5019" y="3505"/>
                  <a:pt x="5019" y="3481"/>
                  <a:pt x="5027" y="3478"/>
                </a:cubicBezTo>
                <a:cubicBezTo>
                  <a:pt x="5035" y="3475"/>
                  <a:pt x="5016" y="3494"/>
                  <a:pt x="5030" y="3494"/>
                </a:cubicBezTo>
                <a:cubicBezTo>
                  <a:pt x="4987" y="3547"/>
                  <a:pt x="4979" y="3652"/>
                  <a:pt x="4913" y="3692"/>
                </a:cubicBezTo>
                <a:lnTo>
                  <a:pt x="4913" y="3692"/>
                </a:lnTo>
                <a:cubicBezTo>
                  <a:pt x="4957" y="3583"/>
                  <a:pt x="4999" y="3492"/>
                  <a:pt x="5053" y="3388"/>
                </a:cubicBezTo>
                <a:lnTo>
                  <a:pt x="5053" y="3385"/>
                </a:lnTo>
                <a:moveTo>
                  <a:pt x="5162" y="2838"/>
                </a:moveTo>
                <a:cubicBezTo>
                  <a:pt x="5159" y="2830"/>
                  <a:pt x="5146" y="2825"/>
                  <a:pt x="5151" y="2814"/>
                </a:cubicBezTo>
                <a:cubicBezTo>
                  <a:pt x="5204" y="2869"/>
                  <a:pt x="5196" y="2975"/>
                  <a:pt x="5201" y="3033"/>
                </a:cubicBezTo>
                <a:lnTo>
                  <a:pt x="5186" y="3033"/>
                </a:lnTo>
                <a:lnTo>
                  <a:pt x="5186" y="3033"/>
                </a:lnTo>
                <a:cubicBezTo>
                  <a:pt x="5188" y="3036"/>
                  <a:pt x="5189" y="3039"/>
                  <a:pt x="5191" y="3042"/>
                </a:cubicBezTo>
                <a:cubicBezTo>
                  <a:pt x="5199" y="3056"/>
                  <a:pt x="5203" y="3070"/>
                  <a:pt x="5203" y="3086"/>
                </a:cubicBezTo>
                <a:cubicBezTo>
                  <a:pt x="5203" y="3092"/>
                  <a:pt x="5202" y="3097"/>
                  <a:pt x="5201" y="3102"/>
                </a:cubicBezTo>
                <a:lnTo>
                  <a:pt x="5199" y="3102"/>
                </a:lnTo>
                <a:cubicBezTo>
                  <a:pt x="5196" y="3121"/>
                  <a:pt x="5178" y="3140"/>
                  <a:pt x="5183" y="3174"/>
                </a:cubicBezTo>
                <a:cubicBezTo>
                  <a:pt x="5188" y="3209"/>
                  <a:pt x="5175" y="3174"/>
                  <a:pt x="5164" y="3174"/>
                </a:cubicBezTo>
                <a:cubicBezTo>
                  <a:pt x="5159" y="3219"/>
                  <a:pt x="5175" y="3269"/>
                  <a:pt x="5146" y="3295"/>
                </a:cubicBezTo>
                <a:cubicBezTo>
                  <a:pt x="5117" y="3322"/>
                  <a:pt x="5151" y="3303"/>
                  <a:pt x="5159" y="3303"/>
                </a:cubicBezTo>
                <a:cubicBezTo>
                  <a:pt x="5167" y="3303"/>
                  <a:pt x="5146" y="3332"/>
                  <a:pt x="5130" y="3324"/>
                </a:cubicBezTo>
                <a:cubicBezTo>
                  <a:pt x="5114" y="3317"/>
                  <a:pt x="5137" y="3332"/>
                  <a:pt x="5143" y="3335"/>
                </a:cubicBezTo>
                <a:cubicBezTo>
                  <a:pt x="5148" y="3338"/>
                  <a:pt x="5133" y="3351"/>
                  <a:pt x="5130" y="3364"/>
                </a:cubicBezTo>
                <a:lnTo>
                  <a:pt x="5130" y="3364"/>
                </a:lnTo>
                <a:cubicBezTo>
                  <a:pt x="5132" y="3370"/>
                  <a:pt x="5133" y="3374"/>
                  <a:pt x="5133" y="3380"/>
                </a:cubicBezTo>
                <a:cubicBezTo>
                  <a:pt x="5133" y="3390"/>
                  <a:pt x="5130" y="3398"/>
                  <a:pt x="5125" y="3407"/>
                </a:cubicBezTo>
                <a:cubicBezTo>
                  <a:pt x="5122" y="3413"/>
                  <a:pt x="5117" y="3418"/>
                  <a:pt x="5112" y="3422"/>
                </a:cubicBezTo>
                <a:cubicBezTo>
                  <a:pt x="5112" y="3414"/>
                  <a:pt x="5111" y="3404"/>
                  <a:pt x="5106" y="3409"/>
                </a:cubicBezTo>
                <a:cubicBezTo>
                  <a:pt x="5100" y="3414"/>
                  <a:pt x="5117" y="3402"/>
                  <a:pt x="5112" y="3391"/>
                </a:cubicBezTo>
                <a:cubicBezTo>
                  <a:pt x="5106" y="3381"/>
                  <a:pt x="5116" y="3426"/>
                  <a:pt x="5098" y="3428"/>
                </a:cubicBezTo>
                <a:cubicBezTo>
                  <a:pt x="5079" y="3431"/>
                  <a:pt x="5111" y="3433"/>
                  <a:pt x="5119" y="3433"/>
                </a:cubicBezTo>
                <a:cubicBezTo>
                  <a:pt x="5126" y="3433"/>
                  <a:pt x="5085" y="3438"/>
                  <a:pt x="5085" y="3454"/>
                </a:cubicBezTo>
                <a:cubicBezTo>
                  <a:pt x="5085" y="3470"/>
                  <a:pt x="5106" y="3459"/>
                  <a:pt x="5112" y="3462"/>
                </a:cubicBezTo>
                <a:cubicBezTo>
                  <a:pt x="5117" y="3465"/>
                  <a:pt x="5104" y="3468"/>
                  <a:pt x="5112" y="3486"/>
                </a:cubicBezTo>
                <a:cubicBezTo>
                  <a:pt x="5119" y="3505"/>
                  <a:pt x="5098" y="3486"/>
                  <a:pt x="5104" y="3494"/>
                </a:cubicBezTo>
                <a:cubicBezTo>
                  <a:pt x="5109" y="3502"/>
                  <a:pt x="5059" y="3492"/>
                  <a:pt x="5048" y="3502"/>
                </a:cubicBezTo>
                <a:cubicBezTo>
                  <a:pt x="5037" y="3513"/>
                  <a:pt x="5067" y="3486"/>
                  <a:pt x="5080" y="3481"/>
                </a:cubicBezTo>
                <a:lnTo>
                  <a:pt x="5080" y="3481"/>
                </a:lnTo>
                <a:cubicBezTo>
                  <a:pt x="5079" y="3480"/>
                  <a:pt x="5078" y="3479"/>
                  <a:pt x="5078" y="3478"/>
                </a:cubicBezTo>
                <a:cubicBezTo>
                  <a:pt x="5075" y="3474"/>
                  <a:pt x="5075" y="3470"/>
                  <a:pt x="5075" y="3465"/>
                </a:cubicBezTo>
                <a:cubicBezTo>
                  <a:pt x="5075" y="3460"/>
                  <a:pt x="5076" y="3456"/>
                  <a:pt x="5078" y="3452"/>
                </a:cubicBezTo>
                <a:cubicBezTo>
                  <a:pt x="5079" y="3450"/>
                  <a:pt x="5081" y="3448"/>
                  <a:pt x="5082" y="3446"/>
                </a:cubicBezTo>
                <a:cubicBezTo>
                  <a:pt x="5082" y="3433"/>
                  <a:pt x="5069" y="3454"/>
                  <a:pt x="5069" y="3441"/>
                </a:cubicBezTo>
                <a:cubicBezTo>
                  <a:pt x="5069" y="3428"/>
                  <a:pt x="5072" y="3434"/>
                  <a:pt x="5080" y="3428"/>
                </a:cubicBezTo>
                <a:cubicBezTo>
                  <a:pt x="5088" y="3423"/>
                  <a:pt x="5122" y="3351"/>
                  <a:pt x="5106" y="3324"/>
                </a:cubicBezTo>
                <a:cubicBezTo>
                  <a:pt x="5170" y="3203"/>
                  <a:pt x="5191" y="2991"/>
                  <a:pt x="5151" y="2838"/>
                </a:cubicBezTo>
                <a:lnTo>
                  <a:pt x="5162" y="2838"/>
                </a:lnTo>
                <a:moveTo>
                  <a:pt x="4709" y="2904"/>
                </a:moveTo>
                <a:cubicBezTo>
                  <a:pt x="4701" y="2869"/>
                  <a:pt x="4733" y="2825"/>
                  <a:pt x="4733" y="2785"/>
                </a:cubicBezTo>
                <a:lnTo>
                  <a:pt x="4733" y="2785"/>
                </a:lnTo>
                <a:cubicBezTo>
                  <a:pt x="4735" y="2787"/>
                  <a:pt x="4737" y="2789"/>
                  <a:pt x="4739" y="2792"/>
                </a:cubicBezTo>
                <a:cubicBezTo>
                  <a:pt x="4741" y="2796"/>
                  <a:pt x="4743" y="2801"/>
                  <a:pt x="4743" y="2806"/>
                </a:cubicBezTo>
                <a:cubicBezTo>
                  <a:pt x="4743" y="2812"/>
                  <a:pt x="4741" y="2816"/>
                  <a:pt x="4739" y="2821"/>
                </a:cubicBezTo>
                <a:cubicBezTo>
                  <a:pt x="4737" y="2825"/>
                  <a:pt x="4734" y="2827"/>
                  <a:pt x="4731" y="2830"/>
                </a:cubicBezTo>
                <a:cubicBezTo>
                  <a:pt x="4741" y="2838"/>
                  <a:pt x="4744" y="2857"/>
                  <a:pt x="4723" y="2854"/>
                </a:cubicBezTo>
                <a:cubicBezTo>
                  <a:pt x="4701" y="2852"/>
                  <a:pt x="4717" y="2888"/>
                  <a:pt x="4709" y="2904"/>
                </a:cubicBezTo>
                <a:moveTo>
                  <a:pt x="5112" y="2785"/>
                </a:moveTo>
                <a:cubicBezTo>
                  <a:pt x="5112" y="2785"/>
                  <a:pt x="5109" y="2809"/>
                  <a:pt x="5112" y="2785"/>
                </a:cubicBezTo>
                <a:moveTo>
                  <a:pt x="5146" y="2790"/>
                </a:moveTo>
                <a:cubicBezTo>
                  <a:pt x="5138" y="2787"/>
                  <a:pt x="5138" y="2782"/>
                  <a:pt x="5138" y="2774"/>
                </a:cubicBezTo>
                <a:lnTo>
                  <a:pt x="5138" y="2774"/>
                </a:lnTo>
                <a:cubicBezTo>
                  <a:pt x="5140" y="2774"/>
                  <a:pt x="5141" y="2776"/>
                  <a:pt x="5142" y="2776"/>
                </a:cubicBezTo>
                <a:cubicBezTo>
                  <a:pt x="5144" y="2778"/>
                  <a:pt x="5145" y="2778"/>
                  <a:pt x="5146" y="2779"/>
                </a:cubicBezTo>
                <a:cubicBezTo>
                  <a:pt x="5147" y="2781"/>
                  <a:pt x="5147" y="2783"/>
                  <a:pt x="5147" y="2785"/>
                </a:cubicBezTo>
                <a:cubicBezTo>
                  <a:pt x="5147" y="2787"/>
                  <a:pt x="5147" y="2788"/>
                  <a:pt x="5146" y="2790"/>
                </a:cubicBezTo>
                <a:moveTo>
                  <a:pt x="4741" y="2777"/>
                </a:moveTo>
                <a:cubicBezTo>
                  <a:pt x="4741" y="2777"/>
                  <a:pt x="4741" y="2782"/>
                  <a:pt x="4741" y="2777"/>
                </a:cubicBezTo>
                <a:moveTo>
                  <a:pt x="4720" y="2790"/>
                </a:moveTo>
                <a:cubicBezTo>
                  <a:pt x="4709" y="2787"/>
                  <a:pt x="4707" y="2774"/>
                  <a:pt x="4723" y="2774"/>
                </a:cubicBezTo>
                <a:cubicBezTo>
                  <a:pt x="4738" y="2774"/>
                  <a:pt x="4720" y="2785"/>
                  <a:pt x="4720" y="2790"/>
                </a:cubicBezTo>
                <a:moveTo>
                  <a:pt x="4799" y="2772"/>
                </a:moveTo>
                <a:cubicBezTo>
                  <a:pt x="4799" y="2772"/>
                  <a:pt x="4813" y="2774"/>
                  <a:pt x="4799" y="2772"/>
                </a:cubicBezTo>
                <a:moveTo>
                  <a:pt x="4723" y="2769"/>
                </a:moveTo>
                <a:cubicBezTo>
                  <a:pt x="4723" y="2769"/>
                  <a:pt x="4723" y="2772"/>
                  <a:pt x="4723" y="2769"/>
                </a:cubicBezTo>
                <a:moveTo>
                  <a:pt x="4728" y="2758"/>
                </a:moveTo>
                <a:cubicBezTo>
                  <a:pt x="4728" y="2758"/>
                  <a:pt x="4731" y="2761"/>
                  <a:pt x="4728" y="2758"/>
                </a:cubicBezTo>
                <a:moveTo>
                  <a:pt x="4813" y="2716"/>
                </a:moveTo>
                <a:lnTo>
                  <a:pt x="4823" y="2716"/>
                </a:lnTo>
                <a:lnTo>
                  <a:pt x="4823" y="2724"/>
                </a:lnTo>
                <a:lnTo>
                  <a:pt x="4813" y="2724"/>
                </a:lnTo>
                <a:lnTo>
                  <a:pt x="4813" y="2716"/>
                </a:lnTo>
                <a:moveTo>
                  <a:pt x="4768" y="2729"/>
                </a:moveTo>
                <a:cubicBezTo>
                  <a:pt x="4754" y="2732"/>
                  <a:pt x="4754" y="2721"/>
                  <a:pt x="4760" y="2716"/>
                </a:cubicBezTo>
                <a:lnTo>
                  <a:pt x="4760" y="2716"/>
                </a:lnTo>
                <a:cubicBezTo>
                  <a:pt x="4760" y="2716"/>
                  <a:pt x="4760" y="2717"/>
                  <a:pt x="4761" y="2717"/>
                </a:cubicBezTo>
                <a:cubicBezTo>
                  <a:pt x="4762" y="2719"/>
                  <a:pt x="4765" y="2720"/>
                  <a:pt x="4766" y="2722"/>
                </a:cubicBezTo>
                <a:cubicBezTo>
                  <a:pt x="4767" y="2725"/>
                  <a:pt x="4768" y="2726"/>
                  <a:pt x="4768" y="2728"/>
                </a:cubicBezTo>
                <a:cubicBezTo>
                  <a:pt x="4768" y="2729"/>
                  <a:pt x="4768" y="2729"/>
                  <a:pt x="4768" y="2729"/>
                </a:cubicBezTo>
                <a:moveTo>
                  <a:pt x="4847" y="2708"/>
                </a:moveTo>
                <a:cubicBezTo>
                  <a:pt x="4847" y="2708"/>
                  <a:pt x="4852" y="2721"/>
                  <a:pt x="4847" y="2708"/>
                </a:cubicBezTo>
                <a:moveTo>
                  <a:pt x="4820" y="2708"/>
                </a:moveTo>
                <a:cubicBezTo>
                  <a:pt x="4820" y="2708"/>
                  <a:pt x="4820" y="2711"/>
                  <a:pt x="4820" y="2708"/>
                </a:cubicBezTo>
                <a:moveTo>
                  <a:pt x="4770" y="2708"/>
                </a:moveTo>
                <a:cubicBezTo>
                  <a:pt x="4770" y="2708"/>
                  <a:pt x="4778" y="2721"/>
                  <a:pt x="4770" y="2708"/>
                </a:cubicBezTo>
                <a:moveTo>
                  <a:pt x="4744" y="2856"/>
                </a:moveTo>
                <a:cubicBezTo>
                  <a:pt x="4768" y="2809"/>
                  <a:pt x="4773" y="2748"/>
                  <a:pt x="4794" y="2692"/>
                </a:cubicBezTo>
                <a:lnTo>
                  <a:pt x="4794" y="2692"/>
                </a:lnTo>
                <a:cubicBezTo>
                  <a:pt x="4794" y="2694"/>
                  <a:pt x="4794" y="2695"/>
                  <a:pt x="4794" y="2697"/>
                </a:cubicBezTo>
                <a:cubicBezTo>
                  <a:pt x="4794" y="2754"/>
                  <a:pt x="4781" y="2803"/>
                  <a:pt x="4752" y="2853"/>
                </a:cubicBezTo>
                <a:cubicBezTo>
                  <a:pt x="4752" y="2853"/>
                  <a:pt x="4752" y="2853"/>
                  <a:pt x="4752" y="2854"/>
                </a:cubicBezTo>
                <a:cubicBezTo>
                  <a:pt x="4757" y="2925"/>
                  <a:pt x="4717" y="3004"/>
                  <a:pt x="4707" y="3073"/>
                </a:cubicBezTo>
                <a:cubicBezTo>
                  <a:pt x="4688" y="3018"/>
                  <a:pt x="4744" y="2930"/>
                  <a:pt x="4744" y="2856"/>
                </a:cubicBezTo>
                <a:moveTo>
                  <a:pt x="4844" y="3824"/>
                </a:moveTo>
                <a:cubicBezTo>
                  <a:pt x="4783" y="3896"/>
                  <a:pt x="4770" y="4012"/>
                  <a:pt x="4662" y="4041"/>
                </a:cubicBezTo>
                <a:cubicBezTo>
                  <a:pt x="4635" y="3980"/>
                  <a:pt x="4635" y="3904"/>
                  <a:pt x="4643" y="3830"/>
                </a:cubicBezTo>
                <a:cubicBezTo>
                  <a:pt x="4638" y="3819"/>
                  <a:pt x="4627" y="3838"/>
                  <a:pt x="4625" y="3827"/>
                </a:cubicBezTo>
                <a:cubicBezTo>
                  <a:pt x="4622" y="3816"/>
                  <a:pt x="4635" y="3814"/>
                  <a:pt x="4643" y="3811"/>
                </a:cubicBezTo>
                <a:lnTo>
                  <a:pt x="4643" y="3811"/>
                </a:lnTo>
                <a:cubicBezTo>
                  <a:pt x="4652" y="3675"/>
                  <a:pt x="4669" y="3560"/>
                  <a:pt x="4701" y="3428"/>
                </a:cubicBezTo>
                <a:cubicBezTo>
                  <a:pt x="4694" y="3425"/>
                  <a:pt x="4696" y="3414"/>
                  <a:pt x="4688" y="3414"/>
                </a:cubicBezTo>
                <a:lnTo>
                  <a:pt x="4688" y="3414"/>
                </a:lnTo>
                <a:cubicBezTo>
                  <a:pt x="4691" y="3411"/>
                  <a:pt x="4692" y="3409"/>
                  <a:pt x="4695" y="3405"/>
                </a:cubicBezTo>
                <a:cubicBezTo>
                  <a:pt x="4700" y="3395"/>
                  <a:pt x="4704" y="3384"/>
                  <a:pt x="4704" y="3372"/>
                </a:cubicBezTo>
                <a:cubicBezTo>
                  <a:pt x="4696" y="3372"/>
                  <a:pt x="4701" y="3383"/>
                  <a:pt x="4691" y="3383"/>
                </a:cubicBezTo>
                <a:lnTo>
                  <a:pt x="4691" y="3383"/>
                </a:lnTo>
                <a:cubicBezTo>
                  <a:pt x="4701" y="3329"/>
                  <a:pt x="4714" y="3285"/>
                  <a:pt x="4733" y="3235"/>
                </a:cubicBezTo>
                <a:cubicBezTo>
                  <a:pt x="4733" y="3232"/>
                  <a:pt x="4728" y="3232"/>
                  <a:pt x="4723" y="3232"/>
                </a:cubicBezTo>
                <a:cubicBezTo>
                  <a:pt x="4768" y="3129"/>
                  <a:pt x="4765" y="3026"/>
                  <a:pt x="4810" y="2912"/>
                </a:cubicBezTo>
                <a:cubicBezTo>
                  <a:pt x="4810" y="2903"/>
                  <a:pt x="4805" y="2900"/>
                  <a:pt x="4794" y="2904"/>
                </a:cubicBezTo>
                <a:cubicBezTo>
                  <a:pt x="4834" y="2843"/>
                  <a:pt x="4852" y="2758"/>
                  <a:pt x="4863" y="2684"/>
                </a:cubicBezTo>
                <a:cubicBezTo>
                  <a:pt x="4892" y="2674"/>
                  <a:pt x="4963" y="2634"/>
                  <a:pt x="5000" y="2674"/>
                </a:cubicBezTo>
                <a:cubicBezTo>
                  <a:pt x="5104" y="2814"/>
                  <a:pt x="5106" y="3047"/>
                  <a:pt x="5067" y="3213"/>
                </a:cubicBezTo>
                <a:cubicBezTo>
                  <a:pt x="5027" y="3380"/>
                  <a:pt x="4950" y="3568"/>
                  <a:pt x="4884" y="3734"/>
                </a:cubicBezTo>
                <a:cubicBezTo>
                  <a:pt x="4879" y="3753"/>
                  <a:pt x="4897" y="3750"/>
                  <a:pt x="4887" y="3766"/>
                </a:cubicBezTo>
                <a:lnTo>
                  <a:pt x="4879" y="3766"/>
                </a:lnTo>
                <a:lnTo>
                  <a:pt x="4879" y="3753"/>
                </a:lnTo>
                <a:lnTo>
                  <a:pt x="4879" y="3753"/>
                </a:lnTo>
                <a:cubicBezTo>
                  <a:pt x="4872" y="3761"/>
                  <a:pt x="4866" y="3768"/>
                  <a:pt x="4862" y="3776"/>
                </a:cubicBezTo>
                <a:cubicBezTo>
                  <a:pt x="4852" y="3792"/>
                  <a:pt x="4848" y="3807"/>
                  <a:pt x="4844" y="3824"/>
                </a:cubicBezTo>
                <a:moveTo>
                  <a:pt x="4783" y="2552"/>
                </a:moveTo>
                <a:cubicBezTo>
                  <a:pt x="4783" y="2552"/>
                  <a:pt x="4799" y="2555"/>
                  <a:pt x="4783" y="2552"/>
                </a:cubicBezTo>
                <a:moveTo>
                  <a:pt x="4810" y="2549"/>
                </a:moveTo>
                <a:cubicBezTo>
                  <a:pt x="4797" y="2541"/>
                  <a:pt x="4813" y="2537"/>
                  <a:pt x="4810" y="2526"/>
                </a:cubicBezTo>
                <a:cubicBezTo>
                  <a:pt x="4807" y="2516"/>
                  <a:pt x="4807" y="2539"/>
                  <a:pt x="4810" y="2549"/>
                </a:cubicBezTo>
                <a:moveTo>
                  <a:pt x="4794" y="2515"/>
                </a:moveTo>
                <a:lnTo>
                  <a:pt x="4794" y="2515"/>
                </a:lnTo>
                <a:moveTo>
                  <a:pt x="4823" y="2497"/>
                </a:moveTo>
                <a:cubicBezTo>
                  <a:pt x="4823" y="2497"/>
                  <a:pt x="4813" y="2510"/>
                  <a:pt x="4823" y="2497"/>
                </a:cubicBezTo>
                <a:moveTo>
                  <a:pt x="4807" y="2497"/>
                </a:moveTo>
                <a:cubicBezTo>
                  <a:pt x="4797" y="2497"/>
                  <a:pt x="4805" y="2483"/>
                  <a:pt x="4805" y="2475"/>
                </a:cubicBezTo>
                <a:cubicBezTo>
                  <a:pt x="4805" y="2467"/>
                  <a:pt x="4810" y="2491"/>
                  <a:pt x="4807" y="2497"/>
                </a:cubicBezTo>
                <a:moveTo>
                  <a:pt x="5305" y="2449"/>
                </a:moveTo>
                <a:cubicBezTo>
                  <a:pt x="5318" y="2433"/>
                  <a:pt x="5318" y="2460"/>
                  <a:pt x="5305" y="2449"/>
                </a:cubicBezTo>
                <a:cubicBezTo>
                  <a:pt x="5291" y="2439"/>
                  <a:pt x="5299" y="2452"/>
                  <a:pt x="5299" y="2457"/>
                </a:cubicBezTo>
                <a:cubicBezTo>
                  <a:pt x="5299" y="2462"/>
                  <a:pt x="5294" y="2444"/>
                  <a:pt x="5305" y="2449"/>
                </a:cubicBezTo>
                <a:moveTo>
                  <a:pt x="4834" y="2465"/>
                </a:moveTo>
                <a:cubicBezTo>
                  <a:pt x="4831" y="2452"/>
                  <a:pt x="4839" y="2452"/>
                  <a:pt x="4839" y="2446"/>
                </a:cubicBezTo>
                <a:cubicBezTo>
                  <a:pt x="4839" y="2441"/>
                  <a:pt x="4839" y="2462"/>
                  <a:pt x="4839" y="2465"/>
                </a:cubicBezTo>
                <a:cubicBezTo>
                  <a:pt x="4839" y="2465"/>
                  <a:pt x="4823" y="2470"/>
                  <a:pt x="4834" y="2465"/>
                </a:cubicBezTo>
                <a:moveTo>
                  <a:pt x="4852" y="2436"/>
                </a:moveTo>
                <a:cubicBezTo>
                  <a:pt x="4852" y="2436"/>
                  <a:pt x="4860" y="2449"/>
                  <a:pt x="4852" y="2436"/>
                </a:cubicBezTo>
                <a:moveTo>
                  <a:pt x="4823" y="2446"/>
                </a:moveTo>
                <a:cubicBezTo>
                  <a:pt x="4810" y="2438"/>
                  <a:pt x="4826" y="2433"/>
                  <a:pt x="4823" y="2420"/>
                </a:cubicBezTo>
                <a:cubicBezTo>
                  <a:pt x="4820" y="2407"/>
                  <a:pt x="4823" y="2436"/>
                  <a:pt x="4823" y="2446"/>
                </a:cubicBezTo>
                <a:moveTo>
                  <a:pt x="4844" y="2417"/>
                </a:moveTo>
                <a:cubicBezTo>
                  <a:pt x="4850" y="2417"/>
                  <a:pt x="4849" y="2412"/>
                  <a:pt x="4860" y="2412"/>
                </a:cubicBezTo>
                <a:cubicBezTo>
                  <a:pt x="4870" y="2412"/>
                  <a:pt x="4839" y="2433"/>
                  <a:pt x="4844" y="2417"/>
                </a:cubicBezTo>
                <a:moveTo>
                  <a:pt x="4924" y="2377"/>
                </a:moveTo>
                <a:cubicBezTo>
                  <a:pt x="4924" y="2377"/>
                  <a:pt x="4940" y="2380"/>
                  <a:pt x="4924" y="2377"/>
                </a:cubicBezTo>
                <a:moveTo>
                  <a:pt x="4865" y="2377"/>
                </a:moveTo>
                <a:lnTo>
                  <a:pt x="4865" y="2356"/>
                </a:lnTo>
                <a:cubicBezTo>
                  <a:pt x="4879" y="2351"/>
                  <a:pt x="4879" y="2383"/>
                  <a:pt x="4865" y="2377"/>
                </a:cubicBezTo>
                <a:moveTo>
                  <a:pt x="4847" y="2536"/>
                </a:moveTo>
                <a:lnTo>
                  <a:pt x="4847" y="2536"/>
                </a:lnTo>
                <a:cubicBezTo>
                  <a:pt x="4862" y="2470"/>
                  <a:pt x="4880" y="2414"/>
                  <a:pt x="4905" y="2351"/>
                </a:cubicBezTo>
                <a:cubicBezTo>
                  <a:pt x="4903" y="2404"/>
                  <a:pt x="4873" y="2475"/>
                  <a:pt x="4847" y="2536"/>
                </a:cubicBezTo>
                <a:moveTo>
                  <a:pt x="4940" y="2354"/>
                </a:moveTo>
                <a:cubicBezTo>
                  <a:pt x="4929" y="2354"/>
                  <a:pt x="4936" y="2335"/>
                  <a:pt x="4947" y="2340"/>
                </a:cubicBezTo>
                <a:cubicBezTo>
                  <a:pt x="4957" y="2346"/>
                  <a:pt x="4940" y="2346"/>
                  <a:pt x="4940" y="2354"/>
                </a:cubicBezTo>
                <a:moveTo>
                  <a:pt x="4873" y="2351"/>
                </a:moveTo>
                <a:cubicBezTo>
                  <a:pt x="4871" y="2335"/>
                  <a:pt x="4879" y="2335"/>
                  <a:pt x="4884" y="2330"/>
                </a:cubicBezTo>
                <a:cubicBezTo>
                  <a:pt x="4889" y="2325"/>
                  <a:pt x="4887" y="2351"/>
                  <a:pt x="4873" y="2351"/>
                </a:cubicBezTo>
                <a:moveTo>
                  <a:pt x="4913" y="2346"/>
                </a:moveTo>
                <a:cubicBezTo>
                  <a:pt x="4905" y="2317"/>
                  <a:pt x="4929" y="2295"/>
                  <a:pt x="4929" y="2274"/>
                </a:cubicBezTo>
                <a:cubicBezTo>
                  <a:pt x="4929" y="2253"/>
                  <a:pt x="4937" y="2280"/>
                  <a:pt x="4942" y="2280"/>
                </a:cubicBezTo>
                <a:lnTo>
                  <a:pt x="4942" y="2280"/>
                </a:lnTo>
                <a:cubicBezTo>
                  <a:pt x="4940" y="2283"/>
                  <a:pt x="4938" y="2287"/>
                  <a:pt x="4936" y="2290"/>
                </a:cubicBezTo>
                <a:cubicBezTo>
                  <a:pt x="4925" y="2309"/>
                  <a:pt x="4918" y="2325"/>
                  <a:pt x="4913" y="2346"/>
                </a:cubicBezTo>
                <a:moveTo>
                  <a:pt x="4879" y="2269"/>
                </a:moveTo>
                <a:cubicBezTo>
                  <a:pt x="4879" y="2269"/>
                  <a:pt x="4871" y="2282"/>
                  <a:pt x="4879" y="2269"/>
                </a:cubicBezTo>
                <a:moveTo>
                  <a:pt x="4905" y="2269"/>
                </a:moveTo>
                <a:cubicBezTo>
                  <a:pt x="4897" y="2264"/>
                  <a:pt x="4900" y="2257"/>
                  <a:pt x="4905" y="2251"/>
                </a:cubicBezTo>
                <a:cubicBezTo>
                  <a:pt x="4910" y="2246"/>
                  <a:pt x="4903" y="2264"/>
                  <a:pt x="4905" y="2269"/>
                </a:cubicBezTo>
                <a:moveTo>
                  <a:pt x="4979" y="2235"/>
                </a:moveTo>
                <a:cubicBezTo>
                  <a:pt x="4979" y="2235"/>
                  <a:pt x="4979" y="2237"/>
                  <a:pt x="4979" y="2235"/>
                </a:cubicBezTo>
                <a:moveTo>
                  <a:pt x="4940" y="2269"/>
                </a:moveTo>
                <a:cubicBezTo>
                  <a:pt x="4942" y="2248"/>
                  <a:pt x="4947" y="2248"/>
                  <a:pt x="4953" y="2229"/>
                </a:cubicBezTo>
                <a:cubicBezTo>
                  <a:pt x="4958" y="2211"/>
                  <a:pt x="4953" y="2269"/>
                  <a:pt x="4940" y="2269"/>
                </a:cubicBezTo>
                <a:moveTo>
                  <a:pt x="4974" y="2174"/>
                </a:moveTo>
                <a:cubicBezTo>
                  <a:pt x="4974" y="2163"/>
                  <a:pt x="4979" y="2169"/>
                  <a:pt x="4987" y="2169"/>
                </a:cubicBezTo>
                <a:lnTo>
                  <a:pt x="4974" y="2174"/>
                </a:lnTo>
                <a:moveTo>
                  <a:pt x="5014" y="2150"/>
                </a:moveTo>
                <a:cubicBezTo>
                  <a:pt x="5014" y="2150"/>
                  <a:pt x="5016" y="2153"/>
                  <a:pt x="5014" y="2150"/>
                </a:cubicBezTo>
                <a:moveTo>
                  <a:pt x="4992" y="2139"/>
                </a:moveTo>
                <a:cubicBezTo>
                  <a:pt x="4990" y="2139"/>
                  <a:pt x="4990" y="2134"/>
                  <a:pt x="4990" y="2131"/>
                </a:cubicBezTo>
                <a:cubicBezTo>
                  <a:pt x="4990" y="2129"/>
                  <a:pt x="4995" y="2134"/>
                  <a:pt x="5000" y="2137"/>
                </a:cubicBezTo>
                <a:lnTo>
                  <a:pt x="4992" y="2137"/>
                </a:lnTo>
                <a:lnTo>
                  <a:pt x="4992" y="2139"/>
                </a:lnTo>
                <a:moveTo>
                  <a:pt x="5048" y="2118"/>
                </a:moveTo>
                <a:lnTo>
                  <a:pt x="5048" y="2118"/>
                </a:lnTo>
                <a:moveTo>
                  <a:pt x="4969" y="2108"/>
                </a:moveTo>
                <a:cubicBezTo>
                  <a:pt x="4969" y="2108"/>
                  <a:pt x="4977" y="2121"/>
                  <a:pt x="4969" y="2108"/>
                </a:cubicBezTo>
                <a:moveTo>
                  <a:pt x="5000" y="2124"/>
                </a:moveTo>
                <a:cubicBezTo>
                  <a:pt x="4987" y="2118"/>
                  <a:pt x="5000" y="2105"/>
                  <a:pt x="5003" y="2097"/>
                </a:cubicBezTo>
                <a:cubicBezTo>
                  <a:pt x="5006" y="2089"/>
                  <a:pt x="5000" y="2118"/>
                  <a:pt x="5000" y="2124"/>
                </a:cubicBezTo>
                <a:moveTo>
                  <a:pt x="5008" y="2089"/>
                </a:moveTo>
                <a:cubicBezTo>
                  <a:pt x="5008" y="2089"/>
                  <a:pt x="5000" y="2102"/>
                  <a:pt x="5008" y="2089"/>
                </a:cubicBezTo>
                <a:moveTo>
                  <a:pt x="5019" y="2069"/>
                </a:moveTo>
                <a:cubicBezTo>
                  <a:pt x="5019" y="2069"/>
                  <a:pt x="5032" y="2072"/>
                  <a:pt x="5019" y="2069"/>
                </a:cubicBezTo>
                <a:moveTo>
                  <a:pt x="5027" y="2053"/>
                </a:moveTo>
                <a:cubicBezTo>
                  <a:pt x="5027" y="2053"/>
                  <a:pt x="5019" y="2056"/>
                  <a:pt x="5027" y="2053"/>
                </a:cubicBezTo>
                <a:moveTo>
                  <a:pt x="5032" y="2040"/>
                </a:moveTo>
                <a:lnTo>
                  <a:pt x="5032" y="2040"/>
                </a:lnTo>
                <a:moveTo>
                  <a:pt x="5014" y="1998"/>
                </a:moveTo>
                <a:cubicBezTo>
                  <a:pt x="5014" y="1998"/>
                  <a:pt x="5030" y="2000"/>
                  <a:pt x="5014" y="1998"/>
                </a:cubicBezTo>
                <a:moveTo>
                  <a:pt x="4953" y="2393"/>
                </a:moveTo>
                <a:cubicBezTo>
                  <a:pt x="4990" y="2338"/>
                  <a:pt x="4979" y="2288"/>
                  <a:pt x="5022" y="2232"/>
                </a:cubicBezTo>
                <a:cubicBezTo>
                  <a:pt x="5022" y="2219"/>
                  <a:pt x="5008" y="2221"/>
                  <a:pt x="5014" y="2208"/>
                </a:cubicBezTo>
                <a:cubicBezTo>
                  <a:pt x="5019" y="2195"/>
                  <a:pt x="5045" y="2179"/>
                  <a:pt x="5030" y="2169"/>
                </a:cubicBezTo>
                <a:cubicBezTo>
                  <a:pt x="5112" y="2016"/>
                  <a:pt x="5175" y="1863"/>
                  <a:pt x="5241" y="1715"/>
                </a:cubicBezTo>
                <a:cubicBezTo>
                  <a:pt x="5281" y="1648"/>
                  <a:pt x="5342" y="1558"/>
                  <a:pt x="5405" y="1463"/>
                </a:cubicBezTo>
                <a:cubicBezTo>
                  <a:pt x="5418" y="1442"/>
                  <a:pt x="5424" y="1402"/>
                  <a:pt x="5448" y="1373"/>
                </a:cubicBezTo>
                <a:cubicBezTo>
                  <a:pt x="5471" y="1344"/>
                  <a:pt x="5548" y="1310"/>
                  <a:pt x="5498" y="1236"/>
                </a:cubicBezTo>
                <a:lnTo>
                  <a:pt x="5498" y="1236"/>
                </a:lnTo>
                <a:cubicBezTo>
                  <a:pt x="5492" y="1232"/>
                  <a:pt x="5488" y="1230"/>
                  <a:pt x="5482" y="1227"/>
                </a:cubicBezTo>
                <a:cubicBezTo>
                  <a:pt x="5468" y="1218"/>
                  <a:pt x="5455" y="1211"/>
                  <a:pt x="5440" y="1204"/>
                </a:cubicBezTo>
                <a:lnTo>
                  <a:pt x="5440" y="1204"/>
                </a:lnTo>
                <a:cubicBezTo>
                  <a:pt x="5433" y="1203"/>
                  <a:pt x="5427" y="1202"/>
                  <a:pt x="5421" y="1202"/>
                </a:cubicBezTo>
                <a:cubicBezTo>
                  <a:pt x="5406" y="1202"/>
                  <a:pt x="5392" y="1205"/>
                  <a:pt x="5379" y="1212"/>
                </a:cubicBezTo>
                <a:lnTo>
                  <a:pt x="5379" y="1212"/>
                </a:lnTo>
                <a:cubicBezTo>
                  <a:pt x="5310" y="1309"/>
                  <a:pt x="5256" y="1394"/>
                  <a:pt x="5197" y="1498"/>
                </a:cubicBezTo>
                <a:cubicBezTo>
                  <a:pt x="5050" y="1752"/>
                  <a:pt x="4949" y="1980"/>
                  <a:pt x="4860" y="2258"/>
                </a:cubicBezTo>
                <a:lnTo>
                  <a:pt x="4860" y="2258"/>
                </a:lnTo>
                <a:cubicBezTo>
                  <a:pt x="4811" y="2356"/>
                  <a:pt x="4782" y="2444"/>
                  <a:pt x="4765" y="2552"/>
                </a:cubicBezTo>
                <a:cubicBezTo>
                  <a:pt x="4733" y="2576"/>
                  <a:pt x="4696" y="2597"/>
                  <a:pt x="4691" y="2645"/>
                </a:cubicBezTo>
                <a:lnTo>
                  <a:pt x="4691" y="2645"/>
                </a:lnTo>
                <a:cubicBezTo>
                  <a:pt x="4695" y="2646"/>
                  <a:pt x="4698" y="2648"/>
                  <a:pt x="4702" y="2650"/>
                </a:cubicBezTo>
                <a:cubicBezTo>
                  <a:pt x="4709" y="2654"/>
                  <a:pt x="4714" y="2658"/>
                  <a:pt x="4720" y="2663"/>
                </a:cubicBezTo>
                <a:cubicBezTo>
                  <a:pt x="4717" y="2671"/>
                  <a:pt x="4723" y="2671"/>
                  <a:pt x="4723" y="2682"/>
                </a:cubicBezTo>
                <a:lnTo>
                  <a:pt x="4723" y="2682"/>
                </a:lnTo>
                <a:cubicBezTo>
                  <a:pt x="4640" y="2979"/>
                  <a:pt x="4584" y="3234"/>
                  <a:pt x="4535" y="3539"/>
                </a:cubicBezTo>
                <a:cubicBezTo>
                  <a:pt x="4514" y="3679"/>
                  <a:pt x="4495" y="3851"/>
                  <a:pt x="4548" y="4007"/>
                </a:cubicBezTo>
                <a:cubicBezTo>
                  <a:pt x="4556" y="4018"/>
                  <a:pt x="4561" y="3999"/>
                  <a:pt x="4564" y="4010"/>
                </a:cubicBezTo>
                <a:cubicBezTo>
                  <a:pt x="4598" y="4089"/>
                  <a:pt x="4641" y="4176"/>
                  <a:pt x="4754" y="4160"/>
                </a:cubicBezTo>
                <a:cubicBezTo>
                  <a:pt x="4992" y="4039"/>
                  <a:pt x="5056" y="3711"/>
                  <a:pt x="5151" y="3486"/>
                </a:cubicBezTo>
                <a:lnTo>
                  <a:pt x="5146" y="3486"/>
                </a:lnTo>
                <a:cubicBezTo>
                  <a:pt x="5151" y="3475"/>
                  <a:pt x="5157" y="3470"/>
                  <a:pt x="5170" y="3475"/>
                </a:cubicBezTo>
                <a:lnTo>
                  <a:pt x="5170" y="3475"/>
                </a:lnTo>
                <a:cubicBezTo>
                  <a:pt x="5176" y="3421"/>
                  <a:pt x="5188" y="3375"/>
                  <a:pt x="5209" y="3324"/>
                </a:cubicBezTo>
                <a:cubicBezTo>
                  <a:pt x="5257" y="3134"/>
                  <a:pt x="5281" y="2713"/>
                  <a:pt x="5043" y="2621"/>
                </a:cubicBezTo>
                <a:lnTo>
                  <a:pt x="5043" y="2621"/>
                </a:lnTo>
                <a:cubicBezTo>
                  <a:pt x="5143" y="2606"/>
                  <a:pt x="5225" y="2578"/>
                  <a:pt x="5313" y="2528"/>
                </a:cubicBezTo>
                <a:cubicBezTo>
                  <a:pt x="5315" y="2510"/>
                  <a:pt x="5313" y="2497"/>
                  <a:pt x="5305" y="2491"/>
                </a:cubicBezTo>
                <a:cubicBezTo>
                  <a:pt x="5297" y="2486"/>
                  <a:pt x="5360" y="2465"/>
                  <a:pt x="5360" y="2441"/>
                </a:cubicBezTo>
                <a:cubicBezTo>
                  <a:pt x="5360" y="2417"/>
                  <a:pt x="5328" y="2446"/>
                  <a:pt x="5326" y="2441"/>
                </a:cubicBezTo>
                <a:cubicBezTo>
                  <a:pt x="5323" y="2436"/>
                  <a:pt x="5344" y="2441"/>
                  <a:pt x="5344" y="2428"/>
                </a:cubicBezTo>
                <a:cubicBezTo>
                  <a:pt x="5209" y="2430"/>
                  <a:pt x="5072" y="2491"/>
                  <a:pt x="4924" y="2491"/>
                </a:cubicBezTo>
                <a:cubicBezTo>
                  <a:pt x="4926" y="2446"/>
                  <a:pt x="4963" y="2426"/>
                  <a:pt x="4953" y="2391"/>
                </a:cubicBezTo>
                <a:cubicBezTo>
                  <a:pt x="4942" y="2357"/>
                  <a:pt x="4953" y="2380"/>
                  <a:pt x="4953" y="2391"/>
                </a:cubicBezTo>
                <a:lnTo>
                  <a:pt x="4953" y="2393"/>
                </a:lnTo>
                <a:moveTo>
                  <a:pt x="3424" y="2634"/>
                </a:moveTo>
                <a:cubicBezTo>
                  <a:pt x="3424" y="2629"/>
                  <a:pt x="3429" y="2629"/>
                  <a:pt x="3424" y="2634"/>
                </a:cubicBezTo>
                <a:moveTo>
                  <a:pt x="3730" y="2581"/>
                </a:moveTo>
                <a:lnTo>
                  <a:pt x="3736" y="2581"/>
                </a:lnTo>
                <a:lnTo>
                  <a:pt x="3736" y="2573"/>
                </a:lnTo>
                <a:lnTo>
                  <a:pt x="3730" y="2573"/>
                </a:lnTo>
                <a:lnTo>
                  <a:pt x="3730" y="2581"/>
                </a:lnTo>
                <a:moveTo>
                  <a:pt x="3445" y="2560"/>
                </a:moveTo>
                <a:cubicBezTo>
                  <a:pt x="3442" y="2581"/>
                  <a:pt x="3424" y="2602"/>
                  <a:pt x="3429" y="2623"/>
                </a:cubicBezTo>
                <a:cubicBezTo>
                  <a:pt x="3429" y="2602"/>
                  <a:pt x="3455" y="2573"/>
                  <a:pt x="3445" y="2560"/>
                </a:cubicBezTo>
                <a:moveTo>
                  <a:pt x="4021" y="2541"/>
                </a:moveTo>
                <a:cubicBezTo>
                  <a:pt x="4024" y="2528"/>
                  <a:pt x="4014" y="2560"/>
                  <a:pt x="4021" y="2541"/>
                </a:cubicBezTo>
                <a:moveTo>
                  <a:pt x="3461" y="2528"/>
                </a:moveTo>
                <a:cubicBezTo>
                  <a:pt x="3463" y="2534"/>
                  <a:pt x="3444" y="2549"/>
                  <a:pt x="3455" y="2557"/>
                </a:cubicBezTo>
                <a:cubicBezTo>
                  <a:pt x="3465" y="2565"/>
                  <a:pt x="3479" y="2534"/>
                  <a:pt x="3461" y="2528"/>
                </a:cubicBezTo>
                <a:moveTo>
                  <a:pt x="4021" y="2510"/>
                </a:moveTo>
                <a:cubicBezTo>
                  <a:pt x="4021" y="2520"/>
                  <a:pt x="4013" y="2534"/>
                  <a:pt x="4024" y="2534"/>
                </a:cubicBezTo>
                <a:cubicBezTo>
                  <a:pt x="4034" y="2534"/>
                  <a:pt x="4027" y="2499"/>
                  <a:pt x="4021" y="2510"/>
                </a:cubicBezTo>
                <a:moveTo>
                  <a:pt x="3712" y="2510"/>
                </a:moveTo>
                <a:cubicBezTo>
                  <a:pt x="3709" y="2510"/>
                  <a:pt x="3712" y="2518"/>
                  <a:pt x="3712" y="2510"/>
                </a:cubicBezTo>
                <a:moveTo>
                  <a:pt x="3469" y="2510"/>
                </a:moveTo>
                <a:cubicBezTo>
                  <a:pt x="3469" y="2510"/>
                  <a:pt x="3479" y="2504"/>
                  <a:pt x="3469" y="2510"/>
                </a:cubicBezTo>
                <a:moveTo>
                  <a:pt x="4021" y="2507"/>
                </a:moveTo>
                <a:cubicBezTo>
                  <a:pt x="4021" y="2507"/>
                  <a:pt x="4021" y="2494"/>
                  <a:pt x="4021" y="2507"/>
                </a:cubicBezTo>
                <a:moveTo>
                  <a:pt x="3717" y="2499"/>
                </a:moveTo>
                <a:cubicBezTo>
                  <a:pt x="3717" y="2499"/>
                  <a:pt x="3728" y="2486"/>
                  <a:pt x="3717" y="2499"/>
                </a:cubicBezTo>
                <a:moveTo>
                  <a:pt x="3490" y="2491"/>
                </a:moveTo>
                <a:cubicBezTo>
                  <a:pt x="3479" y="2486"/>
                  <a:pt x="3468" y="2499"/>
                  <a:pt x="3479" y="2504"/>
                </a:cubicBezTo>
                <a:cubicBezTo>
                  <a:pt x="3489" y="2510"/>
                  <a:pt x="3487" y="2497"/>
                  <a:pt x="3490" y="2491"/>
                </a:cubicBezTo>
                <a:moveTo>
                  <a:pt x="4024" y="2470"/>
                </a:moveTo>
                <a:lnTo>
                  <a:pt x="4024" y="2486"/>
                </a:lnTo>
                <a:cubicBezTo>
                  <a:pt x="4024" y="2483"/>
                  <a:pt x="4024" y="2481"/>
                  <a:pt x="4027" y="2483"/>
                </a:cubicBezTo>
                <a:cubicBezTo>
                  <a:pt x="4029" y="2486"/>
                  <a:pt x="4027" y="2470"/>
                  <a:pt x="4024" y="2470"/>
                </a:cubicBezTo>
                <a:moveTo>
                  <a:pt x="3500" y="2454"/>
                </a:moveTo>
                <a:cubicBezTo>
                  <a:pt x="3503" y="2465"/>
                  <a:pt x="3489" y="2465"/>
                  <a:pt x="3492" y="2478"/>
                </a:cubicBezTo>
                <a:cubicBezTo>
                  <a:pt x="3494" y="2491"/>
                  <a:pt x="3508" y="2457"/>
                  <a:pt x="3500" y="2454"/>
                </a:cubicBezTo>
                <a:moveTo>
                  <a:pt x="3736" y="2452"/>
                </a:moveTo>
                <a:lnTo>
                  <a:pt x="3717" y="2470"/>
                </a:lnTo>
                <a:cubicBezTo>
                  <a:pt x="3728" y="2465"/>
                  <a:pt x="3741" y="2467"/>
                  <a:pt x="3736" y="2452"/>
                </a:cubicBezTo>
                <a:moveTo>
                  <a:pt x="3757" y="2452"/>
                </a:moveTo>
                <a:cubicBezTo>
                  <a:pt x="3757" y="2452"/>
                  <a:pt x="3762" y="2441"/>
                  <a:pt x="3757" y="2452"/>
                </a:cubicBezTo>
                <a:moveTo>
                  <a:pt x="3736" y="2452"/>
                </a:moveTo>
                <a:cubicBezTo>
                  <a:pt x="3752" y="2454"/>
                  <a:pt x="3749" y="2444"/>
                  <a:pt x="3752" y="2441"/>
                </a:cubicBezTo>
                <a:cubicBezTo>
                  <a:pt x="3754" y="2438"/>
                  <a:pt x="3744" y="2446"/>
                  <a:pt x="3736" y="2452"/>
                </a:cubicBezTo>
                <a:moveTo>
                  <a:pt x="3789" y="2428"/>
                </a:moveTo>
                <a:lnTo>
                  <a:pt x="3781" y="2428"/>
                </a:lnTo>
                <a:lnTo>
                  <a:pt x="3781" y="2433"/>
                </a:lnTo>
                <a:cubicBezTo>
                  <a:pt x="3789" y="2441"/>
                  <a:pt x="3789" y="2430"/>
                  <a:pt x="3789" y="2428"/>
                </a:cubicBezTo>
                <a:moveTo>
                  <a:pt x="3789" y="2428"/>
                </a:moveTo>
                <a:cubicBezTo>
                  <a:pt x="3789" y="2428"/>
                  <a:pt x="3789" y="2415"/>
                  <a:pt x="3789" y="2428"/>
                </a:cubicBezTo>
                <a:moveTo>
                  <a:pt x="3712" y="2454"/>
                </a:moveTo>
                <a:cubicBezTo>
                  <a:pt x="3725" y="2459"/>
                  <a:pt x="3723" y="2444"/>
                  <a:pt x="3736" y="2446"/>
                </a:cubicBezTo>
                <a:cubicBezTo>
                  <a:pt x="3749" y="2449"/>
                  <a:pt x="3728" y="2441"/>
                  <a:pt x="3736" y="2430"/>
                </a:cubicBezTo>
                <a:cubicBezTo>
                  <a:pt x="3744" y="2420"/>
                  <a:pt x="3728" y="2420"/>
                  <a:pt x="3723" y="2417"/>
                </a:cubicBezTo>
                <a:cubicBezTo>
                  <a:pt x="3717" y="2415"/>
                  <a:pt x="3723" y="2430"/>
                  <a:pt x="3723" y="2441"/>
                </a:cubicBezTo>
                <a:lnTo>
                  <a:pt x="3723" y="2441"/>
                </a:lnTo>
                <a:cubicBezTo>
                  <a:pt x="3720" y="2441"/>
                  <a:pt x="3719" y="2441"/>
                  <a:pt x="3717" y="2441"/>
                </a:cubicBezTo>
                <a:cubicBezTo>
                  <a:pt x="3709" y="2441"/>
                  <a:pt x="3701" y="2442"/>
                  <a:pt x="3695" y="2446"/>
                </a:cubicBezTo>
                <a:cubicBezTo>
                  <a:pt x="3692" y="2448"/>
                  <a:pt x="3690" y="2449"/>
                  <a:pt x="3688" y="2452"/>
                </a:cubicBezTo>
                <a:cubicBezTo>
                  <a:pt x="3688" y="2459"/>
                  <a:pt x="3712" y="2433"/>
                  <a:pt x="3712" y="2454"/>
                </a:cubicBezTo>
                <a:moveTo>
                  <a:pt x="3744" y="2404"/>
                </a:moveTo>
                <a:cubicBezTo>
                  <a:pt x="3744" y="2404"/>
                  <a:pt x="3757" y="2393"/>
                  <a:pt x="3744" y="2404"/>
                </a:cubicBezTo>
                <a:moveTo>
                  <a:pt x="3791" y="2393"/>
                </a:moveTo>
                <a:lnTo>
                  <a:pt x="3791" y="2393"/>
                </a:lnTo>
                <a:lnTo>
                  <a:pt x="3791" y="2393"/>
                </a:lnTo>
                <a:cubicBezTo>
                  <a:pt x="3789" y="2393"/>
                  <a:pt x="3788" y="2394"/>
                  <a:pt x="3786" y="2395"/>
                </a:cubicBezTo>
                <a:cubicBezTo>
                  <a:pt x="3784" y="2396"/>
                  <a:pt x="3783" y="2398"/>
                  <a:pt x="3782" y="2399"/>
                </a:cubicBezTo>
                <a:cubicBezTo>
                  <a:pt x="3781" y="2401"/>
                  <a:pt x="3781" y="2402"/>
                  <a:pt x="3781" y="2404"/>
                </a:cubicBezTo>
                <a:lnTo>
                  <a:pt x="3781" y="2404"/>
                </a:lnTo>
                <a:cubicBezTo>
                  <a:pt x="3789" y="2407"/>
                  <a:pt x="3791" y="2404"/>
                  <a:pt x="3791" y="2393"/>
                </a:cubicBezTo>
                <a:moveTo>
                  <a:pt x="3839" y="2393"/>
                </a:moveTo>
                <a:lnTo>
                  <a:pt x="3839" y="2393"/>
                </a:lnTo>
                <a:cubicBezTo>
                  <a:pt x="3831" y="2393"/>
                  <a:pt x="3834" y="2396"/>
                  <a:pt x="3839" y="2396"/>
                </a:cubicBezTo>
                <a:lnTo>
                  <a:pt x="3839" y="2393"/>
                </a:lnTo>
                <a:moveTo>
                  <a:pt x="3791" y="2396"/>
                </a:moveTo>
                <a:cubicBezTo>
                  <a:pt x="3791" y="2396"/>
                  <a:pt x="3791" y="2383"/>
                  <a:pt x="3791" y="2396"/>
                </a:cubicBezTo>
                <a:moveTo>
                  <a:pt x="3812" y="2377"/>
                </a:moveTo>
                <a:cubicBezTo>
                  <a:pt x="3805" y="2377"/>
                  <a:pt x="3805" y="2381"/>
                  <a:pt x="3805" y="2383"/>
                </a:cubicBezTo>
                <a:cubicBezTo>
                  <a:pt x="3805" y="2386"/>
                  <a:pt x="3812" y="2380"/>
                  <a:pt x="3812" y="2377"/>
                </a:cubicBezTo>
                <a:moveTo>
                  <a:pt x="3807" y="2351"/>
                </a:moveTo>
                <a:lnTo>
                  <a:pt x="3807" y="2351"/>
                </a:lnTo>
                <a:moveTo>
                  <a:pt x="3855" y="2348"/>
                </a:moveTo>
                <a:cubicBezTo>
                  <a:pt x="3839" y="2348"/>
                  <a:pt x="3830" y="2351"/>
                  <a:pt x="3828" y="2367"/>
                </a:cubicBezTo>
                <a:cubicBezTo>
                  <a:pt x="3825" y="2383"/>
                  <a:pt x="3844" y="2351"/>
                  <a:pt x="3855" y="2348"/>
                </a:cubicBezTo>
                <a:moveTo>
                  <a:pt x="3842" y="2340"/>
                </a:moveTo>
                <a:lnTo>
                  <a:pt x="3847" y="2340"/>
                </a:lnTo>
                <a:lnTo>
                  <a:pt x="3847" y="2330"/>
                </a:lnTo>
                <a:lnTo>
                  <a:pt x="3842" y="2330"/>
                </a:lnTo>
                <a:lnTo>
                  <a:pt x="3842" y="2340"/>
                </a:lnTo>
                <a:moveTo>
                  <a:pt x="3860" y="2330"/>
                </a:moveTo>
                <a:cubicBezTo>
                  <a:pt x="3860" y="2330"/>
                  <a:pt x="3865" y="2343"/>
                  <a:pt x="3860" y="2330"/>
                </a:cubicBezTo>
                <a:moveTo>
                  <a:pt x="3881" y="2319"/>
                </a:moveTo>
                <a:lnTo>
                  <a:pt x="3894" y="2319"/>
                </a:lnTo>
                <a:lnTo>
                  <a:pt x="3894" y="2330"/>
                </a:lnTo>
                <a:lnTo>
                  <a:pt x="3881" y="2330"/>
                </a:lnTo>
                <a:lnTo>
                  <a:pt x="3881" y="2319"/>
                </a:lnTo>
                <a:moveTo>
                  <a:pt x="3860" y="2330"/>
                </a:moveTo>
                <a:cubicBezTo>
                  <a:pt x="3873" y="2330"/>
                  <a:pt x="3865" y="2311"/>
                  <a:pt x="3855" y="2314"/>
                </a:cubicBezTo>
                <a:cubicBezTo>
                  <a:pt x="3844" y="2317"/>
                  <a:pt x="3860" y="2319"/>
                  <a:pt x="3860" y="2330"/>
                </a:cubicBezTo>
                <a:moveTo>
                  <a:pt x="3894" y="2311"/>
                </a:moveTo>
                <a:cubicBezTo>
                  <a:pt x="3894" y="2311"/>
                  <a:pt x="3897" y="2301"/>
                  <a:pt x="3894" y="2311"/>
                </a:cubicBezTo>
                <a:moveTo>
                  <a:pt x="3873" y="2306"/>
                </a:moveTo>
                <a:lnTo>
                  <a:pt x="3873" y="2306"/>
                </a:lnTo>
                <a:moveTo>
                  <a:pt x="3987" y="2195"/>
                </a:moveTo>
                <a:lnTo>
                  <a:pt x="3987" y="2195"/>
                </a:lnTo>
                <a:moveTo>
                  <a:pt x="3987" y="2195"/>
                </a:moveTo>
                <a:cubicBezTo>
                  <a:pt x="3987" y="2195"/>
                  <a:pt x="3979" y="2195"/>
                  <a:pt x="3987" y="2195"/>
                </a:cubicBezTo>
                <a:moveTo>
                  <a:pt x="3966" y="2862"/>
                </a:moveTo>
                <a:cubicBezTo>
                  <a:pt x="3966" y="2862"/>
                  <a:pt x="3966" y="2864"/>
                  <a:pt x="3966" y="2862"/>
                </a:cubicBezTo>
                <a:moveTo>
                  <a:pt x="3601" y="2605"/>
                </a:moveTo>
                <a:cubicBezTo>
                  <a:pt x="3601" y="2605"/>
                  <a:pt x="3606" y="2623"/>
                  <a:pt x="3601" y="2605"/>
                </a:cubicBezTo>
                <a:moveTo>
                  <a:pt x="3609" y="2597"/>
                </a:moveTo>
                <a:cubicBezTo>
                  <a:pt x="3609" y="2597"/>
                  <a:pt x="3622" y="2600"/>
                  <a:pt x="3609" y="2597"/>
                </a:cubicBezTo>
                <a:moveTo>
                  <a:pt x="3643" y="2584"/>
                </a:moveTo>
                <a:lnTo>
                  <a:pt x="3651" y="2584"/>
                </a:lnTo>
                <a:lnTo>
                  <a:pt x="3651" y="2597"/>
                </a:lnTo>
                <a:lnTo>
                  <a:pt x="3643" y="2597"/>
                </a:lnTo>
                <a:lnTo>
                  <a:pt x="3643" y="2584"/>
                </a:lnTo>
                <a:moveTo>
                  <a:pt x="3638" y="2597"/>
                </a:moveTo>
                <a:cubicBezTo>
                  <a:pt x="3635" y="2584"/>
                  <a:pt x="3619" y="2587"/>
                  <a:pt x="3619" y="2576"/>
                </a:cubicBezTo>
                <a:cubicBezTo>
                  <a:pt x="3619" y="2566"/>
                  <a:pt x="3643" y="2584"/>
                  <a:pt x="3638" y="2597"/>
                </a:cubicBezTo>
                <a:moveTo>
                  <a:pt x="3638" y="2563"/>
                </a:moveTo>
                <a:lnTo>
                  <a:pt x="3643" y="2563"/>
                </a:lnTo>
                <a:lnTo>
                  <a:pt x="3643" y="2571"/>
                </a:lnTo>
                <a:lnTo>
                  <a:pt x="3638" y="2571"/>
                </a:lnTo>
                <a:lnTo>
                  <a:pt x="3638" y="2563"/>
                </a:lnTo>
                <a:moveTo>
                  <a:pt x="3643" y="2534"/>
                </a:moveTo>
                <a:lnTo>
                  <a:pt x="3643" y="2534"/>
                </a:lnTo>
                <a:moveTo>
                  <a:pt x="3360" y="2515"/>
                </a:moveTo>
                <a:lnTo>
                  <a:pt x="3365" y="2515"/>
                </a:lnTo>
                <a:lnTo>
                  <a:pt x="3365" y="2526"/>
                </a:lnTo>
                <a:lnTo>
                  <a:pt x="3360" y="2526"/>
                </a:lnTo>
                <a:lnTo>
                  <a:pt x="3360" y="2515"/>
                </a:lnTo>
                <a:moveTo>
                  <a:pt x="3619" y="2515"/>
                </a:moveTo>
                <a:lnTo>
                  <a:pt x="3638" y="2515"/>
                </a:lnTo>
                <a:cubicBezTo>
                  <a:pt x="3643" y="2528"/>
                  <a:pt x="3625" y="2518"/>
                  <a:pt x="3619" y="2518"/>
                </a:cubicBezTo>
                <a:lnTo>
                  <a:pt x="3619" y="2515"/>
                </a:lnTo>
                <a:moveTo>
                  <a:pt x="3659" y="2507"/>
                </a:moveTo>
                <a:lnTo>
                  <a:pt x="3659" y="2507"/>
                </a:lnTo>
                <a:moveTo>
                  <a:pt x="3672" y="2507"/>
                </a:moveTo>
                <a:cubicBezTo>
                  <a:pt x="3672" y="2499"/>
                  <a:pt x="3683" y="2499"/>
                  <a:pt x="3688" y="2499"/>
                </a:cubicBezTo>
                <a:cubicBezTo>
                  <a:pt x="3693" y="2499"/>
                  <a:pt x="3683" y="2507"/>
                  <a:pt x="3672" y="2507"/>
                </a:cubicBezTo>
                <a:moveTo>
                  <a:pt x="3664" y="2494"/>
                </a:moveTo>
                <a:cubicBezTo>
                  <a:pt x="3664" y="2494"/>
                  <a:pt x="3656" y="2504"/>
                  <a:pt x="3664" y="2494"/>
                </a:cubicBezTo>
                <a:moveTo>
                  <a:pt x="3638" y="2502"/>
                </a:moveTo>
                <a:cubicBezTo>
                  <a:pt x="3648" y="2518"/>
                  <a:pt x="3643" y="2486"/>
                  <a:pt x="3651" y="2475"/>
                </a:cubicBezTo>
                <a:cubicBezTo>
                  <a:pt x="3659" y="2465"/>
                  <a:pt x="3645" y="2502"/>
                  <a:pt x="3643" y="2515"/>
                </a:cubicBezTo>
                <a:cubicBezTo>
                  <a:pt x="3640" y="2528"/>
                  <a:pt x="3635" y="2515"/>
                  <a:pt x="3638" y="2502"/>
                </a:cubicBezTo>
                <a:moveTo>
                  <a:pt x="4024" y="2452"/>
                </a:moveTo>
                <a:lnTo>
                  <a:pt x="4024" y="2452"/>
                </a:lnTo>
                <a:moveTo>
                  <a:pt x="3712" y="2462"/>
                </a:moveTo>
                <a:cubicBezTo>
                  <a:pt x="3704" y="2459"/>
                  <a:pt x="3696" y="2473"/>
                  <a:pt x="3704" y="2473"/>
                </a:cubicBezTo>
                <a:cubicBezTo>
                  <a:pt x="3712" y="2473"/>
                  <a:pt x="3691" y="2460"/>
                  <a:pt x="3678" y="2465"/>
                </a:cubicBezTo>
                <a:cubicBezTo>
                  <a:pt x="3664" y="2471"/>
                  <a:pt x="3687" y="2467"/>
                  <a:pt x="3685" y="2478"/>
                </a:cubicBezTo>
                <a:cubicBezTo>
                  <a:pt x="3682" y="2489"/>
                  <a:pt x="3675" y="2475"/>
                  <a:pt x="3664" y="2475"/>
                </a:cubicBezTo>
                <a:lnTo>
                  <a:pt x="3664" y="2475"/>
                </a:lnTo>
                <a:cubicBezTo>
                  <a:pt x="3701" y="2429"/>
                  <a:pt x="3739" y="2394"/>
                  <a:pt x="3789" y="2362"/>
                </a:cubicBezTo>
                <a:cubicBezTo>
                  <a:pt x="3802" y="2375"/>
                  <a:pt x="3778" y="2375"/>
                  <a:pt x="3778" y="2383"/>
                </a:cubicBezTo>
                <a:cubicBezTo>
                  <a:pt x="3778" y="2391"/>
                  <a:pt x="3780" y="2388"/>
                  <a:pt x="3783" y="2388"/>
                </a:cubicBezTo>
                <a:cubicBezTo>
                  <a:pt x="3785" y="2388"/>
                  <a:pt x="3794" y="2359"/>
                  <a:pt x="3805" y="2346"/>
                </a:cubicBezTo>
                <a:cubicBezTo>
                  <a:pt x="3815" y="2333"/>
                  <a:pt x="3847" y="2330"/>
                  <a:pt x="3842" y="2309"/>
                </a:cubicBezTo>
                <a:cubicBezTo>
                  <a:pt x="3836" y="2288"/>
                  <a:pt x="3868" y="2277"/>
                  <a:pt x="3881" y="2277"/>
                </a:cubicBezTo>
                <a:cubicBezTo>
                  <a:pt x="3894" y="2277"/>
                  <a:pt x="3873" y="2272"/>
                  <a:pt x="3873" y="2264"/>
                </a:cubicBezTo>
                <a:cubicBezTo>
                  <a:pt x="3873" y="2256"/>
                  <a:pt x="3894" y="2272"/>
                  <a:pt x="3897" y="2264"/>
                </a:cubicBezTo>
                <a:cubicBezTo>
                  <a:pt x="3924" y="2322"/>
                  <a:pt x="3860" y="2362"/>
                  <a:pt x="3844" y="2399"/>
                </a:cubicBezTo>
                <a:lnTo>
                  <a:pt x="3839" y="2399"/>
                </a:lnTo>
                <a:lnTo>
                  <a:pt x="3839" y="2399"/>
                </a:lnTo>
                <a:cubicBezTo>
                  <a:pt x="3806" y="2421"/>
                  <a:pt x="3782" y="2447"/>
                  <a:pt x="3762" y="2482"/>
                </a:cubicBezTo>
                <a:cubicBezTo>
                  <a:pt x="3760" y="2485"/>
                  <a:pt x="3759" y="2488"/>
                  <a:pt x="3757" y="2491"/>
                </a:cubicBezTo>
                <a:cubicBezTo>
                  <a:pt x="3744" y="2491"/>
                  <a:pt x="3735" y="2486"/>
                  <a:pt x="3730" y="2491"/>
                </a:cubicBezTo>
                <a:cubicBezTo>
                  <a:pt x="3724" y="2497"/>
                  <a:pt x="3712" y="2534"/>
                  <a:pt x="3696" y="2539"/>
                </a:cubicBezTo>
                <a:cubicBezTo>
                  <a:pt x="3680" y="2544"/>
                  <a:pt x="3709" y="2542"/>
                  <a:pt x="3696" y="2555"/>
                </a:cubicBezTo>
                <a:cubicBezTo>
                  <a:pt x="3683" y="2569"/>
                  <a:pt x="3688" y="2541"/>
                  <a:pt x="3683" y="2541"/>
                </a:cubicBezTo>
                <a:cubicBezTo>
                  <a:pt x="3678" y="2541"/>
                  <a:pt x="3659" y="2547"/>
                  <a:pt x="3659" y="2563"/>
                </a:cubicBezTo>
                <a:lnTo>
                  <a:pt x="3675" y="2563"/>
                </a:lnTo>
                <a:lnTo>
                  <a:pt x="3675" y="2563"/>
                </a:lnTo>
                <a:cubicBezTo>
                  <a:pt x="3675" y="2564"/>
                  <a:pt x="3675" y="2565"/>
                  <a:pt x="3675" y="2566"/>
                </a:cubicBezTo>
                <a:cubicBezTo>
                  <a:pt x="3675" y="2568"/>
                  <a:pt x="3674" y="2570"/>
                  <a:pt x="3673" y="2572"/>
                </a:cubicBezTo>
                <a:cubicBezTo>
                  <a:pt x="3671" y="2574"/>
                  <a:pt x="3671" y="2576"/>
                  <a:pt x="3669" y="2577"/>
                </a:cubicBezTo>
                <a:cubicBezTo>
                  <a:pt x="3667" y="2578"/>
                  <a:pt x="3664" y="2579"/>
                  <a:pt x="3662" y="2579"/>
                </a:cubicBezTo>
                <a:cubicBezTo>
                  <a:pt x="3661" y="2579"/>
                  <a:pt x="3660" y="2579"/>
                  <a:pt x="3659" y="2579"/>
                </a:cubicBezTo>
                <a:cubicBezTo>
                  <a:pt x="3664" y="2565"/>
                  <a:pt x="3648" y="2573"/>
                  <a:pt x="3643" y="2568"/>
                </a:cubicBezTo>
                <a:lnTo>
                  <a:pt x="3643" y="2568"/>
                </a:lnTo>
                <a:cubicBezTo>
                  <a:pt x="3643" y="2567"/>
                  <a:pt x="3644" y="2567"/>
                  <a:pt x="3644" y="2566"/>
                </a:cubicBezTo>
                <a:cubicBezTo>
                  <a:pt x="3661" y="2536"/>
                  <a:pt x="3683" y="2515"/>
                  <a:pt x="3712" y="2497"/>
                </a:cubicBezTo>
                <a:lnTo>
                  <a:pt x="3712" y="2497"/>
                </a:lnTo>
                <a:cubicBezTo>
                  <a:pt x="3704" y="2493"/>
                  <a:pt x="3696" y="2491"/>
                  <a:pt x="3688" y="2491"/>
                </a:cubicBezTo>
                <a:cubicBezTo>
                  <a:pt x="3687" y="2491"/>
                  <a:pt x="3686" y="2491"/>
                  <a:pt x="3685" y="2491"/>
                </a:cubicBezTo>
                <a:cubicBezTo>
                  <a:pt x="3696" y="2483"/>
                  <a:pt x="3712" y="2486"/>
                  <a:pt x="3712" y="2459"/>
                </a:cubicBezTo>
                <a:lnTo>
                  <a:pt x="3712" y="2462"/>
                </a:lnTo>
                <a:moveTo>
                  <a:pt x="3545" y="2383"/>
                </a:moveTo>
                <a:cubicBezTo>
                  <a:pt x="3574" y="2354"/>
                  <a:pt x="3596" y="2303"/>
                  <a:pt x="3633" y="2293"/>
                </a:cubicBezTo>
                <a:cubicBezTo>
                  <a:pt x="3625" y="2280"/>
                  <a:pt x="3633" y="2280"/>
                  <a:pt x="3638" y="2269"/>
                </a:cubicBezTo>
                <a:cubicBezTo>
                  <a:pt x="3688" y="2243"/>
                  <a:pt x="3736" y="2169"/>
                  <a:pt x="3805" y="2139"/>
                </a:cubicBezTo>
                <a:cubicBezTo>
                  <a:pt x="3818" y="2139"/>
                  <a:pt x="3820" y="2153"/>
                  <a:pt x="3834" y="2150"/>
                </a:cubicBezTo>
                <a:cubicBezTo>
                  <a:pt x="3847" y="2147"/>
                  <a:pt x="3839" y="2139"/>
                  <a:pt x="3847" y="2147"/>
                </a:cubicBezTo>
                <a:cubicBezTo>
                  <a:pt x="3879" y="2069"/>
                  <a:pt x="3778" y="2048"/>
                  <a:pt x="3730" y="2019"/>
                </a:cubicBezTo>
                <a:lnTo>
                  <a:pt x="3730" y="2019"/>
                </a:lnTo>
                <a:cubicBezTo>
                  <a:pt x="3730" y="2019"/>
                  <a:pt x="3729" y="2020"/>
                  <a:pt x="3728" y="2020"/>
                </a:cubicBezTo>
                <a:cubicBezTo>
                  <a:pt x="3713" y="2029"/>
                  <a:pt x="3697" y="2033"/>
                  <a:pt x="3679" y="2033"/>
                </a:cubicBezTo>
                <a:cubicBezTo>
                  <a:pt x="3674" y="2033"/>
                  <a:pt x="3670" y="2033"/>
                  <a:pt x="3664" y="2032"/>
                </a:cubicBezTo>
                <a:cubicBezTo>
                  <a:pt x="3503" y="2171"/>
                  <a:pt x="3336" y="2383"/>
                  <a:pt x="3307" y="2629"/>
                </a:cubicBezTo>
                <a:lnTo>
                  <a:pt x="3307" y="2629"/>
                </a:lnTo>
                <a:cubicBezTo>
                  <a:pt x="3311" y="2634"/>
                  <a:pt x="3315" y="2639"/>
                  <a:pt x="3318" y="2645"/>
                </a:cubicBezTo>
                <a:cubicBezTo>
                  <a:pt x="3331" y="2668"/>
                  <a:pt x="3338" y="2690"/>
                  <a:pt x="3339" y="2716"/>
                </a:cubicBezTo>
                <a:cubicBezTo>
                  <a:pt x="3349" y="2719"/>
                  <a:pt x="3357" y="2724"/>
                  <a:pt x="3352" y="2735"/>
                </a:cubicBezTo>
                <a:lnTo>
                  <a:pt x="3352" y="2735"/>
                </a:lnTo>
                <a:cubicBezTo>
                  <a:pt x="3377" y="2748"/>
                  <a:pt x="3399" y="2759"/>
                  <a:pt x="3426" y="2769"/>
                </a:cubicBezTo>
                <a:cubicBezTo>
                  <a:pt x="3651" y="2729"/>
                  <a:pt x="3744" y="2515"/>
                  <a:pt x="3897" y="2385"/>
                </a:cubicBezTo>
                <a:cubicBezTo>
                  <a:pt x="3887" y="2549"/>
                  <a:pt x="3847" y="2711"/>
                  <a:pt x="3913" y="2838"/>
                </a:cubicBezTo>
                <a:cubicBezTo>
                  <a:pt x="3939" y="2843"/>
                  <a:pt x="3939" y="2862"/>
                  <a:pt x="3958" y="2875"/>
                </a:cubicBezTo>
                <a:cubicBezTo>
                  <a:pt x="3977" y="2888"/>
                  <a:pt x="3974" y="2867"/>
                  <a:pt x="3990" y="2875"/>
                </a:cubicBezTo>
                <a:cubicBezTo>
                  <a:pt x="4006" y="2883"/>
                  <a:pt x="4000" y="2867"/>
                  <a:pt x="4014" y="2864"/>
                </a:cubicBezTo>
                <a:cubicBezTo>
                  <a:pt x="4027" y="2862"/>
                  <a:pt x="4007" y="2798"/>
                  <a:pt x="3984" y="2787"/>
                </a:cubicBezTo>
                <a:cubicBezTo>
                  <a:pt x="3960" y="2777"/>
                  <a:pt x="3995" y="2788"/>
                  <a:pt x="3995" y="2777"/>
                </a:cubicBezTo>
                <a:cubicBezTo>
                  <a:pt x="3995" y="2767"/>
                  <a:pt x="3990" y="2758"/>
                  <a:pt x="3990" y="2745"/>
                </a:cubicBezTo>
                <a:lnTo>
                  <a:pt x="4000" y="2745"/>
                </a:lnTo>
                <a:cubicBezTo>
                  <a:pt x="3979" y="2682"/>
                  <a:pt x="4008" y="2600"/>
                  <a:pt x="4021" y="2515"/>
                </a:cubicBezTo>
                <a:lnTo>
                  <a:pt x="4021" y="2515"/>
                </a:lnTo>
                <a:cubicBezTo>
                  <a:pt x="4014" y="2502"/>
                  <a:pt x="4013" y="2467"/>
                  <a:pt x="4024" y="2459"/>
                </a:cubicBezTo>
                <a:cubicBezTo>
                  <a:pt x="4034" y="2452"/>
                  <a:pt x="4024" y="2473"/>
                  <a:pt x="4027" y="2473"/>
                </a:cubicBezTo>
                <a:cubicBezTo>
                  <a:pt x="4024" y="2356"/>
                  <a:pt x="4096" y="2224"/>
                  <a:pt x="3987" y="2192"/>
                </a:cubicBezTo>
                <a:cubicBezTo>
                  <a:pt x="3995" y="2190"/>
                  <a:pt x="3995" y="2206"/>
                  <a:pt x="3990" y="2203"/>
                </a:cubicBezTo>
                <a:cubicBezTo>
                  <a:pt x="3984" y="2200"/>
                  <a:pt x="3986" y="2211"/>
                  <a:pt x="3984" y="2211"/>
                </a:cubicBezTo>
                <a:cubicBezTo>
                  <a:pt x="3981" y="2211"/>
                  <a:pt x="3958" y="2150"/>
                  <a:pt x="3913" y="2161"/>
                </a:cubicBezTo>
                <a:cubicBezTo>
                  <a:pt x="3757" y="2330"/>
                  <a:pt x="3622" y="2518"/>
                  <a:pt x="3424" y="2655"/>
                </a:cubicBezTo>
                <a:lnTo>
                  <a:pt x="3424" y="2642"/>
                </a:lnTo>
                <a:cubicBezTo>
                  <a:pt x="3418" y="2645"/>
                  <a:pt x="3418" y="2650"/>
                  <a:pt x="3413" y="2647"/>
                </a:cubicBezTo>
                <a:lnTo>
                  <a:pt x="3413" y="2647"/>
                </a:lnTo>
                <a:cubicBezTo>
                  <a:pt x="3435" y="2580"/>
                  <a:pt x="3459" y="2526"/>
                  <a:pt x="3495" y="2464"/>
                </a:cubicBezTo>
                <a:cubicBezTo>
                  <a:pt x="3511" y="2436"/>
                  <a:pt x="3526" y="2412"/>
                  <a:pt x="3545" y="2385"/>
                </a:cubicBezTo>
                <a:lnTo>
                  <a:pt x="3545" y="2385"/>
                </a:lnTo>
                <a:cubicBezTo>
                  <a:pt x="3545" y="2393"/>
                  <a:pt x="3540" y="2399"/>
                  <a:pt x="3540" y="2396"/>
                </a:cubicBezTo>
                <a:cubicBezTo>
                  <a:pt x="3540" y="2393"/>
                  <a:pt x="3545" y="2391"/>
                  <a:pt x="3545" y="2385"/>
                </a:cubicBezTo>
                <a:lnTo>
                  <a:pt x="3545" y="2383"/>
                </a:lnTo>
                <a:moveTo>
                  <a:pt x="3151" y="2737"/>
                </a:moveTo>
                <a:cubicBezTo>
                  <a:pt x="3151" y="2737"/>
                  <a:pt x="3154" y="2721"/>
                  <a:pt x="3151" y="2737"/>
                </a:cubicBezTo>
                <a:moveTo>
                  <a:pt x="3305" y="2541"/>
                </a:moveTo>
                <a:cubicBezTo>
                  <a:pt x="3305" y="2539"/>
                  <a:pt x="3307" y="2547"/>
                  <a:pt x="3305" y="2541"/>
                </a:cubicBezTo>
                <a:moveTo>
                  <a:pt x="3442" y="2446"/>
                </a:moveTo>
                <a:cubicBezTo>
                  <a:pt x="3431" y="2444"/>
                  <a:pt x="3431" y="2460"/>
                  <a:pt x="3424" y="2449"/>
                </a:cubicBezTo>
                <a:cubicBezTo>
                  <a:pt x="3416" y="2439"/>
                  <a:pt x="3447" y="2459"/>
                  <a:pt x="3442" y="2446"/>
                </a:cubicBezTo>
                <a:moveTo>
                  <a:pt x="3582" y="2171"/>
                </a:moveTo>
                <a:lnTo>
                  <a:pt x="3593" y="2171"/>
                </a:lnTo>
                <a:lnTo>
                  <a:pt x="3593" y="2163"/>
                </a:lnTo>
                <a:lnTo>
                  <a:pt x="3582" y="2163"/>
                </a:lnTo>
                <a:lnTo>
                  <a:pt x="3582" y="2171"/>
                </a:lnTo>
                <a:moveTo>
                  <a:pt x="3601" y="2121"/>
                </a:moveTo>
                <a:cubicBezTo>
                  <a:pt x="3601" y="2121"/>
                  <a:pt x="3622" y="2121"/>
                  <a:pt x="3601" y="2121"/>
                </a:cubicBezTo>
                <a:moveTo>
                  <a:pt x="2720" y="1794"/>
                </a:moveTo>
                <a:cubicBezTo>
                  <a:pt x="2715" y="1794"/>
                  <a:pt x="2722" y="1797"/>
                  <a:pt x="2720" y="1794"/>
                </a:cubicBezTo>
                <a:moveTo>
                  <a:pt x="3072" y="1617"/>
                </a:moveTo>
                <a:lnTo>
                  <a:pt x="3072" y="1630"/>
                </a:lnTo>
                <a:cubicBezTo>
                  <a:pt x="3082" y="1638"/>
                  <a:pt x="3082" y="1614"/>
                  <a:pt x="3072" y="1617"/>
                </a:cubicBezTo>
                <a:moveTo>
                  <a:pt x="3082" y="1593"/>
                </a:moveTo>
                <a:cubicBezTo>
                  <a:pt x="3082" y="1593"/>
                  <a:pt x="3088" y="1580"/>
                  <a:pt x="3082" y="1593"/>
                </a:cubicBezTo>
                <a:moveTo>
                  <a:pt x="2696" y="1392"/>
                </a:moveTo>
                <a:lnTo>
                  <a:pt x="2696" y="1392"/>
                </a:lnTo>
                <a:moveTo>
                  <a:pt x="2696" y="1392"/>
                </a:moveTo>
                <a:cubicBezTo>
                  <a:pt x="2696" y="1392"/>
                  <a:pt x="2688" y="1392"/>
                  <a:pt x="2696" y="1392"/>
                </a:cubicBezTo>
                <a:moveTo>
                  <a:pt x="2762" y="1389"/>
                </a:moveTo>
                <a:cubicBezTo>
                  <a:pt x="2762" y="1384"/>
                  <a:pt x="2765" y="1392"/>
                  <a:pt x="2762" y="1389"/>
                </a:cubicBezTo>
                <a:moveTo>
                  <a:pt x="2746" y="1389"/>
                </a:moveTo>
                <a:lnTo>
                  <a:pt x="2746" y="1389"/>
                </a:lnTo>
                <a:cubicBezTo>
                  <a:pt x="2745" y="1388"/>
                  <a:pt x="2745" y="1387"/>
                  <a:pt x="2744" y="1387"/>
                </a:cubicBezTo>
                <a:cubicBezTo>
                  <a:pt x="2741" y="1385"/>
                  <a:pt x="2737" y="1385"/>
                  <a:pt x="2734" y="1385"/>
                </a:cubicBezTo>
                <a:cubicBezTo>
                  <a:pt x="2730" y="1385"/>
                  <a:pt x="2728" y="1385"/>
                  <a:pt x="2725" y="1387"/>
                </a:cubicBezTo>
                <a:cubicBezTo>
                  <a:pt x="2722" y="1388"/>
                  <a:pt x="2721" y="1390"/>
                  <a:pt x="2720" y="1392"/>
                </a:cubicBezTo>
                <a:cubicBezTo>
                  <a:pt x="2736" y="1392"/>
                  <a:pt x="2738" y="1402"/>
                  <a:pt x="2746" y="1389"/>
                </a:cubicBezTo>
                <a:moveTo>
                  <a:pt x="3971" y="1379"/>
                </a:moveTo>
                <a:lnTo>
                  <a:pt x="3971" y="1384"/>
                </a:lnTo>
                <a:cubicBezTo>
                  <a:pt x="3977" y="1384"/>
                  <a:pt x="3984" y="1381"/>
                  <a:pt x="3979" y="1376"/>
                </a:cubicBezTo>
                <a:lnTo>
                  <a:pt x="3971" y="1376"/>
                </a:lnTo>
                <a:lnTo>
                  <a:pt x="3971" y="1379"/>
                </a:lnTo>
                <a:moveTo>
                  <a:pt x="3971" y="1376"/>
                </a:moveTo>
                <a:lnTo>
                  <a:pt x="3971" y="1376"/>
                </a:lnTo>
                <a:cubicBezTo>
                  <a:pt x="3958" y="1376"/>
                  <a:pt x="3958" y="1379"/>
                  <a:pt x="3961" y="1384"/>
                </a:cubicBezTo>
                <a:lnTo>
                  <a:pt x="3971" y="1379"/>
                </a:lnTo>
                <a:lnTo>
                  <a:pt x="3971" y="1376"/>
                </a:lnTo>
                <a:moveTo>
                  <a:pt x="2712" y="1379"/>
                </a:moveTo>
                <a:cubicBezTo>
                  <a:pt x="2712" y="1379"/>
                  <a:pt x="2715" y="1365"/>
                  <a:pt x="2712" y="1379"/>
                </a:cubicBezTo>
                <a:moveTo>
                  <a:pt x="2654" y="1376"/>
                </a:moveTo>
                <a:cubicBezTo>
                  <a:pt x="2654" y="1381"/>
                  <a:pt x="2648" y="1389"/>
                  <a:pt x="2656" y="1389"/>
                </a:cubicBezTo>
                <a:cubicBezTo>
                  <a:pt x="2664" y="1389"/>
                  <a:pt x="2656" y="1381"/>
                  <a:pt x="2659" y="1384"/>
                </a:cubicBezTo>
                <a:cubicBezTo>
                  <a:pt x="2662" y="1387"/>
                  <a:pt x="2659" y="1376"/>
                  <a:pt x="2654" y="1376"/>
                </a:cubicBezTo>
                <a:moveTo>
                  <a:pt x="3442" y="1376"/>
                </a:moveTo>
                <a:cubicBezTo>
                  <a:pt x="3442" y="1376"/>
                  <a:pt x="3450" y="1363"/>
                  <a:pt x="3442" y="1376"/>
                </a:cubicBezTo>
                <a:moveTo>
                  <a:pt x="3847" y="1371"/>
                </a:moveTo>
                <a:cubicBezTo>
                  <a:pt x="3847" y="1371"/>
                  <a:pt x="3847" y="1357"/>
                  <a:pt x="3847" y="1371"/>
                </a:cubicBezTo>
                <a:moveTo>
                  <a:pt x="2966" y="1371"/>
                </a:moveTo>
                <a:lnTo>
                  <a:pt x="2966" y="1371"/>
                </a:lnTo>
                <a:moveTo>
                  <a:pt x="2961" y="1368"/>
                </a:moveTo>
                <a:cubicBezTo>
                  <a:pt x="2955" y="1368"/>
                  <a:pt x="2942" y="1365"/>
                  <a:pt x="2945" y="1376"/>
                </a:cubicBezTo>
                <a:cubicBezTo>
                  <a:pt x="2947" y="1387"/>
                  <a:pt x="2961" y="1376"/>
                  <a:pt x="2961" y="1368"/>
                </a:cubicBezTo>
                <a:moveTo>
                  <a:pt x="3887" y="1368"/>
                </a:moveTo>
                <a:cubicBezTo>
                  <a:pt x="3887" y="1368"/>
                  <a:pt x="3881" y="1368"/>
                  <a:pt x="3887" y="1368"/>
                </a:cubicBezTo>
                <a:moveTo>
                  <a:pt x="3871" y="1368"/>
                </a:moveTo>
                <a:cubicBezTo>
                  <a:pt x="3871" y="1363"/>
                  <a:pt x="3873" y="1365"/>
                  <a:pt x="3871" y="1368"/>
                </a:cubicBezTo>
                <a:moveTo>
                  <a:pt x="3384" y="1365"/>
                </a:moveTo>
                <a:cubicBezTo>
                  <a:pt x="3384" y="1379"/>
                  <a:pt x="3391" y="1379"/>
                  <a:pt x="3402" y="1379"/>
                </a:cubicBezTo>
                <a:cubicBezTo>
                  <a:pt x="3412" y="1379"/>
                  <a:pt x="3400" y="1371"/>
                  <a:pt x="3400" y="1365"/>
                </a:cubicBezTo>
                <a:lnTo>
                  <a:pt x="3384" y="1365"/>
                </a:lnTo>
                <a:moveTo>
                  <a:pt x="3006" y="1368"/>
                </a:moveTo>
                <a:cubicBezTo>
                  <a:pt x="3006" y="1368"/>
                  <a:pt x="3006" y="1363"/>
                  <a:pt x="3006" y="1368"/>
                </a:cubicBezTo>
                <a:moveTo>
                  <a:pt x="2773" y="1365"/>
                </a:moveTo>
                <a:lnTo>
                  <a:pt x="2762" y="1365"/>
                </a:lnTo>
                <a:lnTo>
                  <a:pt x="2762" y="1371"/>
                </a:lnTo>
                <a:cubicBezTo>
                  <a:pt x="2770" y="1376"/>
                  <a:pt x="2770" y="1368"/>
                  <a:pt x="2773" y="1365"/>
                </a:cubicBezTo>
                <a:moveTo>
                  <a:pt x="2275" y="1368"/>
                </a:moveTo>
                <a:cubicBezTo>
                  <a:pt x="2275" y="1368"/>
                  <a:pt x="2289" y="1357"/>
                  <a:pt x="2275" y="1368"/>
                </a:cubicBezTo>
                <a:moveTo>
                  <a:pt x="2323" y="1365"/>
                </a:moveTo>
                <a:cubicBezTo>
                  <a:pt x="2323" y="1365"/>
                  <a:pt x="2331" y="1349"/>
                  <a:pt x="2323" y="1365"/>
                </a:cubicBezTo>
                <a:moveTo>
                  <a:pt x="3842" y="1357"/>
                </a:moveTo>
                <a:cubicBezTo>
                  <a:pt x="3826" y="1357"/>
                  <a:pt x="3812" y="1351"/>
                  <a:pt x="3797" y="1365"/>
                </a:cubicBezTo>
                <a:cubicBezTo>
                  <a:pt x="3781" y="1378"/>
                  <a:pt x="3839" y="1376"/>
                  <a:pt x="3842" y="1357"/>
                </a:cubicBezTo>
                <a:moveTo>
                  <a:pt x="3789" y="1357"/>
                </a:moveTo>
                <a:cubicBezTo>
                  <a:pt x="3783" y="1357"/>
                  <a:pt x="3789" y="1363"/>
                  <a:pt x="3789" y="1357"/>
                </a:cubicBezTo>
                <a:moveTo>
                  <a:pt x="3757" y="1355"/>
                </a:moveTo>
                <a:cubicBezTo>
                  <a:pt x="3762" y="1357"/>
                  <a:pt x="3775" y="1365"/>
                  <a:pt x="3775" y="1355"/>
                </a:cubicBezTo>
                <a:cubicBezTo>
                  <a:pt x="3775" y="1344"/>
                  <a:pt x="3762" y="1344"/>
                  <a:pt x="3757" y="1355"/>
                </a:cubicBezTo>
                <a:moveTo>
                  <a:pt x="3749" y="1355"/>
                </a:moveTo>
                <a:cubicBezTo>
                  <a:pt x="3744" y="1355"/>
                  <a:pt x="3749" y="1357"/>
                  <a:pt x="3749" y="1355"/>
                </a:cubicBezTo>
                <a:moveTo>
                  <a:pt x="3728" y="1355"/>
                </a:moveTo>
                <a:cubicBezTo>
                  <a:pt x="3725" y="1355"/>
                  <a:pt x="3728" y="1357"/>
                  <a:pt x="3728" y="1355"/>
                </a:cubicBezTo>
                <a:moveTo>
                  <a:pt x="3416" y="1352"/>
                </a:moveTo>
                <a:cubicBezTo>
                  <a:pt x="3416" y="1357"/>
                  <a:pt x="3415" y="1362"/>
                  <a:pt x="3410" y="1357"/>
                </a:cubicBezTo>
                <a:cubicBezTo>
                  <a:pt x="3404" y="1351"/>
                  <a:pt x="3410" y="1371"/>
                  <a:pt x="3416" y="1376"/>
                </a:cubicBezTo>
                <a:cubicBezTo>
                  <a:pt x="3421" y="1381"/>
                  <a:pt x="3429" y="1355"/>
                  <a:pt x="3416" y="1352"/>
                </a:cubicBezTo>
                <a:moveTo>
                  <a:pt x="3339" y="1355"/>
                </a:moveTo>
                <a:cubicBezTo>
                  <a:pt x="3339" y="1355"/>
                  <a:pt x="3349" y="1342"/>
                  <a:pt x="3339" y="1355"/>
                </a:cubicBezTo>
                <a:moveTo>
                  <a:pt x="3310" y="1355"/>
                </a:moveTo>
                <a:cubicBezTo>
                  <a:pt x="3310" y="1355"/>
                  <a:pt x="3312" y="1342"/>
                  <a:pt x="3310" y="1355"/>
                </a:cubicBezTo>
                <a:moveTo>
                  <a:pt x="3265" y="1352"/>
                </a:moveTo>
                <a:cubicBezTo>
                  <a:pt x="3265" y="1357"/>
                  <a:pt x="3257" y="1354"/>
                  <a:pt x="3257" y="1357"/>
                </a:cubicBezTo>
                <a:cubicBezTo>
                  <a:pt x="3257" y="1359"/>
                  <a:pt x="3278" y="1355"/>
                  <a:pt x="3265" y="1352"/>
                </a:cubicBezTo>
                <a:moveTo>
                  <a:pt x="2505" y="1355"/>
                </a:moveTo>
                <a:cubicBezTo>
                  <a:pt x="2505" y="1355"/>
                  <a:pt x="2513" y="1342"/>
                  <a:pt x="2505" y="1355"/>
                </a:cubicBezTo>
                <a:moveTo>
                  <a:pt x="2397" y="1355"/>
                </a:moveTo>
                <a:cubicBezTo>
                  <a:pt x="2397" y="1355"/>
                  <a:pt x="2397" y="1344"/>
                  <a:pt x="2397" y="1355"/>
                </a:cubicBezTo>
                <a:moveTo>
                  <a:pt x="2368" y="1352"/>
                </a:moveTo>
                <a:cubicBezTo>
                  <a:pt x="2371" y="1355"/>
                  <a:pt x="2367" y="1362"/>
                  <a:pt x="2373" y="1365"/>
                </a:cubicBezTo>
                <a:cubicBezTo>
                  <a:pt x="2378" y="1367"/>
                  <a:pt x="2381" y="1363"/>
                  <a:pt x="2381" y="1355"/>
                </a:cubicBezTo>
                <a:lnTo>
                  <a:pt x="2368" y="1355"/>
                </a:lnTo>
                <a:lnTo>
                  <a:pt x="2368" y="1352"/>
                </a:lnTo>
                <a:moveTo>
                  <a:pt x="3688" y="1355"/>
                </a:moveTo>
                <a:cubicBezTo>
                  <a:pt x="3683" y="1352"/>
                  <a:pt x="3672" y="1346"/>
                  <a:pt x="3672" y="1357"/>
                </a:cubicBezTo>
                <a:cubicBezTo>
                  <a:pt x="3672" y="1367"/>
                  <a:pt x="3685" y="1360"/>
                  <a:pt x="3688" y="1355"/>
                </a:cubicBezTo>
                <a:moveTo>
                  <a:pt x="3437" y="1357"/>
                </a:moveTo>
                <a:lnTo>
                  <a:pt x="3442" y="1357"/>
                </a:lnTo>
                <a:lnTo>
                  <a:pt x="3442" y="1352"/>
                </a:lnTo>
                <a:lnTo>
                  <a:pt x="3437" y="1352"/>
                </a:lnTo>
                <a:lnTo>
                  <a:pt x="3437" y="1357"/>
                </a:lnTo>
                <a:moveTo>
                  <a:pt x="3400" y="1355"/>
                </a:moveTo>
                <a:cubicBezTo>
                  <a:pt x="3400" y="1355"/>
                  <a:pt x="3405" y="1342"/>
                  <a:pt x="3400" y="1355"/>
                </a:cubicBezTo>
                <a:moveTo>
                  <a:pt x="3897" y="1347"/>
                </a:moveTo>
                <a:lnTo>
                  <a:pt x="3897" y="1357"/>
                </a:lnTo>
                <a:lnTo>
                  <a:pt x="3908" y="1357"/>
                </a:lnTo>
                <a:cubicBezTo>
                  <a:pt x="3908" y="1355"/>
                  <a:pt x="3910" y="1355"/>
                  <a:pt x="3910" y="1347"/>
                </a:cubicBezTo>
                <a:lnTo>
                  <a:pt x="3897" y="1347"/>
                </a:lnTo>
                <a:moveTo>
                  <a:pt x="2961" y="1352"/>
                </a:moveTo>
                <a:cubicBezTo>
                  <a:pt x="2961" y="1347"/>
                  <a:pt x="2966" y="1355"/>
                  <a:pt x="2961" y="1352"/>
                </a:cubicBezTo>
                <a:moveTo>
                  <a:pt x="2699" y="1357"/>
                </a:moveTo>
                <a:cubicBezTo>
                  <a:pt x="2699" y="1357"/>
                  <a:pt x="2707" y="1371"/>
                  <a:pt x="2699" y="1357"/>
                </a:cubicBezTo>
                <a:moveTo>
                  <a:pt x="2683" y="1360"/>
                </a:moveTo>
                <a:cubicBezTo>
                  <a:pt x="2667" y="1357"/>
                  <a:pt x="2661" y="1359"/>
                  <a:pt x="2656" y="1373"/>
                </a:cubicBezTo>
                <a:cubicBezTo>
                  <a:pt x="2650" y="1386"/>
                  <a:pt x="2670" y="1383"/>
                  <a:pt x="2683" y="1381"/>
                </a:cubicBezTo>
                <a:cubicBezTo>
                  <a:pt x="2696" y="1378"/>
                  <a:pt x="2719" y="1384"/>
                  <a:pt x="2722" y="1360"/>
                </a:cubicBezTo>
                <a:cubicBezTo>
                  <a:pt x="2724" y="1336"/>
                  <a:pt x="2722" y="1357"/>
                  <a:pt x="2720" y="1347"/>
                </a:cubicBezTo>
                <a:cubicBezTo>
                  <a:pt x="2717" y="1336"/>
                  <a:pt x="2693" y="1342"/>
                  <a:pt x="2667" y="1347"/>
                </a:cubicBezTo>
                <a:cubicBezTo>
                  <a:pt x="2640" y="1352"/>
                  <a:pt x="2680" y="1360"/>
                  <a:pt x="2683" y="1355"/>
                </a:cubicBezTo>
                <a:lnTo>
                  <a:pt x="2683" y="1360"/>
                </a:lnTo>
                <a:cubicBezTo>
                  <a:pt x="2685" y="1360"/>
                  <a:pt x="2688" y="1365"/>
                  <a:pt x="2683" y="1368"/>
                </a:cubicBezTo>
                <a:lnTo>
                  <a:pt x="2683" y="1360"/>
                </a:lnTo>
                <a:moveTo>
                  <a:pt x="2738" y="1352"/>
                </a:moveTo>
                <a:lnTo>
                  <a:pt x="2746" y="1352"/>
                </a:lnTo>
                <a:cubicBezTo>
                  <a:pt x="2746" y="1334"/>
                  <a:pt x="2735" y="1342"/>
                  <a:pt x="2722" y="1342"/>
                </a:cubicBezTo>
                <a:cubicBezTo>
                  <a:pt x="2708" y="1342"/>
                  <a:pt x="2733" y="1360"/>
                  <a:pt x="2744" y="1368"/>
                </a:cubicBezTo>
                <a:cubicBezTo>
                  <a:pt x="2754" y="1376"/>
                  <a:pt x="2738" y="1355"/>
                  <a:pt x="2738" y="1352"/>
                </a:cubicBezTo>
                <a:cubicBezTo>
                  <a:pt x="2738" y="1349"/>
                  <a:pt x="2733" y="1352"/>
                  <a:pt x="2733" y="1347"/>
                </a:cubicBezTo>
                <a:lnTo>
                  <a:pt x="2733" y="1347"/>
                </a:lnTo>
                <a:lnTo>
                  <a:pt x="2733" y="1347"/>
                </a:lnTo>
                <a:cubicBezTo>
                  <a:pt x="2734" y="1347"/>
                  <a:pt x="2735" y="1347"/>
                  <a:pt x="2736" y="1348"/>
                </a:cubicBezTo>
                <a:cubicBezTo>
                  <a:pt x="2737" y="1348"/>
                  <a:pt x="2737" y="1348"/>
                  <a:pt x="2738" y="1349"/>
                </a:cubicBezTo>
                <a:cubicBezTo>
                  <a:pt x="2739" y="1349"/>
                  <a:pt x="2738" y="1351"/>
                  <a:pt x="2738" y="1352"/>
                </a:cubicBezTo>
                <a:moveTo>
                  <a:pt x="3894" y="1339"/>
                </a:moveTo>
                <a:cubicBezTo>
                  <a:pt x="3894" y="1339"/>
                  <a:pt x="3897" y="1326"/>
                  <a:pt x="3894" y="1339"/>
                </a:cubicBezTo>
                <a:moveTo>
                  <a:pt x="3873" y="1334"/>
                </a:moveTo>
                <a:cubicBezTo>
                  <a:pt x="3873" y="1344"/>
                  <a:pt x="3873" y="1352"/>
                  <a:pt x="3881" y="1352"/>
                </a:cubicBezTo>
                <a:cubicBezTo>
                  <a:pt x="3889" y="1352"/>
                  <a:pt x="3887" y="1334"/>
                  <a:pt x="3873" y="1334"/>
                </a:cubicBezTo>
                <a:moveTo>
                  <a:pt x="3818" y="1339"/>
                </a:moveTo>
                <a:cubicBezTo>
                  <a:pt x="3818" y="1339"/>
                  <a:pt x="3826" y="1326"/>
                  <a:pt x="3818" y="1339"/>
                </a:cubicBezTo>
                <a:moveTo>
                  <a:pt x="3749" y="1339"/>
                </a:moveTo>
                <a:cubicBezTo>
                  <a:pt x="3749" y="1339"/>
                  <a:pt x="3754" y="1326"/>
                  <a:pt x="3749" y="1339"/>
                </a:cubicBezTo>
                <a:moveTo>
                  <a:pt x="3312" y="1339"/>
                </a:moveTo>
                <a:lnTo>
                  <a:pt x="3312" y="1339"/>
                </a:lnTo>
                <a:moveTo>
                  <a:pt x="3855" y="1334"/>
                </a:moveTo>
                <a:cubicBezTo>
                  <a:pt x="3855" y="1334"/>
                  <a:pt x="3860" y="1320"/>
                  <a:pt x="3855" y="1334"/>
                </a:cubicBezTo>
                <a:moveTo>
                  <a:pt x="3831" y="1334"/>
                </a:moveTo>
                <a:cubicBezTo>
                  <a:pt x="3831" y="1334"/>
                  <a:pt x="3834" y="1318"/>
                  <a:pt x="3831" y="1334"/>
                </a:cubicBezTo>
                <a:moveTo>
                  <a:pt x="3778" y="1331"/>
                </a:moveTo>
                <a:cubicBezTo>
                  <a:pt x="3770" y="1342"/>
                  <a:pt x="3791" y="1342"/>
                  <a:pt x="3791" y="1334"/>
                </a:cubicBezTo>
                <a:lnTo>
                  <a:pt x="3778" y="1334"/>
                </a:lnTo>
                <a:lnTo>
                  <a:pt x="3778" y="1331"/>
                </a:lnTo>
                <a:moveTo>
                  <a:pt x="3842" y="1331"/>
                </a:moveTo>
                <a:cubicBezTo>
                  <a:pt x="3844" y="1334"/>
                  <a:pt x="3842" y="1342"/>
                  <a:pt x="3847" y="1342"/>
                </a:cubicBezTo>
                <a:lnTo>
                  <a:pt x="3847" y="1342"/>
                </a:lnTo>
                <a:lnTo>
                  <a:pt x="3847" y="1342"/>
                </a:lnTo>
                <a:cubicBezTo>
                  <a:pt x="3847" y="1341"/>
                  <a:pt x="3847" y="1340"/>
                  <a:pt x="3848" y="1339"/>
                </a:cubicBezTo>
                <a:cubicBezTo>
                  <a:pt x="3848" y="1338"/>
                  <a:pt x="3849" y="1337"/>
                  <a:pt x="3850" y="1337"/>
                </a:cubicBezTo>
                <a:cubicBezTo>
                  <a:pt x="3850" y="1336"/>
                  <a:pt x="3851" y="1336"/>
                  <a:pt x="3852" y="1336"/>
                </a:cubicBezTo>
                <a:lnTo>
                  <a:pt x="3852" y="1336"/>
                </a:lnTo>
                <a:cubicBezTo>
                  <a:pt x="3852" y="1336"/>
                  <a:pt x="3851" y="1335"/>
                  <a:pt x="3851" y="1334"/>
                </a:cubicBezTo>
                <a:cubicBezTo>
                  <a:pt x="3850" y="1333"/>
                  <a:pt x="3849" y="1331"/>
                  <a:pt x="3848" y="1331"/>
                </a:cubicBezTo>
                <a:cubicBezTo>
                  <a:pt x="3846" y="1330"/>
                  <a:pt x="3846" y="1330"/>
                  <a:pt x="3845" y="1330"/>
                </a:cubicBezTo>
                <a:cubicBezTo>
                  <a:pt x="3843" y="1330"/>
                  <a:pt x="3843" y="1331"/>
                  <a:pt x="3842" y="1331"/>
                </a:cubicBezTo>
                <a:moveTo>
                  <a:pt x="3778" y="1331"/>
                </a:moveTo>
                <a:cubicBezTo>
                  <a:pt x="3775" y="1331"/>
                  <a:pt x="3775" y="1334"/>
                  <a:pt x="3778" y="1334"/>
                </a:cubicBezTo>
                <a:lnTo>
                  <a:pt x="3778" y="1331"/>
                </a:lnTo>
                <a:moveTo>
                  <a:pt x="3691" y="1334"/>
                </a:moveTo>
                <a:cubicBezTo>
                  <a:pt x="3691" y="1334"/>
                  <a:pt x="3696" y="1318"/>
                  <a:pt x="3691" y="1334"/>
                </a:cubicBezTo>
                <a:moveTo>
                  <a:pt x="3476" y="1334"/>
                </a:moveTo>
                <a:lnTo>
                  <a:pt x="3476" y="1334"/>
                </a:lnTo>
                <a:moveTo>
                  <a:pt x="3442" y="1334"/>
                </a:moveTo>
                <a:cubicBezTo>
                  <a:pt x="3442" y="1334"/>
                  <a:pt x="3447" y="1320"/>
                  <a:pt x="3442" y="1334"/>
                </a:cubicBezTo>
                <a:moveTo>
                  <a:pt x="3249" y="1334"/>
                </a:moveTo>
                <a:cubicBezTo>
                  <a:pt x="3246" y="1331"/>
                  <a:pt x="3249" y="1336"/>
                  <a:pt x="3249" y="1334"/>
                </a:cubicBezTo>
                <a:moveTo>
                  <a:pt x="3230" y="1334"/>
                </a:moveTo>
                <a:cubicBezTo>
                  <a:pt x="3230" y="1334"/>
                  <a:pt x="3230" y="1320"/>
                  <a:pt x="3230" y="1334"/>
                </a:cubicBezTo>
                <a:moveTo>
                  <a:pt x="3548" y="1331"/>
                </a:moveTo>
                <a:cubicBezTo>
                  <a:pt x="3548" y="1331"/>
                  <a:pt x="3556" y="1315"/>
                  <a:pt x="3548" y="1331"/>
                </a:cubicBezTo>
                <a:moveTo>
                  <a:pt x="3379" y="1331"/>
                </a:moveTo>
                <a:cubicBezTo>
                  <a:pt x="3379" y="1331"/>
                  <a:pt x="3379" y="1318"/>
                  <a:pt x="3379" y="1331"/>
                </a:cubicBezTo>
                <a:moveTo>
                  <a:pt x="2778" y="1318"/>
                </a:moveTo>
                <a:cubicBezTo>
                  <a:pt x="2778" y="1326"/>
                  <a:pt x="2770" y="1323"/>
                  <a:pt x="2773" y="1331"/>
                </a:cubicBezTo>
                <a:lnTo>
                  <a:pt x="2783" y="1331"/>
                </a:lnTo>
                <a:lnTo>
                  <a:pt x="2783" y="1331"/>
                </a:lnTo>
                <a:cubicBezTo>
                  <a:pt x="2783" y="1330"/>
                  <a:pt x="2783" y="1330"/>
                  <a:pt x="2783" y="1330"/>
                </a:cubicBezTo>
                <a:cubicBezTo>
                  <a:pt x="2783" y="1327"/>
                  <a:pt x="2783" y="1324"/>
                  <a:pt x="2781" y="1322"/>
                </a:cubicBezTo>
                <a:cubicBezTo>
                  <a:pt x="2779" y="1320"/>
                  <a:pt x="2779" y="1319"/>
                  <a:pt x="2778" y="1318"/>
                </a:cubicBezTo>
                <a:moveTo>
                  <a:pt x="3736" y="1318"/>
                </a:moveTo>
                <a:cubicBezTo>
                  <a:pt x="3736" y="1318"/>
                  <a:pt x="3749" y="1312"/>
                  <a:pt x="3736" y="1318"/>
                </a:cubicBezTo>
                <a:moveTo>
                  <a:pt x="3715" y="1315"/>
                </a:moveTo>
                <a:lnTo>
                  <a:pt x="3715" y="1315"/>
                </a:lnTo>
                <a:cubicBezTo>
                  <a:pt x="3714" y="1316"/>
                  <a:pt x="3713" y="1317"/>
                  <a:pt x="3712" y="1319"/>
                </a:cubicBezTo>
                <a:cubicBezTo>
                  <a:pt x="3710" y="1322"/>
                  <a:pt x="3709" y="1325"/>
                  <a:pt x="3709" y="1328"/>
                </a:cubicBezTo>
                <a:cubicBezTo>
                  <a:pt x="3715" y="1328"/>
                  <a:pt x="3715" y="1323"/>
                  <a:pt x="3715" y="1315"/>
                </a:cubicBezTo>
                <a:moveTo>
                  <a:pt x="3643" y="1326"/>
                </a:moveTo>
                <a:lnTo>
                  <a:pt x="3651" y="1326"/>
                </a:lnTo>
                <a:lnTo>
                  <a:pt x="3651" y="1315"/>
                </a:lnTo>
                <a:lnTo>
                  <a:pt x="3643" y="1315"/>
                </a:lnTo>
                <a:lnTo>
                  <a:pt x="3643" y="1326"/>
                </a:lnTo>
                <a:moveTo>
                  <a:pt x="3752" y="1305"/>
                </a:moveTo>
                <a:cubicBezTo>
                  <a:pt x="3744" y="1312"/>
                  <a:pt x="3752" y="1310"/>
                  <a:pt x="3752" y="1318"/>
                </a:cubicBezTo>
                <a:cubicBezTo>
                  <a:pt x="3752" y="1326"/>
                  <a:pt x="3765" y="1302"/>
                  <a:pt x="3752" y="1305"/>
                </a:cubicBezTo>
                <a:moveTo>
                  <a:pt x="2884" y="3018"/>
                </a:moveTo>
                <a:cubicBezTo>
                  <a:pt x="2884" y="3018"/>
                  <a:pt x="2892" y="3031"/>
                  <a:pt x="2884" y="3018"/>
                </a:cubicBezTo>
                <a:moveTo>
                  <a:pt x="3297" y="2592"/>
                </a:moveTo>
                <a:lnTo>
                  <a:pt x="3297" y="2592"/>
                </a:lnTo>
                <a:moveTo>
                  <a:pt x="3376" y="2541"/>
                </a:moveTo>
                <a:lnTo>
                  <a:pt x="3376" y="2528"/>
                </a:lnTo>
                <a:cubicBezTo>
                  <a:pt x="3387" y="2526"/>
                  <a:pt x="3387" y="2549"/>
                  <a:pt x="3376" y="2541"/>
                </a:cubicBezTo>
                <a:moveTo>
                  <a:pt x="3360" y="2502"/>
                </a:moveTo>
                <a:lnTo>
                  <a:pt x="3371" y="2502"/>
                </a:lnTo>
                <a:lnTo>
                  <a:pt x="3371" y="2510"/>
                </a:lnTo>
                <a:lnTo>
                  <a:pt x="3360" y="2510"/>
                </a:lnTo>
                <a:lnTo>
                  <a:pt x="3360" y="2502"/>
                </a:lnTo>
                <a:moveTo>
                  <a:pt x="3363" y="2422"/>
                </a:moveTo>
                <a:cubicBezTo>
                  <a:pt x="3363" y="2422"/>
                  <a:pt x="3371" y="2438"/>
                  <a:pt x="3363" y="2422"/>
                </a:cubicBezTo>
                <a:moveTo>
                  <a:pt x="3373" y="2399"/>
                </a:moveTo>
                <a:cubicBezTo>
                  <a:pt x="3376" y="2399"/>
                  <a:pt x="3376" y="2396"/>
                  <a:pt x="3376" y="2393"/>
                </a:cubicBezTo>
                <a:cubicBezTo>
                  <a:pt x="3376" y="2391"/>
                  <a:pt x="3384" y="2399"/>
                  <a:pt x="3379" y="2407"/>
                </a:cubicBezTo>
                <a:lnTo>
                  <a:pt x="3373" y="2407"/>
                </a:lnTo>
                <a:lnTo>
                  <a:pt x="3373" y="2399"/>
                </a:lnTo>
                <a:moveTo>
                  <a:pt x="3392" y="2372"/>
                </a:moveTo>
                <a:lnTo>
                  <a:pt x="3400" y="2372"/>
                </a:lnTo>
                <a:lnTo>
                  <a:pt x="3400" y="2383"/>
                </a:lnTo>
                <a:lnTo>
                  <a:pt x="3392" y="2383"/>
                </a:lnTo>
                <a:lnTo>
                  <a:pt x="3392" y="2372"/>
                </a:lnTo>
                <a:moveTo>
                  <a:pt x="3474" y="2274"/>
                </a:moveTo>
                <a:cubicBezTo>
                  <a:pt x="3474" y="2274"/>
                  <a:pt x="3476" y="2288"/>
                  <a:pt x="3474" y="2274"/>
                </a:cubicBezTo>
                <a:moveTo>
                  <a:pt x="2640" y="2187"/>
                </a:moveTo>
                <a:cubicBezTo>
                  <a:pt x="2640" y="2174"/>
                  <a:pt x="2648" y="2169"/>
                  <a:pt x="2646" y="2150"/>
                </a:cubicBezTo>
                <a:cubicBezTo>
                  <a:pt x="2643" y="2131"/>
                  <a:pt x="2654" y="2187"/>
                  <a:pt x="2640" y="2187"/>
                </a:cubicBezTo>
                <a:moveTo>
                  <a:pt x="2683" y="2124"/>
                </a:moveTo>
                <a:cubicBezTo>
                  <a:pt x="2683" y="2124"/>
                  <a:pt x="2688" y="2139"/>
                  <a:pt x="2683" y="2124"/>
                </a:cubicBezTo>
                <a:moveTo>
                  <a:pt x="2696" y="2066"/>
                </a:moveTo>
                <a:cubicBezTo>
                  <a:pt x="2685" y="2066"/>
                  <a:pt x="2693" y="2053"/>
                  <a:pt x="2696" y="2048"/>
                </a:cubicBezTo>
                <a:cubicBezTo>
                  <a:pt x="2699" y="2043"/>
                  <a:pt x="2696" y="2061"/>
                  <a:pt x="2696" y="2066"/>
                </a:cubicBezTo>
                <a:moveTo>
                  <a:pt x="2656" y="2126"/>
                </a:moveTo>
                <a:cubicBezTo>
                  <a:pt x="2648" y="2094"/>
                  <a:pt x="2667" y="2074"/>
                  <a:pt x="2672" y="2043"/>
                </a:cubicBezTo>
                <a:lnTo>
                  <a:pt x="2672" y="2043"/>
                </a:lnTo>
                <a:cubicBezTo>
                  <a:pt x="2672" y="2042"/>
                  <a:pt x="2672" y="2042"/>
                  <a:pt x="2672" y="2042"/>
                </a:cubicBezTo>
                <a:cubicBezTo>
                  <a:pt x="2673" y="2042"/>
                  <a:pt x="2674" y="2042"/>
                  <a:pt x="2675" y="2042"/>
                </a:cubicBezTo>
                <a:cubicBezTo>
                  <a:pt x="2676" y="2042"/>
                  <a:pt x="2677" y="2041"/>
                  <a:pt x="2678" y="2042"/>
                </a:cubicBezTo>
                <a:cubicBezTo>
                  <a:pt x="2679" y="2042"/>
                  <a:pt x="2679" y="2042"/>
                  <a:pt x="2680" y="2044"/>
                </a:cubicBezTo>
                <a:cubicBezTo>
                  <a:pt x="2680" y="2044"/>
                  <a:pt x="2680" y="2045"/>
                  <a:pt x="2680" y="2045"/>
                </a:cubicBezTo>
                <a:cubicBezTo>
                  <a:pt x="2685" y="2072"/>
                  <a:pt x="2659" y="2097"/>
                  <a:pt x="2656" y="2126"/>
                </a:cubicBezTo>
                <a:moveTo>
                  <a:pt x="2699" y="2021"/>
                </a:moveTo>
                <a:cubicBezTo>
                  <a:pt x="2701" y="2016"/>
                  <a:pt x="2707" y="2012"/>
                  <a:pt x="2707" y="2005"/>
                </a:cubicBezTo>
                <a:cubicBezTo>
                  <a:pt x="2707" y="1997"/>
                  <a:pt x="2709" y="2021"/>
                  <a:pt x="2699" y="2021"/>
                </a:cubicBezTo>
                <a:moveTo>
                  <a:pt x="2675" y="1990"/>
                </a:moveTo>
                <a:lnTo>
                  <a:pt x="2675" y="1990"/>
                </a:lnTo>
                <a:moveTo>
                  <a:pt x="2712" y="1987"/>
                </a:moveTo>
                <a:cubicBezTo>
                  <a:pt x="2707" y="1987"/>
                  <a:pt x="2709" y="1979"/>
                  <a:pt x="2707" y="1971"/>
                </a:cubicBezTo>
                <a:cubicBezTo>
                  <a:pt x="2704" y="1963"/>
                  <a:pt x="2715" y="1976"/>
                  <a:pt x="2715" y="1982"/>
                </a:cubicBezTo>
                <a:cubicBezTo>
                  <a:pt x="2715" y="1987"/>
                  <a:pt x="2712" y="1982"/>
                  <a:pt x="2712" y="1987"/>
                </a:cubicBezTo>
                <a:moveTo>
                  <a:pt x="2693" y="1992"/>
                </a:moveTo>
                <a:cubicBezTo>
                  <a:pt x="2680" y="1987"/>
                  <a:pt x="2685" y="1981"/>
                  <a:pt x="2685" y="1968"/>
                </a:cubicBezTo>
                <a:cubicBezTo>
                  <a:pt x="2685" y="1954"/>
                  <a:pt x="2696" y="1990"/>
                  <a:pt x="2693" y="1992"/>
                </a:cubicBezTo>
                <a:moveTo>
                  <a:pt x="2693" y="1953"/>
                </a:moveTo>
                <a:cubicBezTo>
                  <a:pt x="2693" y="1953"/>
                  <a:pt x="2693" y="1955"/>
                  <a:pt x="2693" y="1953"/>
                </a:cubicBezTo>
                <a:moveTo>
                  <a:pt x="2699" y="1913"/>
                </a:moveTo>
                <a:lnTo>
                  <a:pt x="2699" y="1913"/>
                </a:lnTo>
                <a:lnTo>
                  <a:pt x="2699" y="1912"/>
                </a:lnTo>
                <a:cubicBezTo>
                  <a:pt x="2701" y="1909"/>
                  <a:pt x="2701" y="1907"/>
                  <a:pt x="2701" y="1904"/>
                </a:cubicBezTo>
                <a:cubicBezTo>
                  <a:pt x="2701" y="1903"/>
                  <a:pt x="2701" y="1903"/>
                  <a:pt x="2701" y="1902"/>
                </a:cubicBezTo>
                <a:cubicBezTo>
                  <a:pt x="2712" y="1902"/>
                  <a:pt x="2712" y="1910"/>
                  <a:pt x="2707" y="1913"/>
                </a:cubicBezTo>
                <a:lnTo>
                  <a:pt x="2699" y="1913"/>
                </a:lnTo>
                <a:moveTo>
                  <a:pt x="2707" y="1889"/>
                </a:moveTo>
                <a:cubicBezTo>
                  <a:pt x="2707" y="1889"/>
                  <a:pt x="2701" y="1913"/>
                  <a:pt x="2707" y="1889"/>
                </a:cubicBezTo>
                <a:moveTo>
                  <a:pt x="2725" y="1886"/>
                </a:moveTo>
                <a:cubicBezTo>
                  <a:pt x="2725" y="1886"/>
                  <a:pt x="2733" y="1900"/>
                  <a:pt x="2725" y="1886"/>
                </a:cubicBezTo>
                <a:moveTo>
                  <a:pt x="2699" y="1871"/>
                </a:moveTo>
                <a:cubicBezTo>
                  <a:pt x="2699" y="1871"/>
                  <a:pt x="2701" y="1873"/>
                  <a:pt x="2699" y="1871"/>
                </a:cubicBezTo>
                <a:moveTo>
                  <a:pt x="2738" y="1844"/>
                </a:moveTo>
                <a:cubicBezTo>
                  <a:pt x="2738" y="1844"/>
                  <a:pt x="2744" y="1844"/>
                  <a:pt x="2738" y="1844"/>
                </a:cubicBezTo>
                <a:moveTo>
                  <a:pt x="2707" y="1849"/>
                </a:moveTo>
                <a:cubicBezTo>
                  <a:pt x="2701" y="1826"/>
                  <a:pt x="2712" y="1807"/>
                  <a:pt x="2715" y="1770"/>
                </a:cubicBezTo>
                <a:lnTo>
                  <a:pt x="2733" y="1786"/>
                </a:lnTo>
                <a:cubicBezTo>
                  <a:pt x="2730" y="1812"/>
                  <a:pt x="2712" y="1823"/>
                  <a:pt x="2707" y="1849"/>
                </a:cubicBezTo>
                <a:moveTo>
                  <a:pt x="2757" y="1736"/>
                </a:moveTo>
                <a:cubicBezTo>
                  <a:pt x="2752" y="1728"/>
                  <a:pt x="2762" y="1729"/>
                  <a:pt x="2762" y="1722"/>
                </a:cubicBezTo>
                <a:cubicBezTo>
                  <a:pt x="2762" y="1714"/>
                  <a:pt x="2765" y="1744"/>
                  <a:pt x="2757" y="1736"/>
                </a:cubicBezTo>
                <a:moveTo>
                  <a:pt x="2998" y="1625"/>
                </a:moveTo>
                <a:cubicBezTo>
                  <a:pt x="2998" y="1625"/>
                  <a:pt x="3000" y="1625"/>
                  <a:pt x="2998" y="1625"/>
                </a:cubicBezTo>
                <a:moveTo>
                  <a:pt x="2762" y="1611"/>
                </a:moveTo>
                <a:cubicBezTo>
                  <a:pt x="2757" y="1603"/>
                  <a:pt x="2757" y="1588"/>
                  <a:pt x="2762" y="1585"/>
                </a:cubicBezTo>
                <a:lnTo>
                  <a:pt x="2775" y="1585"/>
                </a:lnTo>
                <a:lnTo>
                  <a:pt x="2775" y="1585"/>
                </a:lnTo>
                <a:cubicBezTo>
                  <a:pt x="2767" y="1622"/>
                  <a:pt x="2758" y="1653"/>
                  <a:pt x="2744" y="1688"/>
                </a:cubicBezTo>
                <a:cubicBezTo>
                  <a:pt x="2759" y="1688"/>
                  <a:pt x="2749" y="1720"/>
                  <a:pt x="2736" y="1725"/>
                </a:cubicBezTo>
                <a:cubicBezTo>
                  <a:pt x="2722" y="1730"/>
                  <a:pt x="2738" y="1754"/>
                  <a:pt x="2736" y="1765"/>
                </a:cubicBezTo>
                <a:cubicBezTo>
                  <a:pt x="2733" y="1775"/>
                  <a:pt x="2722" y="1752"/>
                  <a:pt x="2720" y="1741"/>
                </a:cubicBezTo>
                <a:cubicBezTo>
                  <a:pt x="2717" y="1730"/>
                  <a:pt x="2722" y="1741"/>
                  <a:pt x="2736" y="1741"/>
                </a:cubicBezTo>
                <a:cubicBezTo>
                  <a:pt x="2749" y="1741"/>
                  <a:pt x="2722" y="1720"/>
                  <a:pt x="2725" y="1704"/>
                </a:cubicBezTo>
                <a:lnTo>
                  <a:pt x="2738" y="1704"/>
                </a:lnTo>
                <a:cubicBezTo>
                  <a:pt x="2725" y="1675"/>
                  <a:pt x="2759" y="1638"/>
                  <a:pt x="2746" y="1609"/>
                </a:cubicBezTo>
                <a:cubicBezTo>
                  <a:pt x="2733" y="1580"/>
                  <a:pt x="2757" y="1611"/>
                  <a:pt x="2762" y="1606"/>
                </a:cubicBezTo>
                <a:lnTo>
                  <a:pt x="2762" y="1611"/>
                </a:lnTo>
                <a:moveTo>
                  <a:pt x="3019" y="1553"/>
                </a:moveTo>
                <a:lnTo>
                  <a:pt x="3024" y="1553"/>
                </a:lnTo>
                <a:lnTo>
                  <a:pt x="3024" y="1561"/>
                </a:lnTo>
                <a:lnTo>
                  <a:pt x="3019" y="1561"/>
                </a:lnTo>
                <a:lnTo>
                  <a:pt x="3019" y="1553"/>
                </a:lnTo>
                <a:moveTo>
                  <a:pt x="2826" y="1548"/>
                </a:moveTo>
                <a:cubicBezTo>
                  <a:pt x="2826" y="1548"/>
                  <a:pt x="2831" y="1566"/>
                  <a:pt x="2826" y="1548"/>
                </a:cubicBezTo>
                <a:moveTo>
                  <a:pt x="2773" y="1558"/>
                </a:moveTo>
                <a:cubicBezTo>
                  <a:pt x="2770" y="1553"/>
                  <a:pt x="2775" y="1548"/>
                  <a:pt x="2775" y="1543"/>
                </a:cubicBezTo>
                <a:cubicBezTo>
                  <a:pt x="2775" y="1537"/>
                  <a:pt x="2786" y="1566"/>
                  <a:pt x="2773" y="1558"/>
                </a:cubicBezTo>
                <a:moveTo>
                  <a:pt x="2775" y="1527"/>
                </a:moveTo>
                <a:cubicBezTo>
                  <a:pt x="2778" y="1521"/>
                  <a:pt x="2783" y="1521"/>
                  <a:pt x="2791" y="1521"/>
                </a:cubicBezTo>
                <a:cubicBezTo>
                  <a:pt x="2799" y="1521"/>
                  <a:pt x="2789" y="1540"/>
                  <a:pt x="2778" y="1540"/>
                </a:cubicBezTo>
                <a:lnTo>
                  <a:pt x="2778" y="1540"/>
                </a:lnTo>
                <a:cubicBezTo>
                  <a:pt x="2776" y="1536"/>
                  <a:pt x="2775" y="1533"/>
                  <a:pt x="2775" y="1529"/>
                </a:cubicBezTo>
                <a:cubicBezTo>
                  <a:pt x="2775" y="1528"/>
                  <a:pt x="2775" y="1527"/>
                  <a:pt x="2775" y="1527"/>
                </a:cubicBezTo>
                <a:moveTo>
                  <a:pt x="2775" y="1508"/>
                </a:moveTo>
                <a:cubicBezTo>
                  <a:pt x="2775" y="1508"/>
                  <a:pt x="2778" y="1513"/>
                  <a:pt x="2775" y="1508"/>
                </a:cubicBezTo>
                <a:moveTo>
                  <a:pt x="2812" y="1529"/>
                </a:moveTo>
                <a:cubicBezTo>
                  <a:pt x="2791" y="1527"/>
                  <a:pt x="2809" y="1513"/>
                  <a:pt x="2812" y="1503"/>
                </a:cubicBezTo>
                <a:cubicBezTo>
                  <a:pt x="2814" y="1492"/>
                  <a:pt x="2802" y="1516"/>
                  <a:pt x="2812" y="1529"/>
                </a:cubicBezTo>
                <a:moveTo>
                  <a:pt x="2818" y="1474"/>
                </a:moveTo>
                <a:cubicBezTo>
                  <a:pt x="2818" y="1474"/>
                  <a:pt x="2828" y="1490"/>
                  <a:pt x="2818" y="1474"/>
                </a:cubicBezTo>
                <a:moveTo>
                  <a:pt x="2802" y="1479"/>
                </a:moveTo>
                <a:cubicBezTo>
                  <a:pt x="2797" y="1479"/>
                  <a:pt x="2797" y="1474"/>
                  <a:pt x="2797" y="1466"/>
                </a:cubicBezTo>
                <a:lnTo>
                  <a:pt x="2797" y="1466"/>
                </a:lnTo>
                <a:cubicBezTo>
                  <a:pt x="2798" y="1467"/>
                  <a:pt x="2798" y="1468"/>
                  <a:pt x="2799" y="1469"/>
                </a:cubicBezTo>
                <a:cubicBezTo>
                  <a:pt x="2801" y="1472"/>
                  <a:pt x="2802" y="1475"/>
                  <a:pt x="2802" y="1479"/>
                </a:cubicBezTo>
                <a:moveTo>
                  <a:pt x="2802" y="1453"/>
                </a:moveTo>
                <a:cubicBezTo>
                  <a:pt x="2802" y="1453"/>
                  <a:pt x="2810" y="1469"/>
                  <a:pt x="2802" y="1453"/>
                </a:cubicBezTo>
                <a:moveTo>
                  <a:pt x="2897" y="1431"/>
                </a:moveTo>
                <a:lnTo>
                  <a:pt x="2897" y="1431"/>
                </a:lnTo>
                <a:cubicBezTo>
                  <a:pt x="2911" y="1433"/>
                  <a:pt x="2923" y="1434"/>
                  <a:pt x="2937" y="1434"/>
                </a:cubicBezTo>
                <a:cubicBezTo>
                  <a:pt x="2956" y="1434"/>
                  <a:pt x="2973" y="1433"/>
                  <a:pt x="2992" y="1429"/>
                </a:cubicBezTo>
                <a:cubicBezTo>
                  <a:pt x="2926" y="1614"/>
                  <a:pt x="2865" y="1834"/>
                  <a:pt x="2757" y="1987"/>
                </a:cubicBezTo>
                <a:cubicBezTo>
                  <a:pt x="2773" y="1974"/>
                  <a:pt x="2762" y="1950"/>
                  <a:pt x="2783" y="1939"/>
                </a:cubicBezTo>
                <a:cubicBezTo>
                  <a:pt x="2762" y="1897"/>
                  <a:pt x="2804" y="1834"/>
                  <a:pt x="2797" y="1807"/>
                </a:cubicBezTo>
                <a:lnTo>
                  <a:pt x="2804" y="1807"/>
                </a:lnTo>
                <a:cubicBezTo>
                  <a:pt x="2789" y="1722"/>
                  <a:pt x="2849" y="1656"/>
                  <a:pt x="2839" y="1601"/>
                </a:cubicBezTo>
                <a:lnTo>
                  <a:pt x="2839" y="1601"/>
                </a:lnTo>
                <a:cubicBezTo>
                  <a:pt x="2845" y="1595"/>
                  <a:pt x="2848" y="1588"/>
                  <a:pt x="2853" y="1581"/>
                </a:cubicBezTo>
                <a:cubicBezTo>
                  <a:pt x="2862" y="1563"/>
                  <a:pt x="2868" y="1546"/>
                  <a:pt x="2868" y="1526"/>
                </a:cubicBezTo>
                <a:cubicBezTo>
                  <a:pt x="2868" y="1514"/>
                  <a:pt x="2866" y="1504"/>
                  <a:pt x="2863" y="1492"/>
                </a:cubicBezTo>
                <a:lnTo>
                  <a:pt x="2863" y="1492"/>
                </a:lnTo>
                <a:cubicBezTo>
                  <a:pt x="2871" y="1484"/>
                  <a:pt x="2876" y="1475"/>
                  <a:pt x="2883" y="1465"/>
                </a:cubicBezTo>
                <a:cubicBezTo>
                  <a:pt x="2889" y="1453"/>
                  <a:pt x="2894" y="1444"/>
                  <a:pt x="2897" y="1431"/>
                </a:cubicBezTo>
                <a:moveTo>
                  <a:pt x="3281" y="1405"/>
                </a:moveTo>
                <a:cubicBezTo>
                  <a:pt x="3281" y="1405"/>
                  <a:pt x="3305" y="1410"/>
                  <a:pt x="3281" y="1405"/>
                </a:cubicBezTo>
                <a:moveTo>
                  <a:pt x="4000" y="1402"/>
                </a:moveTo>
                <a:lnTo>
                  <a:pt x="4000" y="1402"/>
                </a:lnTo>
                <a:moveTo>
                  <a:pt x="3598" y="1402"/>
                </a:moveTo>
                <a:cubicBezTo>
                  <a:pt x="3598" y="1402"/>
                  <a:pt x="3622" y="1405"/>
                  <a:pt x="3598" y="1402"/>
                </a:cubicBezTo>
                <a:moveTo>
                  <a:pt x="3323" y="1402"/>
                </a:moveTo>
                <a:lnTo>
                  <a:pt x="3323" y="1402"/>
                </a:lnTo>
                <a:moveTo>
                  <a:pt x="2926" y="1402"/>
                </a:moveTo>
                <a:lnTo>
                  <a:pt x="2926" y="1402"/>
                </a:lnTo>
                <a:moveTo>
                  <a:pt x="4027" y="1400"/>
                </a:moveTo>
                <a:cubicBezTo>
                  <a:pt x="4021" y="1400"/>
                  <a:pt x="4024" y="1392"/>
                  <a:pt x="4027" y="1400"/>
                </a:cubicBezTo>
                <a:moveTo>
                  <a:pt x="3431" y="1400"/>
                </a:moveTo>
                <a:cubicBezTo>
                  <a:pt x="3431" y="1400"/>
                  <a:pt x="3450" y="1402"/>
                  <a:pt x="3431" y="1400"/>
                </a:cubicBezTo>
                <a:moveTo>
                  <a:pt x="2966" y="1400"/>
                </a:moveTo>
                <a:cubicBezTo>
                  <a:pt x="2971" y="1387"/>
                  <a:pt x="2987" y="1402"/>
                  <a:pt x="2966" y="1400"/>
                </a:cubicBezTo>
                <a:moveTo>
                  <a:pt x="4011" y="1392"/>
                </a:moveTo>
                <a:cubicBezTo>
                  <a:pt x="4011" y="1392"/>
                  <a:pt x="4021" y="1410"/>
                  <a:pt x="4011" y="1392"/>
                </a:cubicBezTo>
                <a:moveTo>
                  <a:pt x="3908" y="1389"/>
                </a:moveTo>
                <a:cubicBezTo>
                  <a:pt x="3908" y="1389"/>
                  <a:pt x="3910" y="1402"/>
                  <a:pt x="3908" y="1389"/>
                </a:cubicBezTo>
                <a:moveTo>
                  <a:pt x="3794" y="1387"/>
                </a:moveTo>
                <a:lnTo>
                  <a:pt x="3794" y="1387"/>
                </a:lnTo>
                <a:moveTo>
                  <a:pt x="3775" y="1379"/>
                </a:moveTo>
                <a:cubicBezTo>
                  <a:pt x="3775" y="1387"/>
                  <a:pt x="3762" y="1379"/>
                  <a:pt x="3754" y="1384"/>
                </a:cubicBezTo>
                <a:cubicBezTo>
                  <a:pt x="3746" y="1389"/>
                  <a:pt x="3768" y="1379"/>
                  <a:pt x="3775" y="1379"/>
                </a:cubicBezTo>
                <a:moveTo>
                  <a:pt x="3196" y="1384"/>
                </a:moveTo>
                <a:cubicBezTo>
                  <a:pt x="3196" y="1371"/>
                  <a:pt x="3214" y="1387"/>
                  <a:pt x="3196" y="1384"/>
                </a:cubicBezTo>
                <a:moveTo>
                  <a:pt x="3736" y="1384"/>
                </a:moveTo>
                <a:cubicBezTo>
                  <a:pt x="3736" y="1373"/>
                  <a:pt x="3744" y="1373"/>
                  <a:pt x="3752" y="1379"/>
                </a:cubicBezTo>
                <a:lnTo>
                  <a:pt x="3752" y="1379"/>
                </a:lnTo>
                <a:cubicBezTo>
                  <a:pt x="3751" y="1379"/>
                  <a:pt x="3751" y="1380"/>
                  <a:pt x="3751" y="1380"/>
                </a:cubicBezTo>
                <a:cubicBezTo>
                  <a:pt x="3750" y="1382"/>
                  <a:pt x="3749" y="1383"/>
                  <a:pt x="3747" y="1384"/>
                </a:cubicBezTo>
                <a:cubicBezTo>
                  <a:pt x="3745" y="1385"/>
                  <a:pt x="3744" y="1386"/>
                  <a:pt x="3742" y="1386"/>
                </a:cubicBezTo>
                <a:cubicBezTo>
                  <a:pt x="3740" y="1386"/>
                  <a:pt x="3738" y="1385"/>
                  <a:pt x="3736" y="1384"/>
                </a:cubicBezTo>
                <a:moveTo>
                  <a:pt x="3717" y="1379"/>
                </a:moveTo>
                <a:cubicBezTo>
                  <a:pt x="3717" y="1387"/>
                  <a:pt x="3688" y="1386"/>
                  <a:pt x="3696" y="1373"/>
                </a:cubicBezTo>
                <a:cubicBezTo>
                  <a:pt x="3704" y="1359"/>
                  <a:pt x="3704" y="1384"/>
                  <a:pt x="3717" y="1379"/>
                </a:cubicBezTo>
                <a:moveTo>
                  <a:pt x="3162" y="1387"/>
                </a:moveTo>
                <a:cubicBezTo>
                  <a:pt x="3154" y="1371"/>
                  <a:pt x="3178" y="1387"/>
                  <a:pt x="3178" y="1373"/>
                </a:cubicBezTo>
                <a:lnTo>
                  <a:pt x="3183" y="1379"/>
                </a:lnTo>
                <a:lnTo>
                  <a:pt x="3183" y="1387"/>
                </a:lnTo>
                <a:cubicBezTo>
                  <a:pt x="3175" y="1384"/>
                  <a:pt x="3175" y="1384"/>
                  <a:pt x="3162" y="1387"/>
                </a:cubicBezTo>
                <a:moveTo>
                  <a:pt x="3588" y="1373"/>
                </a:moveTo>
                <a:cubicBezTo>
                  <a:pt x="3588" y="1373"/>
                  <a:pt x="3580" y="1387"/>
                  <a:pt x="3588" y="1373"/>
                </a:cubicBezTo>
                <a:moveTo>
                  <a:pt x="3553" y="1371"/>
                </a:moveTo>
                <a:lnTo>
                  <a:pt x="3553" y="1371"/>
                </a:lnTo>
                <a:cubicBezTo>
                  <a:pt x="3559" y="1373"/>
                  <a:pt x="3565" y="1374"/>
                  <a:pt x="3572" y="1374"/>
                </a:cubicBezTo>
                <a:cubicBezTo>
                  <a:pt x="3574" y="1374"/>
                  <a:pt x="3577" y="1374"/>
                  <a:pt x="3580" y="1373"/>
                </a:cubicBezTo>
                <a:cubicBezTo>
                  <a:pt x="3540" y="1392"/>
                  <a:pt x="3490" y="1371"/>
                  <a:pt x="3553" y="1371"/>
                </a:cubicBezTo>
                <a:moveTo>
                  <a:pt x="3201" y="1373"/>
                </a:moveTo>
                <a:cubicBezTo>
                  <a:pt x="3201" y="1373"/>
                  <a:pt x="3222" y="1379"/>
                  <a:pt x="3201" y="1373"/>
                </a:cubicBezTo>
                <a:moveTo>
                  <a:pt x="3918" y="1371"/>
                </a:moveTo>
                <a:cubicBezTo>
                  <a:pt x="3913" y="1371"/>
                  <a:pt x="3912" y="1365"/>
                  <a:pt x="3918" y="1371"/>
                </a:cubicBezTo>
                <a:moveTo>
                  <a:pt x="3736" y="1365"/>
                </a:moveTo>
                <a:cubicBezTo>
                  <a:pt x="3736" y="1365"/>
                  <a:pt x="3709" y="1363"/>
                  <a:pt x="3736" y="1365"/>
                </a:cubicBezTo>
                <a:moveTo>
                  <a:pt x="3278" y="1384"/>
                </a:moveTo>
                <a:cubicBezTo>
                  <a:pt x="3286" y="1371"/>
                  <a:pt x="3310" y="1360"/>
                  <a:pt x="3318" y="1384"/>
                </a:cubicBezTo>
                <a:cubicBezTo>
                  <a:pt x="3326" y="1408"/>
                  <a:pt x="3297" y="1387"/>
                  <a:pt x="3278" y="1384"/>
                </a:cubicBezTo>
                <a:moveTo>
                  <a:pt x="3217" y="1384"/>
                </a:moveTo>
                <a:cubicBezTo>
                  <a:pt x="3215" y="1373"/>
                  <a:pt x="3220" y="1373"/>
                  <a:pt x="3220" y="1365"/>
                </a:cubicBezTo>
                <a:lnTo>
                  <a:pt x="3220" y="1365"/>
                </a:lnTo>
                <a:cubicBezTo>
                  <a:pt x="3223" y="1368"/>
                  <a:pt x="3225" y="1369"/>
                  <a:pt x="3228" y="1371"/>
                </a:cubicBezTo>
                <a:cubicBezTo>
                  <a:pt x="3239" y="1377"/>
                  <a:pt x="3249" y="1380"/>
                  <a:pt x="3260" y="1380"/>
                </a:cubicBezTo>
                <a:cubicBezTo>
                  <a:pt x="3265" y="1380"/>
                  <a:pt x="3268" y="1379"/>
                  <a:pt x="3273" y="1379"/>
                </a:cubicBezTo>
                <a:cubicBezTo>
                  <a:pt x="3265" y="1392"/>
                  <a:pt x="3241" y="1376"/>
                  <a:pt x="3217" y="1384"/>
                </a:cubicBezTo>
                <a:moveTo>
                  <a:pt x="3609" y="1373"/>
                </a:moveTo>
                <a:cubicBezTo>
                  <a:pt x="3622" y="1349"/>
                  <a:pt x="3651" y="1392"/>
                  <a:pt x="3659" y="1363"/>
                </a:cubicBezTo>
                <a:cubicBezTo>
                  <a:pt x="3667" y="1334"/>
                  <a:pt x="3664" y="1384"/>
                  <a:pt x="3683" y="1373"/>
                </a:cubicBezTo>
                <a:lnTo>
                  <a:pt x="3683" y="1373"/>
                </a:lnTo>
                <a:cubicBezTo>
                  <a:pt x="3671" y="1379"/>
                  <a:pt x="3659" y="1381"/>
                  <a:pt x="3646" y="1381"/>
                </a:cubicBezTo>
                <a:cubicBezTo>
                  <a:pt x="3632" y="1381"/>
                  <a:pt x="3621" y="1379"/>
                  <a:pt x="3609" y="1373"/>
                </a:cubicBezTo>
                <a:moveTo>
                  <a:pt x="4056" y="1365"/>
                </a:moveTo>
                <a:lnTo>
                  <a:pt x="4040" y="1365"/>
                </a:lnTo>
                <a:cubicBezTo>
                  <a:pt x="4043" y="1355"/>
                  <a:pt x="4056" y="1365"/>
                  <a:pt x="4056" y="1368"/>
                </a:cubicBezTo>
                <a:cubicBezTo>
                  <a:pt x="4056" y="1371"/>
                  <a:pt x="4064" y="1386"/>
                  <a:pt x="4077" y="1381"/>
                </a:cubicBezTo>
                <a:cubicBezTo>
                  <a:pt x="4090" y="1375"/>
                  <a:pt x="4066" y="1402"/>
                  <a:pt x="4088" y="1402"/>
                </a:cubicBezTo>
                <a:cubicBezTo>
                  <a:pt x="4061" y="1416"/>
                  <a:pt x="4066" y="1381"/>
                  <a:pt x="4053" y="1381"/>
                </a:cubicBezTo>
                <a:cubicBezTo>
                  <a:pt x="4040" y="1381"/>
                  <a:pt x="4066" y="1379"/>
                  <a:pt x="4056" y="1368"/>
                </a:cubicBezTo>
                <a:lnTo>
                  <a:pt x="4056" y="1365"/>
                </a:lnTo>
                <a:moveTo>
                  <a:pt x="3543" y="1365"/>
                </a:moveTo>
                <a:lnTo>
                  <a:pt x="3543" y="1365"/>
                </a:lnTo>
                <a:moveTo>
                  <a:pt x="2593" y="1368"/>
                </a:moveTo>
                <a:cubicBezTo>
                  <a:pt x="2593" y="1368"/>
                  <a:pt x="2593" y="1371"/>
                  <a:pt x="2593" y="1368"/>
                </a:cubicBezTo>
                <a:moveTo>
                  <a:pt x="3085" y="1365"/>
                </a:moveTo>
                <a:cubicBezTo>
                  <a:pt x="3085" y="1365"/>
                  <a:pt x="3088" y="1365"/>
                  <a:pt x="3085" y="1365"/>
                </a:cubicBezTo>
                <a:moveTo>
                  <a:pt x="2815" y="1371"/>
                </a:moveTo>
                <a:cubicBezTo>
                  <a:pt x="2826" y="1371"/>
                  <a:pt x="2828" y="1365"/>
                  <a:pt x="2831" y="1357"/>
                </a:cubicBezTo>
                <a:cubicBezTo>
                  <a:pt x="2834" y="1349"/>
                  <a:pt x="2826" y="1379"/>
                  <a:pt x="2831" y="1392"/>
                </a:cubicBezTo>
                <a:lnTo>
                  <a:pt x="2831" y="1392"/>
                </a:lnTo>
                <a:cubicBezTo>
                  <a:pt x="2831" y="1392"/>
                  <a:pt x="2831" y="1392"/>
                  <a:pt x="2830" y="1392"/>
                </a:cubicBezTo>
                <a:cubicBezTo>
                  <a:pt x="2827" y="1394"/>
                  <a:pt x="2823" y="1395"/>
                  <a:pt x="2819" y="1395"/>
                </a:cubicBezTo>
                <a:cubicBezTo>
                  <a:pt x="2816" y="1395"/>
                  <a:pt x="2815" y="1395"/>
                  <a:pt x="2812" y="1394"/>
                </a:cubicBezTo>
                <a:cubicBezTo>
                  <a:pt x="2810" y="1381"/>
                  <a:pt x="2818" y="1389"/>
                  <a:pt x="2823" y="1392"/>
                </a:cubicBezTo>
                <a:cubicBezTo>
                  <a:pt x="2828" y="1394"/>
                  <a:pt x="2812" y="1384"/>
                  <a:pt x="2815" y="1371"/>
                </a:cubicBezTo>
                <a:moveTo>
                  <a:pt x="2614" y="1355"/>
                </a:moveTo>
                <a:cubicBezTo>
                  <a:pt x="2614" y="1355"/>
                  <a:pt x="2588" y="1352"/>
                  <a:pt x="2614" y="1355"/>
                </a:cubicBezTo>
                <a:moveTo>
                  <a:pt x="2775" y="1352"/>
                </a:moveTo>
                <a:cubicBezTo>
                  <a:pt x="2775" y="1352"/>
                  <a:pt x="2791" y="1355"/>
                  <a:pt x="2775" y="1352"/>
                </a:cubicBezTo>
                <a:moveTo>
                  <a:pt x="3990" y="1349"/>
                </a:moveTo>
                <a:cubicBezTo>
                  <a:pt x="4003" y="1344"/>
                  <a:pt x="4008" y="1344"/>
                  <a:pt x="4016" y="1352"/>
                </a:cubicBezTo>
                <a:cubicBezTo>
                  <a:pt x="4024" y="1360"/>
                  <a:pt x="3987" y="1363"/>
                  <a:pt x="3990" y="1349"/>
                </a:cubicBezTo>
                <a:moveTo>
                  <a:pt x="3090" y="1328"/>
                </a:moveTo>
                <a:cubicBezTo>
                  <a:pt x="3101" y="1331"/>
                  <a:pt x="3100" y="1323"/>
                  <a:pt x="3111" y="1326"/>
                </a:cubicBezTo>
                <a:cubicBezTo>
                  <a:pt x="3121" y="1328"/>
                  <a:pt x="3102" y="1349"/>
                  <a:pt x="3095" y="1349"/>
                </a:cubicBezTo>
                <a:cubicBezTo>
                  <a:pt x="3087" y="1349"/>
                  <a:pt x="3088" y="1339"/>
                  <a:pt x="3090" y="1328"/>
                </a:cubicBezTo>
                <a:moveTo>
                  <a:pt x="3006" y="1368"/>
                </a:moveTo>
                <a:lnTo>
                  <a:pt x="3000" y="1368"/>
                </a:lnTo>
                <a:cubicBezTo>
                  <a:pt x="2995" y="1368"/>
                  <a:pt x="2995" y="1379"/>
                  <a:pt x="2995" y="1387"/>
                </a:cubicBezTo>
                <a:lnTo>
                  <a:pt x="2995" y="1387"/>
                </a:lnTo>
                <a:cubicBezTo>
                  <a:pt x="2987" y="1386"/>
                  <a:pt x="2979" y="1385"/>
                  <a:pt x="2971" y="1385"/>
                </a:cubicBezTo>
                <a:cubicBezTo>
                  <a:pt x="2947" y="1385"/>
                  <a:pt x="2928" y="1388"/>
                  <a:pt x="2905" y="1394"/>
                </a:cubicBezTo>
                <a:lnTo>
                  <a:pt x="2905" y="1394"/>
                </a:lnTo>
                <a:cubicBezTo>
                  <a:pt x="2911" y="1375"/>
                  <a:pt x="2918" y="1360"/>
                  <a:pt x="2926" y="1342"/>
                </a:cubicBezTo>
                <a:cubicBezTo>
                  <a:pt x="2939" y="1347"/>
                  <a:pt x="2934" y="1357"/>
                  <a:pt x="2953" y="1352"/>
                </a:cubicBezTo>
                <a:cubicBezTo>
                  <a:pt x="2971" y="1347"/>
                  <a:pt x="2944" y="1342"/>
                  <a:pt x="2939" y="1342"/>
                </a:cubicBezTo>
                <a:cubicBezTo>
                  <a:pt x="2933" y="1342"/>
                  <a:pt x="2995" y="1326"/>
                  <a:pt x="3024" y="1331"/>
                </a:cubicBezTo>
                <a:cubicBezTo>
                  <a:pt x="3053" y="1336"/>
                  <a:pt x="3032" y="1328"/>
                  <a:pt x="3024" y="1331"/>
                </a:cubicBezTo>
                <a:cubicBezTo>
                  <a:pt x="3016" y="1334"/>
                  <a:pt x="3021" y="1339"/>
                  <a:pt x="3021" y="1342"/>
                </a:cubicBezTo>
                <a:lnTo>
                  <a:pt x="3000" y="1342"/>
                </a:lnTo>
                <a:cubicBezTo>
                  <a:pt x="3006" y="1357"/>
                  <a:pt x="3011" y="1344"/>
                  <a:pt x="3024" y="1347"/>
                </a:cubicBezTo>
                <a:cubicBezTo>
                  <a:pt x="3037" y="1349"/>
                  <a:pt x="3024" y="1405"/>
                  <a:pt x="2984" y="1408"/>
                </a:cubicBezTo>
                <a:cubicBezTo>
                  <a:pt x="2992" y="1394"/>
                  <a:pt x="2987" y="1394"/>
                  <a:pt x="3000" y="1397"/>
                </a:cubicBezTo>
                <a:cubicBezTo>
                  <a:pt x="3013" y="1400"/>
                  <a:pt x="2995" y="1386"/>
                  <a:pt x="2998" y="1373"/>
                </a:cubicBezTo>
                <a:cubicBezTo>
                  <a:pt x="3000" y="1359"/>
                  <a:pt x="3006" y="1373"/>
                  <a:pt x="3006" y="1371"/>
                </a:cubicBezTo>
                <a:lnTo>
                  <a:pt x="3006" y="1368"/>
                </a:lnTo>
                <a:moveTo>
                  <a:pt x="3918" y="1328"/>
                </a:moveTo>
                <a:cubicBezTo>
                  <a:pt x="3918" y="1328"/>
                  <a:pt x="3934" y="1331"/>
                  <a:pt x="3918" y="1328"/>
                </a:cubicBezTo>
                <a:moveTo>
                  <a:pt x="2934" y="1328"/>
                </a:moveTo>
                <a:cubicBezTo>
                  <a:pt x="2934" y="1328"/>
                  <a:pt x="2955" y="1331"/>
                  <a:pt x="2934" y="1328"/>
                </a:cubicBezTo>
                <a:moveTo>
                  <a:pt x="2918" y="1328"/>
                </a:moveTo>
                <a:cubicBezTo>
                  <a:pt x="2918" y="1328"/>
                  <a:pt x="2934" y="1331"/>
                  <a:pt x="2918" y="1328"/>
                </a:cubicBezTo>
                <a:moveTo>
                  <a:pt x="2998" y="1320"/>
                </a:moveTo>
                <a:cubicBezTo>
                  <a:pt x="2998" y="1320"/>
                  <a:pt x="3000" y="1326"/>
                  <a:pt x="2998" y="1320"/>
                </a:cubicBezTo>
                <a:moveTo>
                  <a:pt x="2836" y="1334"/>
                </a:moveTo>
                <a:cubicBezTo>
                  <a:pt x="2823" y="1328"/>
                  <a:pt x="2842" y="1318"/>
                  <a:pt x="2852" y="1318"/>
                </a:cubicBezTo>
                <a:lnTo>
                  <a:pt x="2852" y="1318"/>
                </a:lnTo>
                <a:cubicBezTo>
                  <a:pt x="2850" y="1320"/>
                  <a:pt x="2848" y="1322"/>
                  <a:pt x="2847" y="1324"/>
                </a:cubicBezTo>
                <a:cubicBezTo>
                  <a:pt x="2846" y="1326"/>
                  <a:pt x="2845" y="1328"/>
                  <a:pt x="2844" y="1331"/>
                </a:cubicBezTo>
                <a:cubicBezTo>
                  <a:pt x="2842" y="1331"/>
                  <a:pt x="2836" y="1331"/>
                  <a:pt x="2836" y="1334"/>
                </a:cubicBezTo>
                <a:moveTo>
                  <a:pt x="3101" y="1318"/>
                </a:moveTo>
                <a:lnTo>
                  <a:pt x="3101" y="1318"/>
                </a:lnTo>
                <a:moveTo>
                  <a:pt x="3807" y="1315"/>
                </a:moveTo>
                <a:cubicBezTo>
                  <a:pt x="3807" y="1315"/>
                  <a:pt x="3807" y="1318"/>
                  <a:pt x="3807" y="1315"/>
                </a:cubicBezTo>
                <a:moveTo>
                  <a:pt x="3672" y="1312"/>
                </a:moveTo>
                <a:cubicBezTo>
                  <a:pt x="3672" y="1312"/>
                  <a:pt x="3675" y="1326"/>
                  <a:pt x="3672" y="1312"/>
                </a:cubicBezTo>
                <a:moveTo>
                  <a:pt x="3630" y="1312"/>
                </a:moveTo>
                <a:cubicBezTo>
                  <a:pt x="3630" y="1312"/>
                  <a:pt x="3630" y="1315"/>
                  <a:pt x="3630" y="1312"/>
                </a:cubicBezTo>
                <a:moveTo>
                  <a:pt x="3701" y="1307"/>
                </a:moveTo>
                <a:cubicBezTo>
                  <a:pt x="3701" y="1307"/>
                  <a:pt x="3717" y="1312"/>
                  <a:pt x="3701" y="1307"/>
                </a:cubicBezTo>
                <a:moveTo>
                  <a:pt x="3561" y="1307"/>
                </a:moveTo>
                <a:cubicBezTo>
                  <a:pt x="3561" y="1307"/>
                  <a:pt x="3580" y="1312"/>
                  <a:pt x="3561" y="1307"/>
                </a:cubicBezTo>
                <a:moveTo>
                  <a:pt x="3455" y="1307"/>
                </a:moveTo>
                <a:cubicBezTo>
                  <a:pt x="3455" y="1307"/>
                  <a:pt x="3461" y="1307"/>
                  <a:pt x="3455" y="1307"/>
                </a:cubicBezTo>
                <a:moveTo>
                  <a:pt x="3442" y="1307"/>
                </a:moveTo>
                <a:cubicBezTo>
                  <a:pt x="3442" y="1307"/>
                  <a:pt x="3447" y="1307"/>
                  <a:pt x="3442" y="1307"/>
                </a:cubicBezTo>
                <a:moveTo>
                  <a:pt x="3318" y="1307"/>
                </a:moveTo>
                <a:cubicBezTo>
                  <a:pt x="3318" y="1307"/>
                  <a:pt x="3320" y="1320"/>
                  <a:pt x="3318" y="1307"/>
                </a:cubicBezTo>
                <a:moveTo>
                  <a:pt x="3500" y="1307"/>
                </a:moveTo>
                <a:cubicBezTo>
                  <a:pt x="3500" y="1299"/>
                  <a:pt x="3508" y="1299"/>
                  <a:pt x="3519" y="1299"/>
                </a:cubicBezTo>
                <a:lnTo>
                  <a:pt x="3519" y="1299"/>
                </a:lnTo>
                <a:cubicBezTo>
                  <a:pt x="3517" y="1301"/>
                  <a:pt x="3515" y="1303"/>
                  <a:pt x="3513" y="1304"/>
                </a:cubicBezTo>
                <a:cubicBezTo>
                  <a:pt x="3509" y="1306"/>
                  <a:pt x="3506" y="1307"/>
                  <a:pt x="3502" y="1307"/>
                </a:cubicBezTo>
                <a:cubicBezTo>
                  <a:pt x="3502" y="1307"/>
                  <a:pt x="3501" y="1307"/>
                  <a:pt x="3500" y="1307"/>
                </a:cubicBezTo>
                <a:moveTo>
                  <a:pt x="3117" y="1267"/>
                </a:moveTo>
                <a:lnTo>
                  <a:pt x="3117" y="1267"/>
                </a:lnTo>
                <a:moveTo>
                  <a:pt x="2857" y="1267"/>
                </a:moveTo>
                <a:cubicBezTo>
                  <a:pt x="2844" y="1262"/>
                  <a:pt x="2857" y="1254"/>
                  <a:pt x="2863" y="1252"/>
                </a:cubicBezTo>
                <a:cubicBezTo>
                  <a:pt x="2868" y="1249"/>
                  <a:pt x="2857" y="1262"/>
                  <a:pt x="2857" y="1267"/>
                </a:cubicBezTo>
                <a:moveTo>
                  <a:pt x="2871" y="1238"/>
                </a:moveTo>
                <a:cubicBezTo>
                  <a:pt x="2871" y="1238"/>
                  <a:pt x="2889" y="1241"/>
                  <a:pt x="2871" y="1238"/>
                </a:cubicBezTo>
                <a:moveTo>
                  <a:pt x="3135" y="1230"/>
                </a:moveTo>
                <a:lnTo>
                  <a:pt x="3135" y="1217"/>
                </a:lnTo>
                <a:cubicBezTo>
                  <a:pt x="3143" y="1215"/>
                  <a:pt x="3143" y="1238"/>
                  <a:pt x="3135" y="1230"/>
                </a:cubicBezTo>
                <a:moveTo>
                  <a:pt x="2876" y="1217"/>
                </a:moveTo>
                <a:cubicBezTo>
                  <a:pt x="2876" y="1217"/>
                  <a:pt x="2892" y="1223"/>
                  <a:pt x="2876" y="1217"/>
                </a:cubicBezTo>
                <a:moveTo>
                  <a:pt x="2894" y="1209"/>
                </a:moveTo>
                <a:cubicBezTo>
                  <a:pt x="2894" y="1209"/>
                  <a:pt x="2905" y="1223"/>
                  <a:pt x="2894" y="1209"/>
                </a:cubicBezTo>
                <a:moveTo>
                  <a:pt x="3140" y="1209"/>
                </a:moveTo>
                <a:cubicBezTo>
                  <a:pt x="3140" y="1199"/>
                  <a:pt x="3140" y="1191"/>
                  <a:pt x="3143" y="1188"/>
                </a:cubicBezTo>
                <a:cubicBezTo>
                  <a:pt x="3146" y="1185"/>
                  <a:pt x="3154" y="1209"/>
                  <a:pt x="3140" y="1209"/>
                </a:cubicBezTo>
                <a:moveTo>
                  <a:pt x="2863" y="1212"/>
                </a:moveTo>
                <a:cubicBezTo>
                  <a:pt x="2863" y="1199"/>
                  <a:pt x="2876" y="1198"/>
                  <a:pt x="2879" y="1188"/>
                </a:cubicBezTo>
                <a:cubicBezTo>
                  <a:pt x="2881" y="1177"/>
                  <a:pt x="2876" y="1212"/>
                  <a:pt x="2863" y="1212"/>
                </a:cubicBezTo>
                <a:moveTo>
                  <a:pt x="3154" y="1183"/>
                </a:moveTo>
                <a:cubicBezTo>
                  <a:pt x="3140" y="1178"/>
                  <a:pt x="3148" y="1178"/>
                  <a:pt x="3151" y="1170"/>
                </a:cubicBezTo>
                <a:cubicBezTo>
                  <a:pt x="3154" y="1162"/>
                  <a:pt x="3156" y="1178"/>
                  <a:pt x="3154" y="1183"/>
                </a:cubicBezTo>
                <a:moveTo>
                  <a:pt x="3156" y="1151"/>
                </a:moveTo>
                <a:lnTo>
                  <a:pt x="3164" y="1151"/>
                </a:lnTo>
                <a:lnTo>
                  <a:pt x="3164" y="1159"/>
                </a:lnTo>
                <a:lnTo>
                  <a:pt x="3156" y="1159"/>
                </a:lnTo>
                <a:lnTo>
                  <a:pt x="3156" y="1151"/>
                </a:lnTo>
                <a:moveTo>
                  <a:pt x="2897" y="1159"/>
                </a:moveTo>
                <a:cubicBezTo>
                  <a:pt x="2884" y="1159"/>
                  <a:pt x="2891" y="1138"/>
                  <a:pt x="2894" y="1133"/>
                </a:cubicBezTo>
                <a:cubicBezTo>
                  <a:pt x="2896" y="1127"/>
                  <a:pt x="2908" y="1151"/>
                  <a:pt x="2897" y="1159"/>
                </a:cubicBezTo>
                <a:moveTo>
                  <a:pt x="3175" y="1117"/>
                </a:moveTo>
                <a:cubicBezTo>
                  <a:pt x="3175" y="1117"/>
                  <a:pt x="3178" y="1119"/>
                  <a:pt x="3175" y="1117"/>
                </a:cubicBezTo>
                <a:moveTo>
                  <a:pt x="3175" y="1093"/>
                </a:moveTo>
                <a:cubicBezTo>
                  <a:pt x="3175" y="1093"/>
                  <a:pt x="3191" y="1096"/>
                  <a:pt x="3175" y="1093"/>
                </a:cubicBezTo>
                <a:moveTo>
                  <a:pt x="2931" y="1072"/>
                </a:moveTo>
                <a:cubicBezTo>
                  <a:pt x="2918" y="1072"/>
                  <a:pt x="2920" y="1059"/>
                  <a:pt x="2918" y="1051"/>
                </a:cubicBezTo>
                <a:cubicBezTo>
                  <a:pt x="2915" y="1043"/>
                  <a:pt x="2929" y="1064"/>
                  <a:pt x="2931" y="1072"/>
                </a:cubicBezTo>
                <a:moveTo>
                  <a:pt x="2939" y="1037"/>
                </a:moveTo>
                <a:cubicBezTo>
                  <a:pt x="2939" y="1037"/>
                  <a:pt x="2942" y="1053"/>
                  <a:pt x="2939" y="1037"/>
                </a:cubicBezTo>
                <a:moveTo>
                  <a:pt x="3217" y="1027"/>
                </a:moveTo>
                <a:cubicBezTo>
                  <a:pt x="3217" y="1027"/>
                  <a:pt x="3220" y="1027"/>
                  <a:pt x="3217" y="1027"/>
                </a:cubicBezTo>
                <a:moveTo>
                  <a:pt x="3193" y="1016"/>
                </a:moveTo>
                <a:cubicBezTo>
                  <a:pt x="3196" y="1016"/>
                  <a:pt x="3201" y="1016"/>
                  <a:pt x="3201" y="1014"/>
                </a:cubicBezTo>
                <a:cubicBezTo>
                  <a:pt x="3201" y="1011"/>
                  <a:pt x="3209" y="1045"/>
                  <a:pt x="3193" y="1045"/>
                </a:cubicBezTo>
                <a:lnTo>
                  <a:pt x="3193" y="1045"/>
                </a:lnTo>
                <a:cubicBezTo>
                  <a:pt x="3195" y="1040"/>
                  <a:pt x="3195" y="1036"/>
                  <a:pt x="3195" y="1031"/>
                </a:cubicBezTo>
                <a:cubicBezTo>
                  <a:pt x="3195" y="1026"/>
                  <a:pt x="3195" y="1021"/>
                  <a:pt x="3193" y="1016"/>
                </a:cubicBezTo>
                <a:moveTo>
                  <a:pt x="2945" y="1027"/>
                </a:moveTo>
                <a:cubicBezTo>
                  <a:pt x="2934" y="1024"/>
                  <a:pt x="2947" y="1014"/>
                  <a:pt x="2945" y="1006"/>
                </a:cubicBezTo>
                <a:cubicBezTo>
                  <a:pt x="2942" y="998"/>
                  <a:pt x="2947" y="1024"/>
                  <a:pt x="2945" y="1027"/>
                </a:cubicBezTo>
                <a:moveTo>
                  <a:pt x="2979" y="1016"/>
                </a:moveTo>
                <a:cubicBezTo>
                  <a:pt x="2968" y="1016"/>
                  <a:pt x="2974" y="1000"/>
                  <a:pt x="2979" y="998"/>
                </a:cubicBezTo>
                <a:cubicBezTo>
                  <a:pt x="2984" y="995"/>
                  <a:pt x="2971" y="1006"/>
                  <a:pt x="2979" y="1016"/>
                </a:cubicBezTo>
                <a:moveTo>
                  <a:pt x="3019" y="966"/>
                </a:moveTo>
                <a:cubicBezTo>
                  <a:pt x="3019" y="966"/>
                  <a:pt x="3006" y="979"/>
                  <a:pt x="3019" y="966"/>
                </a:cubicBezTo>
                <a:moveTo>
                  <a:pt x="3215" y="977"/>
                </a:moveTo>
                <a:cubicBezTo>
                  <a:pt x="3209" y="966"/>
                  <a:pt x="3214" y="961"/>
                  <a:pt x="3222" y="961"/>
                </a:cubicBezTo>
                <a:cubicBezTo>
                  <a:pt x="3229" y="961"/>
                  <a:pt x="3222" y="979"/>
                  <a:pt x="3215" y="977"/>
                </a:cubicBezTo>
                <a:moveTo>
                  <a:pt x="2955" y="1000"/>
                </a:moveTo>
                <a:cubicBezTo>
                  <a:pt x="2947" y="987"/>
                  <a:pt x="2966" y="960"/>
                  <a:pt x="2971" y="939"/>
                </a:cubicBezTo>
                <a:cubicBezTo>
                  <a:pt x="2976" y="917"/>
                  <a:pt x="2958" y="984"/>
                  <a:pt x="2955" y="1000"/>
                </a:cubicBezTo>
                <a:moveTo>
                  <a:pt x="2984" y="908"/>
                </a:moveTo>
                <a:cubicBezTo>
                  <a:pt x="2984" y="900"/>
                  <a:pt x="2992" y="905"/>
                  <a:pt x="2984" y="908"/>
                </a:cubicBezTo>
                <a:cubicBezTo>
                  <a:pt x="2976" y="910"/>
                  <a:pt x="2987" y="921"/>
                  <a:pt x="2979" y="918"/>
                </a:cubicBezTo>
                <a:lnTo>
                  <a:pt x="2984" y="908"/>
                </a:lnTo>
                <a:moveTo>
                  <a:pt x="3222" y="921"/>
                </a:moveTo>
                <a:lnTo>
                  <a:pt x="3222" y="921"/>
                </a:lnTo>
                <a:cubicBezTo>
                  <a:pt x="3225" y="915"/>
                  <a:pt x="3227" y="910"/>
                  <a:pt x="3230" y="905"/>
                </a:cubicBezTo>
                <a:cubicBezTo>
                  <a:pt x="3234" y="899"/>
                  <a:pt x="3237" y="894"/>
                  <a:pt x="3241" y="889"/>
                </a:cubicBezTo>
                <a:lnTo>
                  <a:pt x="3241" y="889"/>
                </a:lnTo>
                <a:lnTo>
                  <a:pt x="3241" y="889"/>
                </a:lnTo>
                <a:cubicBezTo>
                  <a:pt x="3243" y="893"/>
                  <a:pt x="3244" y="896"/>
                  <a:pt x="3244" y="900"/>
                </a:cubicBezTo>
                <a:cubicBezTo>
                  <a:pt x="3244" y="904"/>
                  <a:pt x="3243" y="906"/>
                  <a:pt x="3241" y="910"/>
                </a:cubicBezTo>
                <a:cubicBezTo>
                  <a:pt x="3239" y="913"/>
                  <a:pt x="3236" y="916"/>
                  <a:pt x="3233" y="918"/>
                </a:cubicBezTo>
                <a:cubicBezTo>
                  <a:pt x="3229" y="920"/>
                  <a:pt x="3227" y="921"/>
                  <a:pt x="3223" y="921"/>
                </a:cubicBezTo>
                <a:cubicBezTo>
                  <a:pt x="3223" y="921"/>
                  <a:pt x="3223" y="921"/>
                  <a:pt x="3222" y="921"/>
                </a:cubicBezTo>
                <a:moveTo>
                  <a:pt x="3045" y="876"/>
                </a:moveTo>
                <a:cubicBezTo>
                  <a:pt x="3045" y="876"/>
                  <a:pt x="3040" y="900"/>
                  <a:pt x="3045" y="876"/>
                </a:cubicBezTo>
                <a:moveTo>
                  <a:pt x="3260" y="868"/>
                </a:moveTo>
                <a:cubicBezTo>
                  <a:pt x="3260" y="868"/>
                  <a:pt x="3265" y="868"/>
                  <a:pt x="3260" y="868"/>
                </a:cubicBezTo>
                <a:moveTo>
                  <a:pt x="2998" y="831"/>
                </a:moveTo>
                <a:cubicBezTo>
                  <a:pt x="2998" y="831"/>
                  <a:pt x="2984" y="844"/>
                  <a:pt x="2998" y="831"/>
                </a:cubicBezTo>
                <a:moveTo>
                  <a:pt x="3265" y="820"/>
                </a:moveTo>
                <a:cubicBezTo>
                  <a:pt x="3265" y="820"/>
                  <a:pt x="3281" y="828"/>
                  <a:pt x="3265" y="820"/>
                </a:cubicBezTo>
                <a:moveTo>
                  <a:pt x="3053" y="847"/>
                </a:moveTo>
                <a:cubicBezTo>
                  <a:pt x="3045" y="834"/>
                  <a:pt x="3063" y="828"/>
                  <a:pt x="3053" y="810"/>
                </a:cubicBezTo>
                <a:cubicBezTo>
                  <a:pt x="3042" y="791"/>
                  <a:pt x="3061" y="822"/>
                  <a:pt x="3072" y="828"/>
                </a:cubicBezTo>
                <a:cubicBezTo>
                  <a:pt x="3082" y="833"/>
                  <a:pt x="3058" y="836"/>
                  <a:pt x="3053" y="847"/>
                </a:cubicBezTo>
                <a:moveTo>
                  <a:pt x="3270" y="807"/>
                </a:moveTo>
                <a:cubicBezTo>
                  <a:pt x="3270" y="807"/>
                  <a:pt x="3273" y="820"/>
                  <a:pt x="3270" y="807"/>
                </a:cubicBezTo>
                <a:moveTo>
                  <a:pt x="3291" y="741"/>
                </a:moveTo>
                <a:cubicBezTo>
                  <a:pt x="3291" y="741"/>
                  <a:pt x="3291" y="744"/>
                  <a:pt x="3291" y="741"/>
                </a:cubicBezTo>
                <a:moveTo>
                  <a:pt x="3101" y="691"/>
                </a:moveTo>
                <a:cubicBezTo>
                  <a:pt x="3101" y="691"/>
                  <a:pt x="3117" y="693"/>
                  <a:pt x="3101" y="691"/>
                </a:cubicBezTo>
                <a:moveTo>
                  <a:pt x="3151" y="588"/>
                </a:moveTo>
                <a:lnTo>
                  <a:pt x="3151" y="588"/>
                </a:lnTo>
                <a:moveTo>
                  <a:pt x="3291" y="352"/>
                </a:moveTo>
                <a:cubicBezTo>
                  <a:pt x="3281" y="342"/>
                  <a:pt x="3267" y="339"/>
                  <a:pt x="3265" y="323"/>
                </a:cubicBezTo>
                <a:lnTo>
                  <a:pt x="3265" y="323"/>
                </a:lnTo>
                <a:cubicBezTo>
                  <a:pt x="3273" y="326"/>
                  <a:pt x="3279" y="329"/>
                  <a:pt x="3286" y="333"/>
                </a:cubicBezTo>
                <a:cubicBezTo>
                  <a:pt x="3291" y="336"/>
                  <a:pt x="3295" y="338"/>
                  <a:pt x="3299" y="342"/>
                </a:cubicBezTo>
                <a:cubicBezTo>
                  <a:pt x="3257" y="654"/>
                  <a:pt x="3127" y="992"/>
                  <a:pt x="3035" y="1310"/>
                </a:cubicBezTo>
                <a:cubicBezTo>
                  <a:pt x="2982" y="1305"/>
                  <a:pt x="2986" y="1318"/>
                  <a:pt x="2955" y="1326"/>
                </a:cubicBezTo>
                <a:cubicBezTo>
                  <a:pt x="2923" y="1334"/>
                  <a:pt x="2971" y="1322"/>
                  <a:pt x="2974" y="1312"/>
                </a:cubicBezTo>
                <a:cubicBezTo>
                  <a:pt x="2976" y="1301"/>
                  <a:pt x="2947" y="1315"/>
                  <a:pt x="2931" y="1312"/>
                </a:cubicBezTo>
                <a:cubicBezTo>
                  <a:pt x="2942" y="1220"/>
                  <a:pt x="3008" y="1143"/>
                  <a:pt x="2998" y="1056"/>
                </a:cubicBezTo>
                <a:cubicBezTo>
                  <a:pt x="3035" y="1051"/>
                  <a:pt x="3021" y="953"/>
                  <a:pt x="3053" y="932"/>
                </a:cubicBezTo>
                <a:cubicBezTo>
                  <a:pt x="3085" y="910"/>
                  <a:pt x="3040" y="936"/>
                  <a:pt x="3035" y="926"/>
                </a:cubicBezTo>
                <a:cubicBezTo>
                  <a:pt x="3029" y="915"/>
                  <a:pt x="3053" y="889"/>
                  <a:pt x="3072" y="876"/>
                </a:cubicBezTo>
                <a:cubicBezTo>
                  <a:pt x="3048" y="842"/>
                  <a:pt x="3103" y="815"/>
                  <a:pt x="3095" y="775"/>
                </a:cubicBezTo>
                <a:cubicBezTo>
                  <a:pt x="3082" y="781"/>
                  <a:pt x="3088" y="810"/>
                  <a:pt x="3064" y="810"/>
                </a:cubicBezTo>
                <a:cubicBezTo>
                  <a:pt x="3040" y="810"/>
                  <a:pt x="3082" y="791"/>
                  <a:pt x="3061" y="789"/>
                </a:cubicBezTo>
                <a:lnTo>
                  <a:pt x="3061" y="789"/>
                </a:lnTo>
                <a:cubicBezTo>
                  <a:pt x="3063" y="788"/>
                  <a:pt x="3065" y="787"/>
                  <a:pt x="3066" y="786"/>
                </a:cubicBezTo>
                <a:cubicBezTo>
                  <a:pt x="3075" y="781"/>
                  <a:pt x="3082" y="775"/>
                  <a:pt x="3087" y="766"/>
                </a:cubicBezTo>
                <a:cubicBezTo>
                  <a:pt x="3092" y="757"/>
                  <a:pt x="3094" y="748"/>
                  <a:pt x="3094" y="738"/>
                </a:cubicBezTo>
                <a:cubicBezTo>
                  <a:pt x="3094" y="730"/>
                  <a:pt x="3093" y="724"/>
                  <a:pt x="3090" y="717"/>
                </a:cubicBezTo>
                <a:cubicBezTo>
                  <a:pt x="3109" y="715"/>
                  <a:pt x="3109" y="693"/>
                  <a:pt x="3122" y="680"/>
                </a:cubicBezTo>
                <a:cubicBezTo>
                  <a:pt x="3135" y="667"/>
                  <a:pt x="3103" y="678"/>
                  <a:pt x="3111" y="662"/>
                </a:cubicBezTo>
                <a:cubicBezTo>
                  <a:pt x="3119" y="646"/>
                  <a:pt x="3125" y="601"/>
                  <a:pt x="3162" y="588"/>
                </a:cubicBezTo>
                <a:cubicBezTo>
                  <a:pt x="3167" y="506"/>
                  <a:pt x="3236" y="418"/>
                  <a:pt x="3291" y="352"/>
                </a:cubicBezTo>
                <a:moveTo>
                  <a:pt x="3715" y="1315"/>
                </a:moveTo>
                <a:cubicBezTo>
                  <a:pt x="3736" y="1315"/>
                  <a:pt x="3741" y="1305"/>
                  <a:pt x="3752" y="1297"/>
                </a:cubicBezTo>
                <a:cubicBezTo>
                  <a:pt x="3556" y="1278"/>
                  <a:pt x="3373" y="1302"/>
                  <a:pt x="3191" y="1291"/>
                </a:cubicBezTo>
                <a:cubicBezTo>
                  <a:pt x="3278" y="1024"/>
                  <a:pt x="3344" y="828"/>
                  <a:pt x="3413" y="543"/>
                </a:cubicBezTo>
                <a:cubicBezTo>
                  <a:pt x="3405" y="545"/>
                  <a:pt x="3400" y="545"/>
                  <a:pt x="3400" y="540"/>
                </a:cubicBezTo>
                <a:lnTo>
                  <a:pt x="3400" y="540"/>
                </a:lnTo>
                <a:cubicBezTo>
                  <a:pt x="3416" y="504"/>
                  <a:pt x="3423" y="471"/>
                  <a:pt x="3423" y="432"/>
                </a:cubicBezTo>
                <a:cubicBezTo>
                  <a:pt x="3423" y="410"/>
                  <a:pt x="3421" y="392"/>
                  <a:pt x="3416" y="371"/>
                </a:cubicBezTo>
                <a:cubicBezTo>
                  <a:pt x="3376" y="326"/>
                  <a:pt x="3334" y="289"/>
                  <a:pt x="3260" y="289"/>
                </a:cubicBezTo>
                <a:cubicBezTo>
                  <a:pt x="3053" y="519"/>
                  <a:pt x="2974" y="873"/>
                  <a:pt x="2844" y="1175"/>
                </a:cubicBezTo>
                <a:cubicBezTo>
                  <a:pt x="2844" y="1225"/>
                  <a:pt x="2812" y="1273"/>
                  <a:pt x="2804" y="1331"/>
                </a:cubicBezTo>
                <a:cubicBezTo>
                  <a:pt x="2799" y="1315"/>
                  <a:pt x="2765" y="1355"/>
                  <a:pt x="2752" y="1328"/>
                </a:cubicBezTo>
                <a:cubicBezTo>
                  <a:pt x="2746" y="1352"/>
                  <a:pt x="2757" y="1336"/>
                  <a:pt x="2762" y="1344"/>
                </a:cubicBezTo>
                <a:cubicBezTo>
                  <a:pt x="2767" y="1352"/>
                  <a:pt x="2748" y="1351"/>
                  <a:pt x="2746" y="1357"/>
                </a:cubicBezTo>
                <a:cubicBezTo>
                  <a:pt x="2743" y="1362"/>
                  <a:pt x="2765" y="1351"/>
                  <a:pt x="2773" y="1365"/>
                </a:cubicBezTo>
                <a:cubicBezTo>
                  <a:pt x="2781" y="1378"/>
                  <a:pt x="2786" y="1355"/>
                  <a:pt x="2797" y="1352"/>
                </a:cubicBezTo>
                <a:cubicBezTo>
                  <a:pt x="2807" y="1349"/>
                  <a:pt x="2799" y="1349"/>
                  <a:pt x="2797" y="1352"/>
                </a:cubicBezTo>
                <a:cubicBezTo>
                  <a:pt x="2794" y="1355"/>
                  <a:pt x="2791" y="1392"/>
                  <a:pt x="2778" y="1397"/>
                </a:cubicBezTo>
                <a:cubicBezTo>
                  <a:pt x="2765" y="1402"/>
                  <a:pt x="2749" y="1405"/>
                  <a:pt x="2759" y="1389"/>
                </a:cubicBezTo>
                <a:lnTo>
                  <a:pt x="2759" y="1389"/>
                </a:lnTo>
                <a:cubicBezTo>
                  <a:pt x="2757" y="1391"/>
                  <a:pt x="2755" y="1392"/>
                  <a:pt x="2753" y="1394"/>
                </a:cubicBezTo>
                <a:cubicBezTo>
                  <a:pt x="2744" y="1399"/>
                  <a:pt x="2735" y="1401"/>
                  <a:pt x="2725" y="1401"/>
                </a:cubicBezTo>
                <a:cubicBezTo>
                  <a:pt x="2715" y="1401"/>
                  <a:pt x="2707" y="1399"/>
                  <a:pt x="2699" y="1394"/>
                </a:cubicBezTo>
                <a:cubicBezTo>
                  <a:pt x="2699" y="1405"/>
                  <a:pt x="2685" y="1397"/>
                  <a:pt x="2680" y="1397"/>
                </a:cubicBezTo>
                <a:cubicBezTo>
                  <a:pt x="2675" y="1397"/>
                  <a:pt x="2685" y="1389"/>
                  <a:pt x="2680" y="1389"/>
                </a:cubicBezTo>
                <a:cubicBezTo>
                  <a:pt x="2675" y="1389"/>
                  <a:pt x="2595" y="1405"/>
                  <a:pt x="2574" y="1379"/>
                </a:cubicBezTo>
                <a:cubicBezTo>
                  <a:pt x="2590" y="1392"/>
                  <a:pt x="2617" y="1371"/>
                  <a:pt x="2627" y="1389"/>
                </a:cubicBezTo>
                <a:cubicBezTo>
                  <a:pt x="2627" y="1363"/>
                  <a:pt x="2662" y="1370"/>
                  <a:pt x="2662" y="1349"/>
                </a:cubicBezTo>
                <a:cubicBezTo>
                  <a:pt x="2662" y="1327"/>
                  <a:pt x="2654" y="1344"/>
                  <a:pt x="2643" y="1336"/>
                </a:cubicBezTo>
                <a:cubicBezTo>
                  <a:pt x="2632" y="1328"/>
                  <a:pt x="2603" y="1352"/>
                  <a:pt x="2593" y="1344"/>
                </a:cubicBezTo>
                <a:cubicBezTo>
                  <a:pt x="2582" y="1336"/>
                  <a:pt x="2590" y="1357"/>
                  <a:pt x="2582" y="1357"/>
                </a:cubicBezTo>
                <a:lnTo>
                  <a:pt x="2582" y="1344"/>
                </a:lnTo>
                <a:cubicBezTo>
                  <a:pt x="2566" y="1355"/>
                  <a:pt x="2566" y="1354"/>
                  <a:pt x="2543" y="1349"/>
                </a:cubicBezTo>
                <a:cubicBezTo>
                  <a:pt x="2519" y="1343"/>
                  <a:pt x="2561" y="1363"/>
                  <a:pt x="2548" y="1365"/>
                </a:cubicBezTo>
                <a:cubicBezTo>
                  <a:pt x="2492" y="1352"/>
                  <a:pt x="2471" y="1376"/>
                  <a:pt x="2408" y="1365"/>
                </a:cubicBezTo>
                <a:cubicBezTo>
                  <a:pt x="2408" y="1368"/>
                  <a:pt x="2400" y="1365"/>
                  <a:pt x="2400" y="1371"/>
                </a:cubicBezTo>
                <a:cubicBezTo>
                  <a:pt x="2400" y="1376"/>
                  <a:pt x="2405" y="1376"/>
                  <a:pt x="2400" y="1376"/>
                </a:cubicBezTo>
                <a:lnTo>
                  <a:pt x="2400" y="1371"/>
                </a:lnTo>
                <a:lnTo>
                  <a:pt x="2400" y="1371"/>
                </a:lnTo>
                <a:cubicBezTo>
                  <a:pt x="2333" y="1377"/>
                  <a:pt x="2276" y="1379"/>
                  <a:pt x="2208" y="1379"/>
                </a:cubicBezTo>
                <a:cubicBezTo>
                  <a:pt x="2131" y="1379"/>
                  <a:pt x="2066" y="1376"/>
                  <a:pt x="1990" y="1368"/>
                </a:cubicBezTo>
                <a:lnTo>
                  <a:pt x="1990" y="1368"/>
                </a:lnTo>
                <a:cubicBezTo>
                  <a:pt x="1981" y="1388"/>
                  <a:pt x="1977" y="1406"/>
                  <a:pt x="1977" y="1427"/>
                </a:cubicBezTo>
                <a:cubicBezTo>
                  <a:pt x="1977" y="1454"/>
                  <a:pt x="1983" y="1476"/>
                  <a:pt x="1996" y="1499"/>
                </a:cubicBezTo>
                <a:cubicBezTo>
                  <a:pt x="1999" y="1504"/>
                  <a:pt x="2002" y="1509"/>
                  <a:pt x="2005" y="1513"/>
                </a:cubicBezTo>
                <a:cubicBezTo>
                  <a:pt x="2058" y="1524"/>
                  <a:pt x="2082" y="1521"/>
                  <a:pt x="2125" y="1532"/>
                </a:cubicBezTo>
                <a:cubicBezTo>
                  <a:pt x="2357" y="1511"/>
                  <a:pt x="2527" y="1482"/>
                  <a:pt x="2765" y="1455"/>
                </a:cubicBezTo>
                <a:cubicBezTo>
                  <a:pt x="2770" y="1513"/>
                  <a:pt x="2730" y="1574"/>
                  <a:pt x="2736" y="1627"/>
                </a:cubicBezTo>
                <a:cubicBezTo>
                  <a:pt x="2685" y="1807"/>
                  <a:pt x="2656" y="2021"/>
                  <a:pt x="2622" y="2213"/>
                </a:cubicBezTo>
                <a:lnTo>
                  <a:pt x="2622" y="2213"/>
                </a:lnTo>
                <a:lnTo>
                  <a:pt x="2622" y="2213"/>
                </a:lnTo>
                <a:cubicBezTo>
                  <a:pt x="2613" y="2219"/>
                  <a:pt x="2605" y="2223"/>
                  <a:pt x="2595" y="2227"/>
                </a:cubicBezTo>
                <a:lnTo>
                  <a:pt x="2582" y="2227"/>
                </a:lnTo>
                <a:cubicBezTo>
                  <a:pt x="2577" y="2211"/>
                  <a:pt x="2577" y="2190"/>
                  <a:pt x="2561" y="2187"/>
                </a:cubicBezTo>
                <a:cubicBezTo>
                  <a:pt x="2545" y="2184"/>
                  <a:pt x="2550" y="2213"/>
                  <a:pt x="2532" y="2213"/>
                </a:cubicBezTo>
                <a:cubicBezTo>
                  <a:pt x="2529" y="2269"/>
                  <a:pt x="2556" y="2311"/>
                  <a:pt x="2580" y="2354"/>
                </a:cubicBezTo>
                <a:cubicBezTo>
                  <a:pt x="2593" y="2354"/>
                  <a:pt x="2601" y="2356"/>
                  <a:pt x="2603" y="2367"/>
                </a:cubicBezTo>
                <a:cubicBezTo>
                  <a:pt x="2590" y="2616"/>
                  <a:pt x="2561" y="2920"/>
                  <a:pt x="2733" y="3102"/>
                </a:cubicBezTo>
                <a:cubicBezTo>
                  <a:pt x="2797" y="3155"/>
                  <a:pt x="2892" y="3129"/>
                  <a:pt x="2961" y="3100"/>
                </a:cubicBezTo>
                <a:cubicBezTo>
                  <a:pt x="3103" y="2986"/>
                  <a:pt x="3209" y="2827"/>
                  <a:pt x="3320" y="2695"/>
                </a:cubicBezTo>
                <a:cubicBezTo>
                  <a:pt x="3312" y="2687"/>
                  <a:pt x="3310" y="2700"/>
                  <a:pt x="3310" y="2690"/>
                </a:cubicBezTo>
                <a:cubicBezTo>
                  <a:pt x="3360" y="2631"/>
                  <a:pt x="3389" y="2549"/>
                  <a:pt x="3424" y="2502"/>
                </a:cubicBezTo>
                <a:cubicBezTo>
                  <a:pt x="3405" y="2491"/>
                  <a:pt x="3400" y="2515"/>
                  <a:pt x="3392" y="2504"/>
                </a:cubicBezTo>
                <a:cubicBezTo>
                  <a:pt x="3384" y="2494"/>
                  <a:pt x="3399" y="2489"/>
                  <a:pt x="3402" y="2481"/>
                </a:cubicBezTo>
                <a:cubicBezTo>
                  <a:pt x="3404" y="2473"/>
                  <a:pt x="3428" y="2489"/>
                  <a:pt x="3431" y="2473"/>
                </a:cubicBezTo>
                <a:cubicBezTo>
                  <a:pt x="3433" y="2457"/>
                  <a:pt x="3416" y="2481"/>
                  <a:pt x="3413" y="2467"/>
                </a:cubicBezTo>
                <a:cubicBezTo>
                  <a:pt x="3410" y="2454"/>
                  <a:pt x="3418" y="2438"/>
                  <a:pt x="3439" y="2441"/>
                </a:cubicBezTo>
                <a:cubicBezTo>
                  <a:pt x="3455" y="2356"/>
                  <a:pt x="3540" y="2282"/>
                  <a:pt x="3558" y="2203"/>
                </a:cubicBezTo>
                <a:cubicBezTo>
                  <a:pt x="3553" y="2219"/>
                  <a:pt x="3527" y="2230"/>
                  <a:pt x="3535" y="2251"/>
                </a:cubicBezTo>
                <a:cubicBezTo>
                  <a:pt x="3543" y="2273"/>
                  <a:pt x="3521" y="2277"/>
                  <a:pt x="3503" y="2277"/>
                </a:cubicBezTo>
                <a:cubicBezTo>
                  <a:pt x="3484" y="2277"/>
                  <a:pt x="3514" y="2282"/>
                  <a:pt x="3514" y="2290"/>
                </a:cubicBezTo>
                <a:lnTo>
                  <a:pt x="3514" y="2290"/>
                </a:lnTo>
                <a:cubicBezTo>
                  <a:pt x="3488" y="2309"/>
                  <a:pt x="3469" y="2331"/>
                  <a:pt x="3453" y="2358"/>
                </a:cubicBezTo>
                <a:cubicBezTo>
                  <a:pt x="3443" y="2376"/>
                  <a:pt x="3437" y="2390"/>
                  <a:pt x="3431" y="2409"/>
                </a:cubicBezTo>
                <a:lnTo>
                  <a:pt x="3410" y="2415"/>
                </a:lnTo>
                <a:lnTo>
                  <a:pt x="3410" y="2415"/>
                </a:lnTo>
                <a:cubicBezTo>
                  <a:pt x="3319" y="2560"/>
                  <a:pt x="3229" y="2675"/>
                  <a:pt x="3111" y="2801"/>
                </a:cubicBezTo>
                <a:lnTo>
                  <a:pt x="3101" y="2790"/>
                </a:lnTo>
                <a:cubicBezTo>
                  <a:pt x="3098" y="2803"/>
                  <a:pt x="3108" y="2801"/>
                  <a:pt x="3103" y="2811"/>
                </a:cubicBezTo>
                <a:cubicBezTo>
                  <a:pt x="3097" y="2822"/>
                  <a:pt x="3081" y="2846"/>
                  <a:pt x="3058" y="2840"/>
                </a:cubicBezTo>
                <a:cubicBezTo>
                  <a:pt x="3034" y="2835"/>
                  <a:pt x="3072" y="2844"/>
                  <a:pt x="3064" y="2854"/>
                </a:cubicBezTo>
                <a:cubicBezTo>
                  <a:pt x="3056" y="2865"/>
                  <a:pt x="3024" y="2907"/>
                  <a:pt x="2998" y="2901"/>
                </a:cubicBezTo>
                <a:cubicBezTo>
                  <a:pt x="3109" y="2758"/>
                  <a:pt x="3246" y="2621"/>
                  <a:pt x="3334" y="2467"/>
                </a:cubicBezTo>
                <a:cubicBezTo>
                  <a:pt x="3336" y="2467"/>
                  <a:pt x="3336" y="2475"/>
                  <a:pt x="3339" y="2475"/>
                </a:cubicBezTo>
                <a:cubicBezTo>
                  <a:pt x="3342" y="2475"/>
                  <a:pt x="3336" y="2465"/>
                  <a:pt x="3336" y="2462"/>
                </a:cubicBezTo>
                <a:cubicBezTo>
                  <a:pt x="3410" y="2412"/>
                  <a:pt x="3424" y="2325"/>
                  <a:pt x="3492" y="2277"/>
                </a:cubicBezTo>
                <a:cubicBezTo>
                  <a:pt x="3492" y="2269"/>
                  <a:pt x="3487" y="2269"/>
                  <a:pt x="3490" y="2256"/>
                </a:cubicBezTo>
                <a:cubicBezTo>
                  <a:pt x="3540" y="2216"/>
                  <a:pt x="3558" y="2147"/>
                  <a:pt x="3601" y="2097"/>
                </a:cubicBezTo>
                <a:cubicBezTo>
                  <a:pt x="3519" y="2161"/>
                  <a:pt x="3476" y="2264"/>
                  <a:pt x="3413" y="2346"/>
                </a:cubicBezTo>
                <a:lnTo>
                  <a:pt x="3413" y="2346"/>
                </a:lnTo>
                <a:cubicBezTo>
                  <a:pt x="3348" y="2417"/>
                  <a:pt x="3300" y="2483"/>
                  <a:pt x="3252" y="2566"/>
                </a:cubicBezTo>
                <a:cubicBezTo>
                  <a:pt x="3251" y="2567"/>
                  <a:pt x="3250" y="2569"/>
                  <a:pt x="3249" y="2571"/>
                </a:cubicBezTo>
                <a:cubicBezTo>
                  <a:pt x="3230" y="2589"/>
                  <a:pt x="3207" y="2597"/>
                  <a:pt x="3204" y="2629"/>
                </a:cubicBezTo>
                <a:cubicBezTo>
                  <a:pt x="3201" y="2661"/>
                  <a:pt x="3169" y="2682"/>
                  <a:pt x="3140" y="2690"/>
                </a:cubicBezTo>
                <a:cubicBezTo>
                  <a:pt x="3110" y="2698"/>
                  <a:pt x="3135" y="2708"/>
                  <a:pt x="3138" y="2721"/>
                </a:cubicBezTo>
                <a:cubicBezTo>
                  <a:pt x="3011" y="2819"/>
                  <a:pt x="2947" y="2983"/>
                  <a:pt x="2765" y="3028"/>
                </a:cubicBezTo>
                <a:lnTo>
                  <a:pt x="2738" y="3023"/>
                </a:lnTo>
                <a:cubicBezTo>
                  <a:pt x="2659" y="2877"/>
                  <a:pt x="2712" y="2708"/>
                  <a:pt x="2680" y="2565"/>
                </a:cubicBezTo>
                <a:cubicBezTo>
                  <a:pt x="2688" y="2563"/>
                  <a:pt x="2693" y="2555"/>
                  <a:pt x="2699" y="2549"/>
                </a:cubicBezTo>
                <a:lnTo>
                  <a:pt x="2699" y="2549"/>
                </a:lnTo>
                <a:cubicBezTo>
                  <a:pt x="2699" y="2507"/>
                  <a:pt x="2701" y="2470"/>
                  <a:pt x="2707" y="2428"/>
                </a:cubicBezTo>
                <a:cubicBezTo>
                  <a:pt x="2701" y="2420"/>
                  <a:pt x="2696" y="2436"/>
                  <a:pt x="2696" y="2422"/>
                </a:cubicBezTo>
                <a:cubicBezTo>
                  <a:pt x="2696" y="2409"/>
                  <a:pt x="2707" y="2380"/>
                  <a:pt x="2707" y="2348"/>
                </a:cubicBezTo>
                <a:lnTo>
                  <a:pt x="2707" y="2348"/>
                </a:lnTo>
                <a:cubicBezTo>
                  <a:pt x="2746" y="2312"/>
                  <a:pt x="2775" y="2275"/>
                  <a:pt x="2802" y="2228"/>
                </a:cubicBezTo>
                <a:cubicBezTo>
                  <a:pt x="2825" y="2189"/>
                  <a:pt x="2840" y="2154"/>
                  <a:pt x="2852" y="2110"/>
                </a:cubicBezTo>
                <a:lnTo>
                  <a:pt x="2852" y="2110"/>
                </a:lnTo>
                <a:cubicBezTo>
                  <a:pt x="2938" y="1959"/>
                  <a:pt x="2997" y="1823"/>
                  <a:pt x="3051" y="1656"/>
                </a:cubicBezTo>
                <a:lnTo>
                  <a:pt x="3064" y="1656"/>
                </a:lnTo>
                <a:cubicBezTo>
                  <a:pt x="3048" y="1630"/>
                  <a:pt x="3076" y="1609"/>
                  <a:pt x="3082" y="1577"/>
                </a:cubicBezTo>
                <a:cubicBezTo>
                  <a:pt x="3087" y="1545"/>
                  <a:pt x="3090" y="1582"/>
                  <a:pt x="3098" y="1577"/>
                </a:cubicBezTo>
                <a:cubicBezTo>
                  <a:pt x="3106" y="1572"/>
                  <a:pt x="3089" y="1556"/>
                  <a:pt x="3095" y="1540"/>
                </a:cubicBezTo>
                <a:cubicBezTo>
                  <a:pt x="3100" y="1524"/>
                  <a:pt x="3100" y="1551"/>
                  <a:pt x="3103" y="1551"/>
                </a:cubicBezTo>
                <a:cubicBezTo>
                  <a:pt x="3105" y="1551"/>
                  <a:pt x="3130" y="1469"/>
                  <a:pt x="3151" y="1431"/>
                </a:cubicBezTo>
                <a:cubicBezTo>
                  <a:pt x="3260" y="1421"/>
                  <a:pt x="3365" y="1418"/>
                  <a:pt x="3455" y="1410"/>
                </a:cubicBezTo>
                <a:cubicBezTo>
                  <a:pt x="3490" y="1421"/>
                  <a:pt x="3558" y="1426"/>
                  <a:pt x="3569" y="1408"/>
                </a:cubicBezTo>
                <a:cubicBezTo>
                  <a:pt x="3580" y="1389"/>
                  <a:pt x="3592" y="1410"/>
                  <a:pt x="3611" y="1421"/>
                </a:cubicBezTo>
                <a:cubicBezTo>
                  <a:pt x="3629" y="1431"/>
                  <a:pt x="3611" y="1408"/>
                  <a:pt x="3619" y="1408"/>
                </a:cubicBezTo>
                <a:lnTo>
                  <a:pt x="3619" y="1421"/>
                </a:lnTo>
                <a:cubicBezTo>
                  <a:pt x="3643" y="1418"/>
                  <a:pt x="3646" y="1424"/>
                  <a:pt x="3662" y="1413"/>
                </a:cubicBezTo>
                <a:cubicBezTo>
                  <a:pt x="3678" y="1402"/>
                  <a:pt x="3717" y="1424"/>
                  <a:pt x="3717" y="1410"/>
                </a:cubicBezTo>
                <a:cubicBezTo>
                  <a:pt x="3831" y="1447"/>
                  <a:pt x="3921" y="1421"/>
                  <a:pt x="4029" y="1469"/>
                </a:cubicBezTo>
                <a:cubicBezTo>
                  <a:pt x="4014" y="1476"/>
                  <a:pt x="3987" y="1476"/>
                  <a:pt x="3977" y="1495"/>
                </a:cubicBezTo>
                <a:lnTo>
                  <a:pt x="3977" y="1495"/>
                </a:lnTo>
                <a:lnTo>
                  <a:pt x="3977" y="1495"/>
                </a:lnTo>
                <a:cubicBezTo>
                  <a:pt x="3988" y="1502"/>
                  <a:pt x="4000" y="1505"/>
                  <a:pt x="4014" y="1505"/>
                </a:cubicBezTo>
                <a:cubicBezTo>
                  <a:pt x="4027" y="1505"/>
                  <a:pt x="4039" y="1502"/>
                  <a:pt x="4051" y="1495"/>
                </a:cubicBezTo>
                <a:lnTo>
                  <a:pt x="4051" y="1495"/>
                </a:lnTo>
                <a:cubicBezTo>
                  <a:pt x="4061" y="1516"/>
                  <a:pt x="4101" y="1500"/>
                  <a:pt x="4090" y="1516"/>
                </a:cubicBezTo>
                <a:cubicBezTo>
                  <a:pt x="4133" y="1484"/>
                  <a:pt x="4119" y="1400"/>
                  <a:pt x="4077" y="1357"/>
                </a:cubicBezTo>
                <a:cubicBezTo>
                  <a:pt x="4056" y="1371"/>
                  <a:pt x="4050" y="1355"/>
                  <a:pt x="4037" y="1347"/>
                </a:cubicBezTo>
                <a:cubicBezTo>
                  <a:pt x="4023" y="1339"/>
                  <a:pt x="4035" y="1352"/>
                  <a:pt x="4029" y="1352"/>
                </a:cubicBezTo>
                <a:lnTo>
                  <a:pt x="4029" y="1360"/>
                </a:lnTo>
                <a:cubicBezTo>
                  <a:pt x="4029" y="1360"/>
                  <a:pt x="4035" y="1365"/>
                  <a:pt x="4029" y="1368"/>
                </a:cubicBezTo>
                <a:lnTo>
                  <a:pt x="4029" y="1360"/>
                </a:lnTo>
                <a:cubicBezTo>
                  <a:pt x="4016" y="1368"/>
                  <a:pt x="4024" y="1352"/>
                  <a:pt x="4029" y="1352"/>
                </a:cubicBezTo>
                <a:lnTo>
                  <a:pt x="4029" y="1352"/>
                </a:lnTo>
                <a:lnTo>
                  <a:pt x="4029" y="1351"/>
                </a:lnTo>
                <a:cubicBezTo>
                  <a:pt x="4027" y="1347"/>
                  <a:pt x="4026" y="1344"/>
                  <a:pt x="4026" y="1340"/>
                </a:cubicBezTo>
                <a:cubicBezTo>
                  <a:pt x="4026" y="1338"/>
                  <a:pt x="4026" y="1336"/>
                  <a:pt x="4027" y="1334"/>
                </a:cubicBezTo>
                <a:lnTo>
                  <a:pt x="4027" y="1334"/>
                </a:lnTo>
                <a:cubicBezTo>
                  <a:pt x="3935" y="1316"/>
                  <a:pt x="3856" y="1306"/>
                  <a:pt x="3762" y="1299"/>
                </a:cubicBezTo>
                <a:cubicBezTo>
                  <a:pt x="3757" y="1318"/>
                  <a:pt x="3789" y="1299"/>
                  <a:pt x="3781" y="1315"/>
                </a:cubicBezTo>
                <a:lnTo>
                  <a:pt x="3768" y="1315"/>
                </a:lnTo>
                <a:cubicBezTo>
                  <a:pt x="3762" y="1328"/>
                  <a:pt x="3778" y="1320"/>
                  <a:pt x="3778" y="1331"/>
                </a:cubicBezTo>
                <a:lnTo>
                  <a:pt x="3778" y="1331"/>
                </a:lnTo>
                <a:cubicBezTo>
                  <a:pt x="3778" y="1330"/>
                  <a:pt x="3779" y="1330"/>
                  <a:pt x="3779" y="1330"/>
                </a:cubicBezTo>
                <a:cubicBezTo>
                  <a:pt x="3782" y="1325"/>
                  <a:pt x="3785" y="1321"/>
                  <a:pt x="3789" y="1319"/>
                </a:cubicBezTo>
                <a:cubicBezTo>
                  <a:pt x="3793" y="1316"/>
                  <a:pt x="3797" y="1315"/>
                  <a:pt x="3802" y="1315"/>
                </a:cubicBezTo>
                <a:cubicBezTo>
                  <a:pt x="3802" y="1320"/>
                  <a:pt x="3804" y="1323"/>
                  <a:pt x="3807" y="1331"/>
                </a:cubicBezTo>
                <a:cubicBezTo>
                  <a:pt x="3809" y="1339"/>
                  <a:pt x="3812" y="1318"/>
                  <a:pt x="3820" y="1318"/>
                </a:cubicBezTo>
                <a:cubicBezTo>
                  <a:pt x="3828" y="1318"/>
                  <a:pt x="3910" y="1318"/>
                  <a:pt x="3932" y="1344"/>
                </a:cubicBezTo>
                <a:lnTo>
                  <a:pt x="3934" y="1344"/>
                </a:lnTo>
                <a:cubicBezTo>
                  <a:pt x="3934" y="1342"/>
                  <a:pt x="3939" y="1344"/>
                  <a:pt x="3934" y="1344"/>
                </a:cubicBezTo>
                <a:cubicBezTo>
                  <a:pt x="3929" y="1344"/>
                  <a:pt x="3932" y="1349"/>
                  <a:pt x="3932" y="1344"/>
                </a:cubicBezTo>
                <a:cubicBezTo>
                  <a:pt x="3932" y="1339"/>
                  <a:pt x="3918" y="1347"/>
                  <a:pt x="3918" y="1355"/>
                </a:cubicBezTo>
                <a:cubicBezTo>
                  <a:pt x="3918" y="1363"/>
                  <a:pt x="3932" y="1349"/>
                  <a:pt x="3937" y="1360"/>
                </a:cubicBezTo>
                <a:cubicBezTo>
                  <a:pt x="3942" y="1371"/>
                  <a:pt x="3945" y="1342"/>
                  <a:pt x="3953" y="1342"/>
                </a:cubicBezTo>
                <a:cubicBezTo>
                  <a:pt x="3961" y="1342"/>
                  <a:pt x="3939" y="1360"/>
                  <a:pt x="3958" y="1360"/>
                </a:cubicBezTo>
                <a:cubicBezTo>
                  <a:pt x="3977" y="1360"/>
                  <a:pt x="3960" y="1344"/>
                  <a:pt x="3987" y="1344"/>
                </a:cubicBezTo>
                <a:cubicBezTo>
                  <a:pt x="4013" y="1344"/>
                  <a:pt x="3971" y="1347"/>
                  <a:pt x="3974" y="1360"/>
                </a:cubicBezTo>
                <a:lnTo>
                  <a:pt x="3974" y="1360"/>
                </a:lnTo>
                <a:cubicBezTo>
                  <a:pt x="3996" y="1370"/>
                  <a:pt x="4016" y="1378"/>
                  <a:pt x="4040" y="1384"/>
                </a:cubicBezTo>
                <a:cubicBezTo>
                  <a:pt x="4040" y="1381"/>
                  <a:pt x="4048" y="1384"/>
                  <a:pt x="4040" y="1384"/>
                </a:cubicBezTo>
                <a:cubicBezTo>
                  <a:pt x="4032" y="1384"/>
                  <a:pt x="4061" y="1388"/>
                  <a:pt x="4056" y="1402"/>
                </a:cubicBezTo>
                <a:cubicBezTo>
                  <a:pt x="4051" y="1415"/>
                  <a:pt x="3995" y="1407"/>
                  <a:pt x="3961" y="1389"/>
                </a:cubicBezTo>
                <a:cubicBezTo>
                  <a:pt x="3926" y="1370"/>
                  <a:pt x="3913" y="1387"/>
                  <a:pt x="3934" y="1376"/>
                </a:cubicBezTo>
                <a:cubicBezTo>
                  <a:pt x="3955" y="1365"/>
                  <a:pt x="3910" y="1370"/>
                  <a:pt x="3908" y="1381"/>
                </a:cubicBezTo>
                <a:cubicBezTo>
                  <a:pt x="3905" y="1391"/>
                  <a:pt x="3905" y="1368"/>
                  <a:pt x="3894" y="1371"/>
                </a:cubicBezTo>
                <a:lnTo>
                  <a:pt x="3887" y="1371"/>
                </a:lnTo>
                <a:cubicBezTo>
                  <a:pt x="3887" y="1379"/>
                  <a:pt x="3868" y="1379"/>
                  <a:pt x="3871" y="1371"/>
                </a:cubicBezTo>
                <a:cubicBezTo>
                  <a:pt x="3873" y="1363"/>
                  <a:pt x="3868" y="1387"/>
                  <a:pt x="3855" y="1381"/>
                </a:cubicBezTo>
                <a:cubicBezTo>
                  <a:pt x="3757" y="1352"/>
                  <a:pt x="3685" y="1381"/>
                  <a:pt x="3614" y="1352"/>
                </a:cubicBezTo>
                <a:cubicBezTo>
                  <a:pt x="3614" y="1357"/>
                  <a:pt x="3622" y="1360"/>
                  <a:pt x="3614" y="1360"/>
                </a:cubicBezTo>
                <a:lnTo>
                  <a:pt x="3614" y="1360"/>
                </a:lnTo>
                <a:cubicBezTo>
                  <a:pt x="3604" y="1359"/>
                  <a:pt x="3596" y="1359"/>
                  <a:pt x="3586" y="1359"/>
                </a:cubicBezTo>
                <a:cubicBezTo>
                  <a:pt x="3576" y="1359"/>
                  <a:pt x="3568" y="1359"/>
                  <a:pt x="3558" y="1360"/>
                </a:cubicBezTo>
                <a:cubicBezTo>
                  <a:pt x="3561" y="1357"/>
                  <a:pt x="3561" y="1355"/>
                  <a:pt x="3556" y="1352"/>
                </a:cubicBezTo>
                <a:cubicBezTo>
                  <a:pt x="3551" y="1349"/>
                  <a:pt x="3492" y="1347"/>
                  <a:pt x="3469" y="1368"/>
                </a:cubicBezTo>
                <a:cubicBezTo>
                  <a:pt x="3445" y="1389"/>
                  <a:pt x="3487" y="1373"/>
                  <a:pt x="3495" y="1387"/>
                </a:cubicBezTo>
                <a:cubicBezTo>
                  <a:pt x="3503" y="1400"/>
                  <a:pt x="3454" y="1387"/>
                  <a:pt x="3439" y="1387"/>
                </a:cubicBezTo>
                <a:cubicBezTo>
                  <a:pt x="3423" y="1387"/>
                  <a:pt x="3447" y="1368"/>
                  <a:pt x="3429" y="1368"/>
                </a:cubicBezTo>
                <a:cubicBezTo>
                  <a:pt x="3410" y="1368"/>
                  <a:pt x="3426" y="1379"/>
                  <a:pt x="3431" y="1381"/>
                </a:cubicBezTo>
                <a:lnTo>
                  <a:pt x="3431" y="1381"/>
                </a:lnTo>
                <a:cubicBezTo>
                  <a:pt x="3416" y="1387"/>
                  <a:pt x="3402" y="1390"/>
                  <a:pt x="3386" y="1390"/>
                </a:cubicBezTo>
                <a:cubicBezTo>
                  <a:pt x="3376" y="1390"/>
                  <a:pt x="3367" y="1389"/>
                  <a:pt x="3357" y="1387"/>
                </a:cubicBezTo>
                <a:cubicBezTo>
                  <a:pt x="3352" y="1394"/>
                  <a:pt x="3322" y="1394"/>
                  <a:pt x="3320" y="1387"/>
                </a:cubicBezTo>
                <a:cubicBezTo>
                  <a:pt x="3317" y="1379"/>
                  <a:pt x="3338" y="1387"/>
                  <a:pt x="3357" y="1387"/>
                </a:cubicBezTo>
                <a:cubicBezTo>
                  <a:pt x="3375" y="1387"/>
                  <a:pt x="3384" y="1371"/>
                  <a:pt x="3376" y="1360"/>
                </a:cubicBezTo>
                <a:cubicBezTo>
                  <a:pt x="3368" y="1349"/>
                  <a:pt x="3370" y="1378"/>
                  <a:pt x="3357" y="1373"/>
                </a:cubicBezTo>
                <a:cubicBezTo>
                  <a:pt x="3343" y="1367"/>
                  <a:pt x="3304" y="1373"/>
                  <a:pt x="3278" y="1371"/>
                </a:cubicBezTo>
                <a:cubicBezTo>
                  <a:pt x="3251" y="1368"/>
                  <a:pt x="3299" y="1359"/>
                  <a:pt x="3281" y="1357"/>
                </a:cubicBezTo>
                <a:cubicBezTo>
                  <a:pt x="3262" y="1354"/>
                  <a:pt x="3207" y="1368"/>
                  <a:pt x="3170" y="1368"/>
                </a:cubicBezTo>
                <a:cubicBezTo>
                  <a:pt x="3175" y="1355"/>
                  <a:pt x="3175" y="1342"/>
                  <a:pt x="3191" y="1339"/>
                </a:cubicBezTo>
                <a:cubicBezTo>
                  <a:pt x="3207" y="1336"/>
                  <a:pt x="3203" y="1355"/>
                  <a:pt x="3209" y="1342"/>
                </a:cubicBezTo>
                <a:cubicBezTo>
                  <a:pt x="3214" y="1328"/>
                  <a:pt x="3206" y="1334"/>
                  <a:pt x="3209" y="1331"/>
                </a:cubicBezTo>
                <a:cubicBezTo>
                  <a:pt x="3211" y="1328"/>
                  <a:pt x="3188" y="1339"/>
                  <a:pt x="3180" y="1328"/>
                </a:cubicBezTo>
                <a:lnTo>
                  <a:pt x="3180" y="1328"/>
                </a:lnTo>
                <a:cubicBezTo>
                  <a:pt x="3201" y="1319"/>
                  <a:pt x="3220" y="1315"/>
                  <a:pt x="3243" y="1315"/>
                </a:cubicBezTo>
                <a:cubicBezTo>
                  <a:pt x="3257" y="1315"/>
                  <a:pt x="3269" y="1317"/>
                  <a:pt x="3283" y="1320"/>
                </a:cubicBezTo>
                <a:cubicBezTo>
                  <a:pt x="3294" y="1299"/>
                  <a:pt x="3318" y="1325"/>
                  <a:pt x="3334" y="1307"/>
                </a:cubicBezTo>
                <a:cubicBezTo>
                  <a:pt x="3349" y="1288"/>
                  <a:pt x="3339" y="1307"/>
                  <a:pt x="3344" y="1307"/>
                </a:cubicBezTo>
                <a:cubicBezTo>
                  <a:pt x="3349" y="1307"/>
                  <a:pt x="3387" y="1302"/>
                  <a:pt x="3400" y="1328"/>
                </a:cubicBezTo>
                <a:cubicBezTo>
                  <a:pt x="3405" y="1307"/>
                  <a:pt x="3386" y="1318"/>
                  <a:pt x="3389" y="1302"/>
                </a:cubicBezTo>
                <a:cubicBezTo>
                  <a:pt x="3391" y="1286"/>
                  <a:pt x="3413" y="1305"/>
                  <a:pt x="3413" y="1318"/>
                </a:cubicBezTo>
                <a:cubicBezTo>
                  <a:pt x="3413" y="1331"/>
                  <a:pt x="3450" y="1320"/>
                  <a:pt x="3479" y="1318"/>
                </a:cubicBezTo>
                <a:lnTo>
                  <a:pt x="3479" y="1307"/>
                </a:lnTo>
                <a:cubicBezTo>
                  <a:pt x="3476" y="1305"/>
                  <a:pt x="3469" y="1307"/>
                  <a:pt x="3469" y="1302"/>
                </a:cubicBezTo>
                <a:cubicBezTo>
                  <a:pt x="3469" y="1297"/>
                  <a:pt x="3479" y="1302"/>
                  <a:pt x="3479" y="1307"/>
                </a:cubicBezTo>
                <a:cubicBezTo>
                  <a:pt x="3479" y="1312"/>
                  <a:pt x="3495" y="1320"/>
                  <a:pt x="3514" y="1318"/>
                </a:cubicBezTo>
                <a:cubicBezTo>
                  <a:pt x="3532" y="1315"/>
                  <a:pt x="3535" y="1307"/>
                  <a:pt x="3548" y="1302"/>
                </a:cubicBezTo>
                <a:cubicBezTo>
                  <a:pt x="3561" y="1297"/>
                  <a:pt x="3664" y="1302"/>
                  <a:pt x="3715" y="1318"/>
                </a:cubicBezTo>
                <a:lnTo>
                  <a:pt x="3715" y="1315"/>
                </a:lnTo>
                <a:moveTo>
                  <a:pt x="1696" y="2639"/>
                </a:moveTo>
                <a:cubicBezTo>
                  <a:pt x="1696" y="2634"/>
                  <a:pt x="1704" y="2634"/>
                  <a:pt x="1696" y="2639"/>
                </a:cubicBezTo>
                <a:moveTo>
                  <a:pt x="2005" y="2586"/>
                </a:moveTo>
                <a:lnTo>
                  <a:pt x="2008" y="2586"/>
                </a:lnTo>
                <a:lnTo>
                  <a:pt x="2008" y="2579"/>
                </a:lnTo>
                <a:lnTo>
                  <a:pt x="2005" y="2579"/>
                </a:lnTo>
                <a:lnTo>
                  <a:pt x="2005" y="2586"/>
                </a:lnTo>
                <a:moveTo>
                  <a:pt x="1720" y="2565"/>
                </a:moveTo>
                <a:cubicBezTo>
                  <a:pt x="1717" y="2586"/>
                  <a:pt x="1696" y="2608"/>
                  <a:pt x="1704" y="2629"/>
                </a:cubicBezTo>
                <a:cubicBezTo>
                  <a:pt x="1704" y="2608"/>
                  <a:pt x="1730" y="2579"/>
                  <a:pt x="1720" y="2565"/>
                </a:cubicBezTo>
                <a:moveTo>
                  <a:pt x="2294" y="2547"/>
                </a:moveTo>
                <a:cubicBezTo>
                  <a:pt x="2296" y="2534"/>
                  <a:pt x="2289" y="2565"/>
                  <a:pt x="2294" y="2547"/>
                </a:cubicBezTo>
                <a:moveTo>
                  <a:pt x="1733" y="2534"/>
                </a:moveTo>
                <a:cubicBezTo>
                  <a:pt x="1736" y="2539"/>
                  <a:pt x="1719" y="2555"/>
                  <a:pt x="1730" y="2563"/>
                </a:cubicBezTo>
                <a:cubicBezTo>
                  <a:pt x="1740" y="2571"/>
                  <a:pt x="1754" y="2539"/>
                  <a:pt x="1733" y="2534"/>
                </a:cubicBezTo>
                <a:moveTo>
                  <a:pt x="2294" y="2515"/>
                </a:moveTo>
                <a:cubicBezTo>
                  <a:pt x="2294" y="2526"/>
                  <a:pt x="2288" y="2539"/>
                  <a:pt x="2296" y="2539"/>
                </a:cubicBezTo>
                <a:cubicBezTo>
                  <a:pt x="2303" y="2539"/>
                  <a:pt x="2302" y="2504"/>
                  <a:pt x="2294" y="2515"/>
                </a:cubicBezTo>
                <a:moveTo>
                  <a:pt x="1987" y="2515"/>
                </a:moveTo>
                <a:cubicBezTo>
                  <a:pt x="1982" y="2515"/>
                  <a:pt x="1987" y="2523"/>
                  <a:pt x="1987" y="2515"/>
                </a:cubicBezTo>
                <a:moveTo>
                  <a:pt x="1744" y="2515"/>
                </a:moveTo>
                <a:cubicBezTo>
                  <a:pt x="1744" y="2515"/>
                  <a:pt x="1754" y="2510"/>
                  <a:pt x="1744" y="2515"/>
                </a:cubicBezTo>
                <a:moveTo>
                  <a:pt x="2294" y="2512"/>
                </a:moveTo>
                <a:cubicBezTo>
                  <a:pt x="2294" y="2512"/>
                  <a:pt x="2294" y="2499"/>
                  <a:pt x="2294" y="2512"/>
                </a:cubicBezTo>
                <a:moveTo>
                  <a:pt x="1992" y="2504"/>
                </a:moveTo>
                <a:cubicBezTo>
                  <a:pt x="1992" y="2504"/>
                  <a:pt x="2003" y="2491"/>
                  <a:pt x="1992" y="2504"/>
                </a:cubicBezTo>
                <a:moveTo>
                  <a:pt x="1762" y="2497"/>
                </a:moveTo>
                <a:cubicBezTo>
                  <a:pt x="1754" y="2491"/>
                  <a:pt x="1743" y="2505"/>
                  <a:pt x="1754" y="2510"/>
                </a:cubicBezTo>
                <a:cubicBezTo>
                  <a:pt x="1764" y="2516"/>
                  <a:pt x="1759" y="2502"/>
                  <a:pt x="1762" y="2497"/>
                </a:cubicBezTo>
                <a:moveTo>
                  <a:pt x="2296" y="2475"/>
                </a:moveTo>
                <a:lnTo>
                  <a:pt x="2296" y="2491"/>
                </a:lnTo>
                <a:cubicBezTo>
                  <a:pt x="2296" y="2489"/>
                  <a:pt x="2296" y="2487"/>
                  <a:pt x="2302" y="2489"/>
                </a:cubicBezTo>
                <a:cubicBezTo>
                  <a:pt x="2307" y="2492"/>
                  <a:pt x="2302" y="2475"/>
                  <a:pt x="2296" y="2475"/>
                </a:cubicBezTo>
                <a:moveTo>
                  <a:pt x="1773" y="2459"/>
                </a:moveTo>
                <a:cubicBezTo>
                  <a:pt x="1775" y="2470"/>
                  <a:pt x="1761" y="2470"/>
                  <a:pt x="1767" y="2483"/>
                </a:cubicBezTo>
                <a:cubicBezTo>
                  <a:pt x="1772" y="2497"/>
                  <a:pt x="1783" y="2462"/>
                  <a:pt x="1773" y="2459"/>
                </a:cubicBezTo>
                <a:moveTo>
                  <a:pt x="2008" y="2457"/>
                </a:moveTo>
                <a:lnTo>
                  <a:pt x="1992" y="2475"/>
                </a:lnTo>
                <a:cubicBezTo>
                  <a:pt x="2003" y="2470"/>
                  <a:pt x="2016" y="2473"/>
                  <a:pt x="2008" y="2457"/>
                </a:cubicBezTo>
                <a:moveTo>
                  <a:pt x="2032" y="2457"/>
                </a:moveTo>
                <a:cubicBezTo>
                  <a:pt x="2032" y="2457"/>
                  <a:pt x="2035" y="2446"/>
                  <a:pt x="2032" y="2457"/>
                </a:cubicBezTo>
                <a:moveTo>
                  <a:pt x="2008" y="2457"/>
                </a:moveTo>
                <a:cubicBezTo>
                  <a:pt x="2027" y="2459"/>
                  <a:pt x="2021" y="2449"/>
                  <a:pt x="2027" y="2446"/>
                </a:cubicBezTo>
                <a:cubicBezTo>
                  <a:pt x="2032" y="2444"/>
                  <a:pt x="2019" y="2452"/>
                  <a:pt x="2008" y="2457"/>
                </a:cubicBezTo>
                <a:moveTo>
                  <a:pt x="2061" y="2433"/>
                </a:moveTo>
                <a:lnTo>
                  <a:pt x="2056" y="2433"/>
                </a:lnTo>
                <a:lnTo>
                  <a:pt x="2056" y="2438"/>
                </a:lnTo>
                <a:cubicBezTo>
                  <a:pt x="2061" y="2446"/>
                  <a:pt x="2061" y="2436"/>
                  <a:pt x="2061" y="2433"/>
                </a:cubicBezTo>
                <a:moveTo>
                  <a:pt x="2061" y="2433"/>
                </a:moveTo>
                <a:cubicBezTo>
                  <a:pt x="2061" y="2433"/>
                  <a:pt x="2061" y="2420"/>
                  <a:pt x="2061" y="2433"/>
                </a:cubicBezTo>
                <a:moveTo>
                  <a:pt x="1987" y="2459"/>
                </a:moveTo>
                <a:cubicBezTo>
                  <a:pt x="2000" y="2465"/>
                  <a:pt x="1995" y="2450"/>
                  <a:pt x="2008" y="2452"/>
                </a:cubicBezTo>
                <a:cubicBezTo>
                  <a:pt x="2021" y="2455"/>
                  <a:pt x="2003" y="2447"/>
                  <a:pt x="2008" y="2436"/>
                </a:cubicBezTo>
                <a:cubicBezTo>
                  <a:pt x="2013" y="2426"/>
                  <a:pt x="2003" y="2425"/>
                  <a:pt x="1995" y="2422"/>
                </a:cubicBezTo>
                <a:cubicBezTo>
                  <a:pt x="1987" y="2420"/>
                  <a:pt x="1995" y="2436"/>
                  <a:pt x="1995" y="2446"/>
                </a:cubicBezTo>
                <a:cubicBezTo>
                  <a:pt x="1995" y="2457"/>
                  <a:pt x="1968" y="2447"/>
                  <a:pt x="1963" y="2457"/>
                </a:cubicBezTo>
                <a:cubicBezTo>
                  <a:pt x="1958" y="2468"/>
                  <a:pt x="1987" y="2438"/>
                  <a:pt x="1987" y="2459"/>
                </a:cubicBezTo>
                <a:moveTo>
                  <a:pt x="2019" y="2409"/>
                </a:moveTo>
                <a:cubicBezTo>
                  <a:pt x="2019" y="2409"/>
                  <a:pt x="2032" y="2399"/>
                  <a:pt x="2019" y="2409"/>
                </a:cubicBezTo>
                <a:moveTo>
                  <a:pt x="2066" y="2399"/>
                </a:moveTo>
                <a:lnTo>
                  <a:pt x="2066" y="2399"/>
                </a:lnTo>
                <a:lnTo>
                  <a:pt x="2066" y="2399"/>
                </a:lnTo>
                <a:cubicBezTo>
                  <a:pt x="2064" y="2399"/>
                  <a:pt x="2063" y="2399"/>
                  <a:pt x="2061" y="2400"/>
                </a:cubicBezTo>
                <a:cubicBezTo>
                  <a:pt x="2059" y="2401"/>
                  <a:pt x="2058" y="2402"/>
                  <a:pt x="2057" y="2404"/>
                </a:cubicBezTo>
                <a:cubicBezTo>
                  <a:pt x="2056" y="2406"/>
                  <a:pt x="2056" y="2407"/>
                  <a:pt x="2056" y="2409"/>
                </a:cubicBezTo>
                <a:lnTo>
                  <a:pt x="2056" y="2409"/>
                </a:lnTo>
                <a:cubicBezTo>
                  <a:pt x="2061" y="2412"/>
                  <a:pt x="2066" y="2409"/>
                  <a:pt x="2066" y="2399"/>
                </a:cubicBezTo>
                <a:moveTo>
                  <a:pt x="2111" y="2399"/>
                </a:moveTo>
                <a:lnTo>
                  <a:pt x="2111" y="2399"/>
                </a:lnTo>
                <a:cubicBezTo>
                  <a:pt x="2106" y="2399"/>
                  <a:pt x="2109" y="2401"/>
                  <a:pt x="2111" y="2401"/>
                </a:cubicBezTo>
                <a:lnTo>
                  <a:pt x="2111" y="2399"/>
                </a:lnTo>
                <a:moveTo>
                  <a:pt x="2066" y="2401"/>
                </a:moveTo>
                <a:cubicBezTo>
                  <a:pt x="2066" y="2401"/>
                  <a:pt x="2066" y="2388"/>
                  <a:pt x="2066" y="2401"/>
                </a:cubicBezTo>
                <a:moveTo>
                  <a:pt x="2085" y="2383"/>
                </a:moveTo>
                <a:cubicBezTo>
                  <a:pt x="2080" y="2383"/>
                  <a:pt x="2080" y="2385"/>
                  <a:pt x="2080" y="2388"/>
                </a:cubicBezTo>
                <a:lnTo>
                  <a:pt x="2080" y="2388"/>
                </a:lnTo>
                <a:lnTo>
                  <a:pt x="2080" y="2388"/>
                </a:lnTo>
                <a:cubicBezTo>
                  <a:pt x="2081" y="2388"/>
                  <a:pt x="2081" y="2388"/>
                  <a:pt x="2082" y="2387"/>
                </a:cubicBezTo>
                <a:cubicBezTo>
                  <a:pt x="2083" y="2387"/>
                  <a:pt x="2083" y="2386"/>
                  <a:pt x="2084" y="2385"/>
                </a:cubicBezTo>
                <a:cubicBezTo>
                  <a:pt x="2085" y="2385"/>
                  <a:pt x="2085" y="2384"/>
                  <a:pt x="2085" y="2383"/>
                </a:cubicBezTo>
                <a:moveTo>
                  <a:pt x="2082" y="2356"/>
                </a:moveTo>
                <a:lnTo>
                  <a:pt x="2082" y="2356"/>
                </a:lnTo>
                <a:moveTo>
                  <a:pt x="2127" y="2354"/>
                </a:moveTo>
                <a:cubicBezTo>
                  <a:pt x="2111" y="2354"/>
                  <a:pt x="2106" y="2356"/>
                  <a:pt x="2101" y="2372"/>
                </a:cubicBezTo>
                <a:cubicBezTo>
                  <a:pt x="2095" y="2388"/>
                  <a:pt x="2119" y="2356"/>
                  <a:pt x="2127" y="2354"/>
                </a:cubicBezTo>
                <a:moveTo>
                  <a:pt x="2114" y="2346"/>
                </a:moveTo>
                <a:lnTo>
                  <a:pt x="2122" y="2346"/>
                </a:lnTo>
                <a:lnTo>
                  <a:pt x="2122" y="2335"/>
                </a:lnTo>
                <a:lnTo>
                  <a:pt x="2114" y="2335"/>
                </a:lnTo>
                <a:lnTo>
                  <a:pt x="2114" y="2346"/>
                </a:lnTo>
                <a:moveTo>
                  <a:pt x="2135" y="2335"/>
                </a:moveTo>
                <a:cubicBezTo>
                  <a:pt x="2135" y="2335"/>
                  <a:pt x="2138" y="2348"/>
                  <a:pt x="2135" y="2335"/>
                </a:cubicBezTo>
                <a:moveTo>
                  <a:pt x="2154" y="2325"/>
                </a:moveTo>
                <a:lnTo>
                  <a:pt x="2169" y="2325"/>
                </a:lnTo>
                <a:lnTo>
                  <a:pt x="2169" y="2335"/>
                </a:lnTo>
                <a:lnTo>
                  <a:pt x="2154" y="2335"/>
                </a:lnTo>
                <a:lnTo>
                  <a:pt x="2154" y="2325"/>
                </a:lnTo>
                <a:moveTo>
                  <a:pt x="2135" y="2335"/>
                </a:moveTo>
                <a:cubicBezTo>
                  <a:pt x="2148" y="2335"/>
                  <a:pt x="2137" y="2317"/>
                  <a:pt x="2127" y="2319"/>
                </a:cubicBezTo>
                <a:cubicBezTo>
                  <a:pt x="2116" y="2322"/>
                  <a:pt x="2135" y="2325"/>
                  <a:pt x="2135" y="2335"/>
                </a:cubicBezTo>
                <a:moveTo>
                  <a:pt x="2169" y="2317"/>
                </a:moveTo>
                <a:cubicBezTo>
                  <a:pt x="2169" y="2317"/>
                  <a:pt x="2172" y="2306"/>
                  <a:pt x="2169" y="2317"/>
                </a:cubicBezTo>
                <a:moveTo>
                  <a:pt x="2148" y="2311"/>
                </a:moveTo>
                <a:lnTo>
                  <a:pt x="2148" y="2311"/>
                </a:lnTo>
                <a:moveTo>
                  <a:pt x="2262" y="2200"/>
                </a:moveTo>
                <a:lnTo>
                  <a:pt x="2262" y="2200"/>
                </a:lnTo>
                <a:moveTo>
                  <a:pt x="2262" y="2200"/>
                </a:moveTo>
                <a:cubicBezTo>
                  <a:pt x="2262" y="2200"/>
                  <a:pt x="2254" y="2200"/>
                  <a:pt x="2262" y="2200"/>
                </a:cubicBezTo>
                <a:moveTo>
                  <a:pt x="2241" y="2867"/>
                </a:moveTo>
                <a:cubicBezTo>
                  <a:pt x="2241" y="2867"/>
                  <a:pt x="2241" y="2869"/>
                  <a:pt x="2241" y="2867"/>
                </a:cubicBezTo>
                <a:moveTo>
                  <a:pt x="1876" y="2608"/>
                </a:moveTo>
                <a:cubicBezTo>
                  <a:pt x="1876" y="2608"/>
                  <a:pt x="1878" y="2626"/>
                  <a:pt x="1876" y="2608"/>
                </a:cubicBezTo>
                <a:moveTo>
                  <a:pt x="1884" y="2600"/>
                </a:moveTo>
                <a:cubicBezTo>
                  <a:pt x="1884" y="2600"/>
                  <a:pt x="1897" y="2602"/>
                  <a:pt x="1884" y="2600"/>
                </a:cubicBezTo>
                <a:moveTo>
                  <a:pt x="1916" y="2586"/>
                </a:moveTo>
                <a:lnTo>
                  <a:pt x="1926" y="2586"/>
                </a:lnTo>
                <a:lnTo>
                  <a:pt x="1926" y="2600"/>
                </a:lnTo>
                <a:lnTo>
                  <a:pt x="1916" y="2600"/>
                </a:lnTo>
                <a:lnTo>
                  <a:pt x="1916" y="2586"/>
                </a:lnTo>
                <a:moveTo>
                  <a:pt x="1913" y="2600"/>
                </a:moveTo>
                <a:cubicBezTo>
                  <a:pt x="1910" y="2586"/>
                  <a:pt x="1892" y="2590"/>
                  <a:pt x="1892" y="2579"/>
                </a:cubicBezTo>
                <a:cubicBezTo>
                  <a:pt x="1892" y="2569"/>
                  <a:pt x="1916" y="2586"/>
                  <a:pt x="1913" y="2600"/>
                </a:cubicBezTo>
                <a:moveTo>
                  <a:pt x="1913" y="2565"/>
                </a:moveTo>
                <a:lnTo>
                  <a:pt x="1916" y="2565"/>
                </a:lnTo>
                <a:lnTo>
                  <a:pt x="1916" y="2573"/>
                </a:lnTo>
                <a:lnTo>
                  <a:pt x="1913" y="2573"/>
                </a:lnTo>
                <a:lnTo>
                  <a:pt x="1913" y="2565"/>
                </a:lnTo>
                <a:moveTo>
                  <a:pt x="1916" y="2536"/>
                </a:moveTo>
                <a:lnTo>
                  <a:pt x="1916" y="2536"/>
                </a:lnTo>
                <a:moveTo>
                  <a:pt x="1635" y="2515"/>
                </a:moveTo>
                <a:lnTo>
                  <a:pt x="1640" y="2515"/>
                </a:lnTo>
                <a:lnTo>
                  <a:pt x="1640" y="2526"/>
                </a:lnTo>
                <a:lnTo>
                  <a:pt x="1635" y="2526"/>
                </a:lnTo>
                <a:lnTo>
                  <a:pt x="1635" y="2515"/>
                </a:lnTo>
                <a:moveTo>
                  <a:pt x="1892" y="2515"/>
                </a:moveTo>
                <a:lnTo>
                  <a:pt x="1913" y="2515"/>
                </a:lnTo>
                <a:cubicBezTo>
                  <a:pt x="1916" y="2528"/>
                  <a:pt x="1900" y="2518"/>
                  <a:pt x="1892" y="2518"/>
                </a:cubicBezTo>
                <a:lnTo>
                  <a:pt x="1892" y="2515"/>
                </a:lnTo>
                <a:moveTo>
                  <a:pt x="1931" y="2507"/>
                </a:moveTo>
                <a:lnTo>
                  <a:pt x="1931" y="2507"/>
                </a:lnTo>
                <a:moveTo>
                  <a:pt x="1945" y="2507"/>
                </a:moveTo>
                <a:cubicBezTo>
                  <a:pt x="1945" y="2499"/>
                  <a:pt x="1955" y="2499"/>
                  <a:pt x="1963" y="2499"/>
                </a:cubicBezTo>
                <a:cubicBezTo>
                  <a:pt x="1971" y="2499"/>
                  <a:pt x="1955" y="2507"/>
                  <a:pt x="1945" y="2507"/>
                </a:cubicBezTo>
                <a:moveTo>
                  <a:pt x="1939" y="2494"/>
                </a:moveTo>
                <a:cubicBezTo>
                  <a:pt x="1939" y="2494"/>
                  <a:pt x="1929" y="2504"/>
                  <a:pt x="1939" y="2494"/>
                </a:cubicBezTo>
                <a:moveTo>
                  <a:pt x="1913" y="2502"/>
                </a:moveTo>
                <a:cubicBezTo>
                  <a:pt x="1923" y="2518"/>
                  <a:pt x="1915" y="2486"/>
                  <a:pt x="1926" y="2475"/>
                </a:cubicBezTo>
                <a:cubicBezTo>
                  <a:pt x="1936" y="2465"/>
                  <a:pt x="1918" y="2502"/>
                  <a:pt x="1916" y="2515"/>
                </a:cubicBezTo>
                <a:cubicBezTo>
                  <a:pt x="1913" y="2528"/>
                  <a:pt x="1910" y="2515"/>
                  <a:pt x="1913" y="2502"/>
                </a:cubicBezTo>
                <a:moveTo>
                  <a:pt x="2296" y="2452"/>
                </a:moveTo>
                <a:lnTo>
                  <a:pt x="2296" y="2452"/>
                </a:lnTo>
                <a:moveTo>
                  <a:pt x="1987" y="2462"/>
                </a:moveTo>
                <a:cubicBezTo>
                  <a:pt x="1979" y="2459"/>
                  <a:pt x="1968" y="2473"/>
                  <a:pt x="1979" y="2473"/>
                </a:cubicBezTo>
                <a:cubicBezTo>
                  <a:pt x="1990" y="2473"/>
                  <a:pt x="1966" y="2460"/>
                  <a:pt x="1953" y="2465"/>
                </a:cubicBezTo>
                <a:cubicBezTo>
                  <a:pt x="1939" y="2471"/>
                  <a:pt x="1963" y="2467"/>
                  <a:pt x="1958" y="2478"/>
                </a:cubicBezTo>
                <a:cubicBezTo>
                  <a:pt x="1953" y="2489"/>
                  <a:pt x="1950" y="2475"/>
                  <a:pt x="1939" y="2475"/>
                </a:cubicBezTo>
                <a:lnTo>
                  <a:pt x="1939" y="2475"/>
                </a:lnTo>
                <a:cubicBezTo>
                  <a:pt x="1974" y="2428"/>
                  <a:pt x="2011" y="2393"/>
                  <a:pt x="2061" y="2362"/>
                </a:cubicBezTo>
                <a:cubicBezTo>
                  <a:pt x="2074" y="2375"/>
                  <a:pt x="2053" y="2375"/>
                  <a:pt x="2053" y="2383"/>
                </a:cubicBezTo>
                <a:lnTo>
                  <a:pt x="2058" y="2388"/>
                </a:lnTo>
                <a:cubicBezTo>
                  <a:pt x="2074" y="2375"/>
                  <a:pt x="2069" y="2359"/>
                  <a:pt x="2080" y="2346"/>
                </a:cubicBezTo>
                <a:cubicBezTo>
                  <a:pt x="2090" y="2333"/>
                  <a:pt x="2122" y="2330"/>
                  <a:pt x="2114" y="2309"/>
                </a:cubicBezTo>
                <a:cubicBezTo>
                  <a:pt x="2106" y="2288"/>
                  <a:pt x="2140" y="2277"/>
                  <a:pt x="2154" y="2277"/>
                </a:cubicBezTo>
                <a:cubicBezTo>
                  <a:pt x="2167" y="2277"/>
                  <a:pt x="2148" y="2272"/>
                  <a:pt x="2148" y="2264"/>
                </a:cubicBezTo>
                <a:cubicBezTo>
                  <a:pt x="2148" y="2256"/>
                  <a:pt x="2169" y="2272"/>
                  <a:pt x="2172" y="2264"/>
                </a:cubicBezTo>
                <a:cubicBezTo>
                  <a:pt x="2199" y="2322"/>
                  <a:pt x="2135" y="2362"/>
                  <a:pt x="2119" y="2399"/>
                </a:cubicBezTo>
                <a:lnTo>
                  <a:pt x="2111" y="2399"/>
                </a:lnTo>
                <a:lnTo>
                  <a:pt x="2111" y="2399"/>
                </a:lnTo>
                <a:cubicBezTo>
                  <a:pt x="2079" y="2422"/>
                  <a:pt x="2057" y="2449"/>
                  <a:pt x="2037" y="2482"/>
                </a:cubicBezTo>
                <a:cubicBezTo>
                  <a:pt x="2035" y="2486"/>
                  <a:pt x="2034" y="2488"/>
                  <a:pt x="2032" y="2491"/>
                </a:cubicBezTo>
                <a:cubicBezTo>
                  <a:pt x="2019" y="2491"/>
                  <a:pt x="2007" y="2486"/>
                  <a:pt x="2005" y="2491"/>
                </a:cubicBezTo>
                <a:cubicBezTo>
                  <a:pt x="2002" y="2497"/>
                  <a:pt x="1986" y="2534"/>
                  <a:pt x="1968" y="2539"/>
                </a:cubicBezTo>
                <a:cubicBezTo>
                  <a:pt x="1949" y="2544"/>
                  <a:pt x="1981" y="2542"/>
                  <a:pt x="1968" y="2555"/>
                </a:cubicBezTo>
                <a:cubicBezTo>
                  <a:pt x="1954" y="2569"/>
                  <a:pt x="1963" y="2541"/>
                  <a:pt x="1955" y="2541"/>
                </a:cubicBezTo>
                <a:cubicBezTo>
                  <a:pt x="1947" y="2541"/>
                  <a:pt x="1931" y="2547"/>
                  <a:pt x="1931" y="2563"/>
                </a:cubicBezTo>
                <a:lnTo>
                  <a:pt x="1950" y="2563"/>
                </a:lnTo>
                <a:cubicBezTo>
                  <a:pt x="1950" y="2573"/>
                  <a:pt x="1941" y="2579"/>
                  <a:pt x="1931" y="2579"/>
                </a:cubicBezTo>
                <a:cubicBezTo>
                  <a:pt x="1920" y="2579"/>
                  <a:pt x="1923" y="2573"/>
                  <a:pt x="1916" y="2568"/>
                </a:cubicBezTo>
                <a:lnTo>
                  <a:pt x="1916" y="2568"/>
                </a:lnTo>
                <a:cubicBezTo>
                  <a:pt x="1916" y="2567"/>
                  <a:pt x="1916" y="2566"/>
                  <a:pt x="1917" y="2566"/>
                </a:cubicBezTo>
                <a:cubicBezTo>
                  <a:pt x="1934" y="2536"/>
                  <a:pt x="1955" y="2515"/>
                  <a:pt x="1985" y="2498"/>
                </a:cubicBezTo>
                <a:cubicBezTo>
                  <a:pt x="1985" y="2497"/>
                  <a:pt x="1986" y="2497"/>
                  <a:pt x="1987" y="2497"/>
                </a:cubicBezTo>
                <a:lnTo>
                  <a:pt x="1987" y="2497"/>
                </a:lnTo>
                <a:cubicBezTo>
                  <a:pt x="1979" y="2493"/>
                  <a:pt x="1971" y="2491"/>
                  <a:pt x="1962" y="2491"/>
                </a:cubicBezTo>
                <a:cubicBezTo>
                  <a:pt x="1960" y="2491"/>
                  <a:pt x="1959" y="2491"/>
                  <a:pt x="1958" y="2491"/>
                </a:cubicBezTo>
                <a:cubicBezTo>
                  <a:pt x="1968" y="2483"/>
                  <a:pt x="1987" y="2486"/>
                  <a:pt x="1987" y="2459"/>
                </a:cubicBezTo>
                <a:lnTo>
                  <a:pt x="1987" y="2462"/>
                </a:lnTo>
                <a:moveTo>
                  <a:pt x="1820" y="2383"/>
                </a:moveTo>
                <a:cubicBezTo>
                  <a:pt x="1849" y="2354"/>
                  <a:pt x="1871" y="2304"/>
                  <a:pt x="1905" y="2293"/>
                </a:cubicBezTo>
                <a:cubicBezTo>
                  <a:pt x="1939" y="2283"/>
                  <a:pt x="1905" y="2280"/>
                  <a:pt x="1913" y="2269"/>
                </a:cubicBezTo>
                <a:cubicBezTo>
                  <a:pt x="1963" y="2243"/>
                  <a:pt x="2008" y="2169"/>
                  <a:pt x="2080" y="2139"/>
                </a:cubicBezTo>
                <a:cubicBezTo>
                  <a:pt x="2093" y="2139"/>
                  <a:pt x="2095" y="2153"/>
                  <a:pt x="2109" y="2150"/>
                </a:cubicBezTo>
                <a:cubicBezTo>
                  <a:pt x="2122" y="2147"/>
                  <a:pt x="2111" y="2139"/>
                  <a:pt x="2122" y="2147"/>
                </a:cubicBezTo>
                <a:cubicBezTo>
                  <a:pt x="2151" y="2069"/>
                  <a:pt x="2053" y="2048"/>
                  <a:pt x="2005" y="2019"/>
                </a:cubicBezTo>
                <a:lnTo>
                  <a:pt x="2005" y="2019"/>
                </a:lnTo>
                <a:lnTo>
                  <a:pt x="2005" y="2019"/>
                </a:lnTo>
                <a:cubicBezTo>
                  <a:pt x="1988" y="2029"/>
                  <a:pt x="1972" y="2033"/>
                  <a:pt x="1953" y="2033"/>
                </a:cubicBezTo>
                <a:cubicBezTo>
                  <a:pt x="1948" y="2033"/>
                  <a:pt x="1944" y="2033"/>
                  <a:pt x="1939" y="2032"/>
                </a:cubicBezTo>
                <a:cubicBezTo>
                  <a:pt x="1775" y="2171"/>
                  <a:pt x="1611" y="2383"/>
                  <a:pt x="1579" y="2629"/>
                </a:cubicBezTo>
                <a:lnTo>
                  <a:pt x="1579" y="2629"/>
                </a:lnTo>
                <a:cubicBezTo>
                  <a:pt x="1586" y="2636"/>
                  <a:pt x="1590" y="2643"/>
                  <a:pt x="1595" y="2651"/>
                </a:cubicBezTo>
                <a:cubicBezTo>
                  <a:pt x="1607" y="2672"/>
                  <a:pt x="1613" y="2692"/>
                  <a:pt x="1614" y="2716"/>
                </a:cubicBezTo>
                <a:cubicBezTo>
                  <a:pt x="1624" y="2719"/>
                  <a:pt x="1630" y="2724"/>
                  <a:pt x="1627" y="2735"/>
                </a:cubicBezTo>
                <a:lnTo>
                  <a:pt x="1627" y="2735"/>
                </a:lnTo>
                <a:cubicBezTo>
                  <a:pt x="1652" y="2748"/>
                  <a:pt x="1674" y="2759"/>
                  <a:pt x="1701" y="2769"/>
                </a:cubicBezTo>
                <a:cubicBezTo>
                  <a:pt x="1926" y="2729"/>
                  <a:pt x="2019" y="2515"/>
                  <a:pt x="2172" y="2385"/>
                </a:cubicBezTo>
                <a:cubicBezTo>
                  <a:pt x="2162" y="2549"/>
                  <a:pt x="2122" y="2711"/>
                  <a:pt x="2188" y="2838"/>
                </a:cubicBezTo>
                <a:cubicBezTo>
                  <a:pt x="2214" y="2843"/>
                  <a:pt x="2214" y="2862"/>
                  <a:pt x="2230" y="2875"/>
                </a:cubicBezTo>
                <a:cubicBezTo>
                  <a:pt x="2246" y="2888"/>
                  <a:pt x="2249" y="2867"/>
                  <a:pt x="2265" y="2875"/>
                </a:cubicBezTo>
                <a:cubicBezTo>
                  <a:pt x="2281" y="2883"/>
                  <a:pt x="2275" y="2867"/>
                  <a:pt x="2289" y="2864"/>
                </a:cubicBezTo>
                <a:cubicBezTo>
                  <a:pt x="2302" y="2862"/>
                  <a:pt x="2281" y="2798"/>
                  <a:pt x="2257" y="2787"/>
                </a:cubicBezTo>
                <a:cubicBezTo>
                  <a:pt x="2233" y="2777"/>
                  <a:pt x="2267" y="2788"/>
                  <a:pt x="2267" y="2777"/>
                </a:cubicBezTo>
                <a:cubicBezTo>
                  <a:pt x="2267" y="2767"/>
                  <a:pt x="2265" y="2758"/>
                  <a:pt x="2265" y="2745"/>
                </a:cubicBezTo>
                <a:lnTo>
                  <a:pt x="2275" y="2745"/>
                </a:lnTo>
                <a:cubicBezTo>
                  <a:pt x="2254" y="2682"/>
                  <a:pt x="2281" y="2600"/>
                  <a:pt x="2294" y="2515"/>
                </a:cubicBezTo>
                <a:lnTo>
                  <a:pt x="2294" y="2515"/>
                </a:lnTo>
                <a:lnTo>
                  <a:pt x="2294" y="2515"/>
                </a:lnTo>
                <a:cubicBezTo>
                  <a:pt x="2291" y="2507"/>
                  <a:pt x="2290" y="2499"/>
                  <a:pt x="2290" y="2491"/>
                </a:cubicBezTo>
                <a:cubicBezTo>
                  <a:pt x="2290" y="2479"/>
                  <a:pt x="2292" y="2470"/>
                  <a:pt x="2296" y="2459"/>
                </a:cubicBezTo>
                <a:cubicBezTo>
                  <a:pt x="2294" y="2465"/>
                  <a:pt x="2296" y="2473"/>
                  <a:pt x="2302" y="2473"/>
                </a:cubicBezTo>
                <a:cubicBezTo>
                  <a:pt x="2296" y="2356"/>
                  <a:pt x="2371" y="2224"/>
                  <a:pt x="2262" y="2192"/>
                </a:cubicBezTo>
                <a:cubicBezTo>
                  <a:pt x="2267" y="2190"/>
                  <a:pt x="2267" y="2206"/>
                  <a:pt x="2265" y="2203"/>
                </a:cubicBezTo>
                <a:cubicBezTo>
                  <a:pt x="2262" y="2200"/>
                  <a:pt x="2262" y="2211"/>
                  <a:pt x="2257" y="2211"/>
                </a:cubicBezTo>
                <a:lnTo>
                  <a:pt x="2257" y="2211"/>
                </a:lnTo>
                <a:cubicBezTo>
                  <a:pt x="2256" y="2202"/>
                  <a:pt x="2253" y="2195"/>
                  <a:pt x="2249" y="2187"/>
                </a:cubicBezTo>
                <a:cubicBezTo>
                  <a:pt x="2243" y="2179"/>
                  <a:pt x="2238" y="2171"/>
                  <a:pt x="2229" y="2166"/>
                </a:cubicBezTo>
                <a:cubicBezTo>
                  <a:pt x="2220" y="2161"/>
                  <a:pt x="2212" y="2159"/>
                  <a:pt x="2201" y="2159"/>
                </a:cubicBezTo>
                <a:cubicBezTo>
                  <a:pt x="2197" y="2159"/>
                  <a:pt x="2193" y="2159"/>
                  <a:pt x="2188" y="2161"/>
                </a:cubicBezTo>
                <a:cubicBezTo>
                  <a:pt x="2032" y="2330"/>
                  <a:pt x="1897" y="2518"/>
                  <a:pt x="1696" y="2655"/>
                </a:cubicBezTo>
                <a:lnTo>
                  <a:pt x="1696" y="2642"/>
                </a:lnTo>
                <a:cubicBezTo>
                  <a:pt x="1693" y="2645"/>
                  <a:pt x="1693" y="2650"/>
                  <a:pt x="1688" y="2647"/>
                </a:cubicBezTo>
                <a:lnTo>
                  <a:pt x="1688" y="2647"/>
                </a:lnTo>
                <a:cubicBezTo>
                  <a:pt x="1709" y="2581"/>
                  <a:pt x="1732" y="2528"/>
                  <a:pt x="1767" y="2467"/>
                </a:cubicBezTo>
                <a:cubicBezTo>
                  <a:pt x="1784" y="2438"/>
                  <a:pt x="1800" y="2413"/>
                  <a:pt x="1820" y="2385"/>
                </a:cubicBezTo>
                <a:lnTo>
                  <a:pt x="1820" y="2385"/>
                </a:lnTo>
                <a:cubicBezTo>
                  <a:pt x="1820" y="2393"/>
                  <a:pt x="1812" y="2399"/>
                  <a:pt x="1812" y="2396"/>
                </a:cubicBezTo>
                <a:cubicBezTo>
                  <a:pt x="1812" y="2393"/>
                  <a:pt x="1820" y="2391"/>
                  <a:pt x="1820" y="2385"/>
                </a:cubicBezTo>
                <a:lnTo>
                  <a:pt x="1820" y="2383"/>
                </a:lnTo>
                <a:moveTo>
                  <a:pt x="757" y="3298"/>
                </a:moveTo>
                <a:cubicBezTo>
                  <a:pt x="757" y="3295"/>
                  <a:pt x="757" y="3293"/>
                  <a:pt x="762" y="3295"/>
                </a:cubicBezTo>
                <a:lnTo>
                  <a:pt x="757" y="3295"/>
                </a:lnTo>
                <a:lnTo>
                  <a:pt x="757" y="3298"/>
                </a:lnTo>
                <a:moveTo>
                  <a:pt x="992" y="3097"/>
                </a:moveTo>
                <a:lnTo>
                  <a:pt x="992" y="3097"/>
                </a:lnTo>
                <a:cubicBezTo>
                  <a:pt x="992" y="3097"/>
                  <a:pt x="991" y="3098"/>
                  <a:pt x="991" y="3099"/>
                </a:cubicBezTo>
                <a:cubicBezTo>
                  <a:pt x="990" y="3101"/>
                  <a:pt x="989" y="3103"/>
                  <a:pt x="989" y="3105"/>
                </a:cubicBezTo>
                <a:cubicBezTo>
                  <a:pt x="989" y="3108"/>
                  <a:pt x="990" y="3110"/>
                  <a:pt x="991" y="3112"/>
                </a:cubicBezTo>
                <a:cubicBezTo>
                  <a:pt x="992" y="3114"/>
                  <a:pt x="994" y="3116"/>
                  <a:pt x="996" y="3117"/>
                </a:cubicBezTo>
                <a:cubicBezTo>
                  <a:pt x="997" y="3118"/>
                  <a:pt x="999" y="3118"/>
                  <a:pt x="1000" y="3118"/>
                </a:cubicBezTo>
                <a:cubicBezTo>
                  <a:pt x="1000" y="3110"/>
                  <a:pt x="1005" y="3094"/>
                  <a:pt x="992" y="3097"/>
                </a:cubicBezTo>
                <a:moveTo>
                  <a:pt x="1013" y="3084"/>
                </a:moveTo>
                <a:cubicBezTo>
                  <a:pt x="1005" y="3094"/>
                  <a:pt x="1027" y="3097"/>
                  <a:pt x="1024" y="3086"/>
                </a:cubicBezTo>
                <a:lnTo>
                  <a:pt x="1013" y="3086"/>
                </a:lnTo>
                <a:lnTo>
                  <a:pt x="1013" y="3084"/>
                </a:lnTo>
                <a:moveTo>
                  <a:pt x="979" y="3086"/>
                </a:moveTo>
                <a:cubicBezTo>
                  <a:pt x="979" y="3086"/>
                  <a:pt x="971" y="3102"/>
                  <a:pt x="979" y="3086"/>
                </a:cubicBezTo>
                <a:moveTo>
                  <a:pt x="1024" y="3084"/>
                </a:moveTo>
                <a:cubicBezTo>
                  <a:pt x="1024" y="3084"/>
                  <a:pt x="1037" y="3071"/>
                  <a:pt x="1024" y="3084"/>
                </a:cubicBezTo>
                <a:moveTo>
                  <a:pt x="1011" y="3063"/>
                </a:moveTo>
                <a:cubicBezTo>
                  <a:pt x="1011" y="3063"/>
                  <a:pt x="1005" y="3084"/>
                  <a:pt x="1011" y="3063"/>
                </a:cubicBezTo>
                <a:moveTo>
                  <a:pt x="1077" y="3076"/>
                </a:moveTo>
                <a:cubicBezTo>
                  <a:pt x="1072" y="3071"/>
                  <a:pt x="1072" y="3060"/>
                  <a:pt x="1069" y="3057"/>
                </a:cubicBezTo>
                <a:cubicBezTo>
                  <a:pt x="1066" y="3055"/>
                  <a:pt x="1069" y="3073"/>
                  <a:pt x="1077" y="3076"/>
                </a:cubicBezTo>
                <a:moveTo>
                  <a:pt x="1040" y="3044"/>
                </a:moveTo>
                <a:cubicBezTo>
                  <a:pt x="1040" y="3049"/>
                  <a:pt x="1039" y="3057"/>
                  <a:pt x="1050" y="3057"/>
                </a:cubicBezTo>
                <a:cubicBezTo>
                  <a:pt x="1060" y="3057"/>
                  <a:pt x="1045" y="3047"/>
                  <a:pt x="1040" y="3044"/>
                </a:cubicBezTo>
                <a:moveTo>
                  <a:pt x="1019" y="3039"/>
                </a:moveTo>
                <a:cubicBezTo>
                  <a:pt x="1019" y="3047"/>
                  <a:pt x="1019" y="3052"/>
                  <a:pt x="1029" y="3049"/>
                </a:cubicBezTo>
                <a:lnTo>
                  <a:pt x="1029" y="3049"/>
                </a:lnTo>
                <a:lnTo>
                  <a:pt x="1029" y="3049"/>
                </a:lnTo>
                <a:cubicBezTo>
                  <a:pt x="1029" y="3047"/>
                  <a:pt x="1029" y="3046"/>
                  <a:pt x="1028" y="3044"/>
                </a:cubicBezTo>
                <a:cubicBezTo>
                  <a:pt x="1027" y="3042"/>
                  <a:pt x="1026" y="3041"/>
                  <a:pt x="1024" y="3040"/>
                </a:cubicBezTo>
                <a:cubicBezTo>
                  <a:pt x="1022" y="3039"/>
                  <a:pt x="1021" y="3039"/>
                  <a:pt x="1019" y="3039"/>
                </a:cubicBezTo>
                <a:moveTo>
                  <a:pt x="1114" y="3036"/>
                </a:moveTo>
                <a:cubicBezTo>
                  <a:pt x="1114" y="3036"/>
                  <a:pt x="1122" y="3023"/>
                  <a:pt x="1114" y="3036"/>
                </a:cubicBezTo>
                <a:moveTo>
                  <a:pt x="1072" y="3007"/>
                </a:moveTo>
                <a:cubicBezTo>
                  <a:pt x="1066" y="3012"/>
                  <a:pt x="1066" y="3023"/>
                  <a:pt x="1077" y="3023"/>
                </a:cubicBezTo>
                <a:cubicBezTo>
                  <a:pt x="1087" y="3023"/>
                  <a:pt x="1082" y="3020"/>
                  <a:pt x="1082" y="3018"/>
                </a:cubicBezTo>
                <a:lnTo>
                  <a:pt x="1072" y="3007"/>
                </a:lnTo>
                <a:moveTo>
                  <a:pt x="1090" y="3004"/>
                </a:moveTo>
                <a:cubicBezTo>
                  <a:pt x="1090" y="3004"/>
                  <a:pt x="1093" y="2986"/>
                  <a:pt x="1090" y="3004"/>
                </a:cubicBezTo>
                <a:moveTo>
                  <a:pt x="1072" y="2996"/>
                </a:moveTo>
                <a:cubicBezTo>
                  <a:pt x="1066" y="2996"/>
                  <a:pt x="1050" y="2991"/>
                  <a:pt x="1053" y="3004"/>
                </a:cubicBezTo>
                <a:cubicBezTo>
                  <a:pt x="1056" y="3018"/>
                  <a:pt x="1072" y="3004"/>
                  <a:pt x="1072" y="2996"/>
                </a:cubicBezTo>
                <a:moveTo>
                  <a:pt x="1130" y="2928"/>
                </a:moveTo>
                <a:cubicBezTo>
                  <a:pt x="1130" y="2928"/>
                  <a:pt x="1132" y="2914"/>
                  <a:pt x="1130" y="2928"/>
                </a:cubicBezTo>
                <a:moveTo>
                  <a:pt x="1132" y="2912"/>
                </a:moveTo>
                <a:lnTo>
                  <a:pt x="1132" y="2912"/>
                </a:lnTo>
                <a:moveTo>
                  <a:pt x="1116" y="2920"/>
                </a:moveTo>
                <a:lnTo>
                  <a:pt x="1122" y="2920"/>
                </a:lnTo>
                <a:lnTo>
                  <a:pt x="1122" y="2904"/>
                </a:lnTo>
                <a:lnTo>
                  <a:pt x="1116" y="2904"/>
                </a:lnTo>
                <a:lnTo>
                  <a:pt x="1116" y="2920"/>
                </a:lnTo>
                <a:moveTo>
                  <a:pt x="1130" y="2891"/>
                </a:moveTo>
                <a:cubicBezTo>
                  <a:pt x="1130" y="2891"/>
                  <a:pt x="1132" y="2880"/>
                  <a:pt x="1130" y="2891"/>
                </a:cubicBezTo>
                <a:moveTo>
                  <a:pt x="1161" y="2862"/>
                </a:moveTo>
                <a:cubicBezTo>
                  <a:pt x="1156" y="2854"/>
                  <a:pt x="1154" y="2875"/>
                  <a:pt x="1159" y="2869"/>
                </a:cubicBezTo>
                <a:cubicBezTo>
                  <a:pt x="1164" y="2864"/>
                  <a:pt x="1167" y="2867"/>
                  <a:pt x="1161" y="2862"/>
                </a:cubicBezTo>
                <a:moveTo>
                  <a:pt x="1161" y="2862"/>
                </a:moveTo>
                <a:cubicBezTo>
                  <a:pt x="1167" y="2862"/>
                  <a:pt x="1169" y="2862"/>
                  <a:pt x="1169" y="2864"/>
                </a:cubicBezTo>
                <a:lnTo>
                  <a:pt x="1175" y="2864"/>
                </a:lnTo>
                <a:cubicBezTo>
                  <a:pt x="1183" y="2854"/>
                  <a:pt x="1161" y="2854"/>
                  <a:pt x="1161" y="2862"/>
                </a:cubicBezTo>
                <a:moveTo>
                  <a:pt x="1212" y="2856"/>
                </a:moveTo>
                <a:cubicBezTo>
                  <a:pt x="1212" y="2851"/>
                  <a:pt x="1209" y="2851"/>
                  <a:pt x="1209" y="2843"/>
                </a:cubicBezTo>
                <a:lnTo>
                  <a:pt x="1209" y="2843"/>
                </a:lnTo>
                <a:cubicBezTo>
                  <a:pt x="1207" y="2844"/>
                  <a:pt x="1206" y="2845"/>
                  <a:pt x="1204" y="2846"/>
                </a:cubicBezTo>
                <a:cubicBezTo>
                  <a:pt x="1194" y="2852"/>
                  <a:pt x="1187" y="2860"/>
                  <a:pt x="1181" y="2869"/>
                </a:cubicBezTo>
                <a:cubicBezTo>
                  <a:pt x="1176" y="2879"/>
                  <a:pt x="1172" y="2888"/>
                  <a:pt x="1172" y="2899"/>
                </a:cubicBezTo>
                <a:lnTo>
                  <a:pt x="1180" y="2899"/>
                </a:lnTo>
                <a:cubicBezTo>
                  <a:pt x="1185" y="2888"/>
                  <a:pt x="1182" y="2867"/>
                  <a:pt x="1209" y="2867"/>
                </a:cubicBezTo>
                <a:cubicBezTo>
                  <a:pt x="1235" y="2867"/>
                  <a:pt x="1196" y="2854"/>
                  <a:pt x="1212" y="2856"/>
                </a:cubicBezTo>
                <a:moveTo>
                  <a:pt x="1188" y="2827"/>
                </a:moveTo>
                <a:cubicBezTo>
                  <a:pt x="1193" y="2827"/>
                  <a:pt x="1188" y="2835"/>
                  <a:pt x="1188" y="2827"/>
                </a:cubicBezTo>
                <a:moveTo>
                  <a:pt x="1188" y="2827"/>
                </a:moveTo>
                <a:cubicBezTo>
                  <a:pt x="1188" y="2827"/>
                  <a:pt x="1172" y="2830"/>
                  <a:pt x="1188" y="2827"/>
                </a:cubicBezTo>
                <a:moveTo>
                  <a:pt x="1199" y="2809"/>
                </a:moveTo>
                <a:cubicBezTo>
                  <a:pt x="1199" y="2809"/>
                  <a:pt x="1209" y="2795"/>
                  <a:pt x="1199" y="2809"/>
                </a:cubicBezTo>
                <a:moveTo>
                  <a:pt x="1199" y="2785"/>
                </a:moveTo>
                <a:cubicBezTo>
                  <a:pt x="1199" y="2785"/>
                  <a:pt x="1206" y="2769"/>
                  <a:pt x="1199" y="2785"/>
                </a:cubicBezTo>
                <a:moveTo>
                  <a:pt x="1220" y="2782"/>
                </a:moveTo>
                <a:cubicBezTo>
                  <a:pt x="1220" y="2777"/>
                  <a:pt x="1222" y="2785"/>
                  <a:pt x="1220" y="2782"/>
                </a:cubicBezTo>
                <a:moveTo>
                  <a:pt x="1241" y="2750"/>
                </a:moveTo>
                <a:cubicBezTo>
                  <a:pt x="1228" y="2756"/>
                  <a:pt x="1228" y="2764"/>
                  <a:pt x="1214" y="2758"/>
                </a:cubicBezTo>
                <a:lnTo>
                  <a:pt x="1214" y="2758"/>
                </a:lnTo>
                <a:cubicBezTo>
                  <a:pt x="1214" y="2759"/>
                  <a:pt x="1214" y="2759"/>
                  <a:pt x="1214" y="2759"/>
                </a:cubicBezTo>
                <a:cubicBezTo>
                  <a:pt x="1214" y="2762"/>
                  <a:pt x="1214" y="2766"/>
                  <a:pt x="1212" y="2769"/>
                </a:cubicBezTo>
                <a:cubicBezTo>
                  <a:pt x="1225" y="2758"/>
                  <a:pt x="1228" y="2782"/>
                  <a:pt x="1236" y="2769"/>
                </a:cubicBezTo>
                <a:cubicBezTo>
                  <a:pt x="1243" y="2756"/>
                  <a:pt x="1233" y="2770"/>
                  <a:pt x="1233" y="2764"/>
                </a:cubicBezTo>
                <a:cubicBezTo>
                  <a:pt x="1233" y="2759"/>
                  <a:pt x="1246" y="2764"/>
                  <a:pt x="1241" y="2750"/>
                </a:cubicBezTo>
                <a:moveTo>
                  <a:pt x="1233" y="2711"/>
                </a:moveTo>
                <a:cubicBezTo>
                  <a:pt x="1233" y="2711"/>
                  <a:pt x="1246" y="2705"/>
                  <a:pt x="1233" y="2711"/>
                </a:cubicBezTo>
                <a:moveTo>
                  <a:pt x="1249" y="2692"/>
                </a:moveTo>
                <a:cubicBezTo>
                  <a:pt x="1249" y="2692"/>
                  <a:pt x="1265" y="2695"/>
                  <a:pt x="1249" y="2692"/>
                </a:cubicBezTo>
                <a:moveTo>
                  <a:pt x="1262" y="2653"/>
                </a:moveTo>
                <a:cubicBezTo>
                  <a:pt x="1265" y="2658"/>
                  <a:pt x="1259" y="2655"/>
                  <a:pt x="1262" y="2653"/>
                </a:cubicBezTo>
                <a:moveTo>
                  <a:pt x="1262" y="2653"/>
                </a:moveTo>
                <a:cubicBezTo>
                  <a:pt x="1262" y="2647"/>
                  <a:pt x="1270" y="2653"/>
                  <a:pt x="1262" y="2653"/>
                </a:cubicBezTo>
                <a:moveTo>
                  <a:pt x="1236" y="2647"/>
                </a:moveTo>
                <a:cubicBezTo>
                  <a:pt x="1238" y="2647"/>
                  <a:pt x="1241" y="2648"/>
                  <a:pt x="1241" y="2645"/>
                </a:cubicBezTo>
                <a:cubicBezTo>
                  <a:pt x="1241" y="2643"/>
                  <a:pt x="1236" y="2645"/>
                  <a:pt x="1236" y="2647"/>
                </a:cubicBezTo>
                <a:moveTo>
                  <a:pt x="1270" y="2608"/>
                </a:moveTo>
                <a:cubicBezTo>
                  <a:pt x="1275" y="2589"/>
                  <a:pt x="1259" y="2629"/>
                  <a:pt x="1270" y="2608"/>
                </a:cubicBezTo>
                <a:moveTo>
                  <a:pt x="1259" y="2605"/>
                </a:moveTo>
                <a:cubicBezTo>
                  <a:pt x="1259" y="2605"/>
                  <a:pt x="1273" y="2594"/>
                  <a:pt x="1259" y="2605"/>
                </a:cubicBezTo>
                <a:moveTo>
                  <a:pt x="1273" y="2573"/>
                </a:moveTo>
                <a:cubicBezTo>
                  <a:pt x="1270" y="2581"/>
                  <a:pt x="1259" y="2582"/>
                  <a:pt x="1262" y="2592"/>
                </a:cubicBezTo>
                <a:cubicBezTo>
                  <a:pt x="1265" y="2603"/>
                  <a:pt x="1278" y="2576"/>
                  <a:pt x="1273" y="2573"/>
                </a:cubicBezTo>
                <a:moveTo>
                  <a:pt x="1312" y="2565"/>
                </a:moveTo>
                <a:cubicBezTo>
                  <a:pt x="1310" y="2565"/>
                  <a:pt x="1315" y="2568"/>
                  <a:pt x="1312" y="2565"/>
                </a:cubicBezTo>
                <a:moveTo>
                  <a:pt x="1278" y="2563"/>
                </a:moveTo>
                <a:cubicBezTo>
                  <a:pt x="1278" y="2563"/>
                  <a:pt x="1288" y="2547"/>
                  <a:pt x="1278" y="2563"/>
                </a:cubicBezTo>
                <a:moveTo>
                  <a:pt x="1296" y="2552"/>
                </a:moveTo>
                <a:cubicBezTo>
                  <a:pt x="1296" y="2573"/>
                  <a:pt x="1278" y="2574"/>
                  <a:pt x="1278" y="2592"/>
                </a:cubicBezTo>
                <a:cubicBezTo>
                  <a:pt x="1278" y="2611"/>
                  <a:pt x="1312" y="2560"/>
                  <a:pt x="1296" y="2552"/>
                </a:cubicBezTo>
                <a:moveTo>
                  <a:pt x="1315" y="2539"/>
                </a:moveTo>
                <a:cubicBezTo>
                  <a:pt x="1315" y="2541"/>
                  <a:pt x="1315" y="2549"/>
                  <a:pt x="1318" y="2549"/>
                </a:cubicBezTo>
                <a:lnTo>
                  <a:pt x="1323" y="2549"/>
                </a:lnTo>
                <a:cubicBezTo>
                  <a:pt x="1323" y="2544"/>
                  <a:pt x="1323" y="2539"/>
                  <a:pt x="1315" y="2541"/>
                </a:cubicBezTo>
                <a:lnTo>
                  <a:pt x="1315" y="2539"/>
                </a:lnTo>
                <a:moveTo>
                  <a:pt x="1288" y="2541"/>
                </a:moveTo>
                <a:cubicBezTo>
                  <a:pt x="1288" y="2544"/>
                  <a:pt x="1286" y="2552"/>
                  <a:pt x="1291" y="2552"/>
                </a:cubicBezTo>
                <a:lnTo>
                  <a:pt x="1296" y="2552"/>
                </a:lnTo>
                <a:cubicBezTo>
                  <a:pt x="1296" y="2547"/>
                  <a:pt x="1296" y="2541"/>
                  <a:pt x="1288" y="2544"/>
                </a:cubicBezTo>
                <a:lnTo>
                  <a:pt x="1288" y="2541"/>
                </a:lnTo>
                <a:moveTo>
                  <a:pt x="1349" y="2539"/>
                </a:moveTo>
                <a:cubicBezTo>
                  <a:pt x="1349" y="2539"/>
                  <a:pt x="1357" y="2541"/>
                  <a:pt x="1349" y="2539"/>
                </a:cubicBezTo>
                <a:moveTo>
                  <a:pt x="1302" y="2544"/>
                </a:moveTo>
                <a:cubicBezTo>
                  <a:pt x="1304" y="2528"/>
                  <a:pt x="1299" y="2568"/>
                  <a:pt x="1302" y="2544"/>
                </a:cubicBezTo>
                <a:moveTo>
                  <a:pt x="1349" y="2539"/>
                </a:moveTo>
                <a:cubicBezTo>
                  <a:pt x="1336" y="2528"/>
                  <a:pt x="1368" y="2520"/>
                  <a:pt x="1355" y="2510"/>
                </a:cubicBezTo>
                <a:lnTo>
                  <a:pt x="1355" y="2510"/>
                </a:lnTo>
                <a:cubicBezTo>
                  <a:pt x="1354" y="2511"/>
                  <a:pt x="1353" y="2512"/>
                  <a:pt x="1352" y="2512"/>
                </a:cubicBezTo>
                <a:cubicBezTo>
                  <a:pt x="1350" y="2514"/>
                  <a:pt x="1347" y="2514"/>
                  <a:pt x="1345" y="2514"/>
                </a:cubicBezTo>
                <a:cubicBezTo>
                  <a:pt x="1342" y="2514"/>
                  <a:pt x="1341" y="2514"/>
                  <a:pt x="1339" y="2512"/>
                </a:cubicBezTo>
                <a:cubicBezTo>
                  <a:pt x="1338" y="2512"/>
                  <a:pt x="1337" y="2511"/>
                  <a:pt x="1336" y="2510"/>
                </a:cubicBezTo>
                <a:lnTo>
                  <a:pt x="1339" y="2510"/>
                </a:lnTo>
                <a:cubicBezTo>
                  <a:pt x="1323" y="2518"/>
                  <a:pt x="1326" y="2537"/>
                  <a:pt x="1339" y="2534"/>
                </a:cubicBezTo>
                <a:cubicBezTo>
                  <a:pt x="1352" y="2532"/>
                  <a:pt x="1336" y="2558"/>
                  <a:pt x="1331" y="2571"/>
                </a:cubicBezTo>
                <a:cubicBezTo>
                  <a:pt x="1326" y="2585"/>
                  <a:pt x="1331" y="2541"/>
                  <a:pt x="1349" y="2541"/>
                </a:cubicBezTo>
                <a:lnTo>
                  <a:pt x="1349" y="2539"/>
                </a:lnTo>
                <a:moveTo>
                  <a:pt x="1355" y="2494"/>
                </a:moveTo>
                <a:cubicBezTo>
                  <a:pt x="1355" y="2494"/>
                  <a:pt x="1368" y="2510"/>
                  <a:pt x="1355" y="2494"/>
                </a:cubicBezTo>
                <a:moveTo>
                  <a:pt x="1339" y="2494"/>
                </a:moveTo>
                <a:lnTo>
                  <a:pt x="1339" y="2499"/>
                </a:lnTo>
                <a:lnTo>
                  <a:pt x="1349" y="2507"/>
                </a:lnTo>
                <a:cubicBezTo>
                  <a:pt x="1349" y="2499"/>
                  <a:pt x="1349" y="2494"/>
                  <a:pt x="1339" y="2494"/>
                </a:cubicBezTo>
                <a:moveTo>
                  <a:pt x="1328" y="2486"/>
                </a:moveTo>
                <a:cubicBezTo>
                  <a:pt x="1328" y="2494"/>
                  <a:pt x="1315" y="2504"/>
                  <a:pt x="1328" y="2507"/>
                </a:cubicBezTo>
                <a:cubicBezTo>
                  <a:pt x="1341" y="2510"/>
                  <a:pt x="1336" y="2486"/>
                  <a:pt x="1328" y="2486"/>
                </a:cubicBezTo>
                <a:moveTo>
                  <a:pt x="1402" y="2393"/>
                </a:moveTo>
                <a:cubicBezTo>
                  <a:pt x="1402" y="2399"/>
                  <a:pt x="1389" y="2409"/>
                  <a:pt x="1397" y="2412"/>
                </a:cubicBezTo>
                <a:lnTo>
                  <a:pt x="1415" y="2412"/>
                </a:lnTo>
                <a:cubicBezTo>
                  <a:pt x="1415" y="2401"/>
                  <a:pt x="1405" y="2401"/>
                  <a:pt x="1402" y="2396"/>
                </a:cubicBezTo>
                <a:lnTo>
                  <a:pt x="1402" y="2393"/>
                </a:lnTo>
                <a:moveTo>
                  <a:pt x="1434" y="2364"/>
                </a:moveTo>
                <a:lnTo>
                  <a:pt x="1442" y="2364"/>
                </a:lnTo>
                <a:lnTo>
                  <a:pt x="1442" y="2354"/>
                </a:lnTo>
                <a:lnTo>
                  <a:pt x="1434" y="2354"/>
                </a:lnTo>
                <a:lnTo>
                  <a:pt x="1434" y="2364"/>
                </a:lnTo>
                <a:moveTo>
                  <a:pt x="1429" y="2351"/>
                </a:moveTo>
                <a:cubicBezTo>
                  <a:pt x="1415" y="2351"/>
                  <a:pt x="1407" y="2354"/>
                  <a:pt x="1402" y="2364"/>
                </a:cubicBezTo>
                <a:cubicBezTo>
                  <a:pt x="1396" y="2375"/>
                  <a:pt x="1418" y="2370"/>
                  <a:pt x="1429" y="2380"/>
                </a:cubicBezTo>
                <a:lnTo>
                  <a:pt x="1429" y="2380"/>
                </a:lnTo>
                <a:cubicBezTo>
                  <a:pt x="1429" y="2375"/>
                  <a:pt x="1430" y="2372"/>
                  <a:pt x="1430" y="2366"/>
                </a:cubicBezTo>
                <a:cubicBezTo>
                  <a:pt x="1430" y="2361"/>
                  <a:pt x="1429" y="2356"/>
                  <a:pt x="1429" y="2351"/>
                </a:cubicBezTo>
                <a:moveTo>
                  <a:pt x="1418" y="2327"/>
                </a:moveTo>
                <a:cubicBezTo>
                  <a:pt x="1418" y="2327"/>
                  <a:pt x="1429" y="2309"/>
                  <a:pt x="1418" y="2327"/>
                </a:cubicBezTo>
                <a:moveTo>
                  <a:pt x="1437" y="2319"/>
                </a:moveTo>
                <a:cubicBezTo>
                  <a:pt x="1437" y="2319"/>
                  <a:pt x="1447" y="2303"/>
                  <a:pt x="1437" y="2319"/>
                </a:cubicBezTo>
                <a:moveTo>
                  <a:pt x="653" y="2306"/>
                </a:moveTo>
                <a:cubicBezTo>
                  <a:pt x="653" y="2306"/>
                  <a:pt x="659" y="2290"/>
                  <a:pt x="653" y="2306"/>
                </a:cubicBezTo>
                <a:moveTo>
                  <a:pt x="1434" y="2290"/>
                </a:moveTo>
                <a:lnTo>
                  <a:pt x="1434" y="2290"/>
                </a:lnTo>
                <a:moveTo>
                  <a:pt x="1452" y="2274"/>
                </a:moveTo>
                <a:cubicBezTo>
                  <a:pt x="1452" y="2280"/>
                  <a:pt x="1452" y="2288"/>
                  <a:pt x="1455" y="2288"/>
                </a:cubicBezTo>
                <a:cubicBezTo>
                  <a:pt x="1458" y="2288"/>
                  <a:pt x="1455" y="2282"/>
                  <a:pt x="1458" y="2282"/>
                </a:cubicBezTo>
                <a:cubicBezTo>
                  <a:pt x="1460" y="2282"/>
                  <a:pt x="1458" y="2274"/>
                  <a:pt x="1452" y="2274"/>
                </a:cubicBezTo>
                <a:moveTo>
                  <a:pt x="1394" y="2264"/>
                </a:moveTo>
                <a:cubicBezTo>
                  <a:pt x="1394" y="2264"/>
                  <a:pt x="1397" y="2248"/>
                  <a:pt x="1394" y="2264"/>
                </a:cubicBezTo>
                <a:moveTo>
                  <a:pt x="691" y="2248"/>
                </a:moveTo>
                <a:cubicBezTo>
                  <a:pt x="691" y="2248"/>
                  <a:pt x="701" y="2229"/>
                  <a:pt x="691" y="2248"/>
                </a:cubicBezTo>
                <a:moveTo>
                  <a:pt x="1402" y="2221"/>
                </a:moveTo>
                <a:cubicBezTo>
                  <a:pt x="1408" y="2235"/>
                  <a:pt x="1391" y="2248"/>
                  <a:pt x="1402" y="2253"/>
                </a:cubicBezTo>
                <a:cubicBezTo>
                  <a:pt x="1412" y="2258"/>
                  <a:pt x="1418" y="2224"/>
                  <a:pt x="1402" y="2221"/>
                </a:cubicBezTo>
                <a:moveTo>
                  <a:pt x="1429" y="2139"/>
                </a:moveTo>
                <a:lnTo>
                  <a:pt x="1434" y="2134"/>
                </a:lnTo>
                <a:cubicBezTo>
                  <a:pt x="1434" y="2139"/>
                  <a:pt x="1431" y="2137"/>
                  <a:pt x="1429" y="2139"/>
                </a:cubicBezTo>
                <a:moveTo>
                  <a:pt x="1540" y="2088"/>
                </a:moveTo>
                <a:lnTo>
                  <a:pt x="1540" y="2105"/>
                </a:lnTo>
                <a:cubicBezTo>
                  <a:pt x="1561" y="2105"/>
                  <a:pt x="1550" y="2092"/>
                  <a:pt x="1540" y="2088"/>
                </a:cubicBezTo>
                <a:moveTo>
                  <a:pt x="1558" y="2027"/>
                </a:moveTo>
                <a:cubicBezTo>
                  <a:pt x="1548" y="2035"/>
                  <a:pt x="1547" y="2074"/>
                  <a:pt x="1550" y="2085"/>
                </a:cubicBezTo>
                <a:cubicBezTo>
                  <a:pt x="1552" y="2095"/>
                  <a:pt x="1572" y="2043"/>
                  <a:pt x="1558" y="2027"/>
                </a:cubicBezTo>
                <a:moveTo>
                  <a:pt x="1455" y="2005"/>
                </a:moveTo>
                <a:lnTo>
                  <a:pt x="1455" y="2013"/>
                </a:lnTo>
                <a:lnTo>
                  <a:pt x="1460" y="2013"/>
                </a:lnTo>
                <a:cubicBezTo>
                  <a:pt x="1460" y="2011"/>
                  <a:pt x="1466" y="2000"/>
                  <a:pt x="1455" y="2003"/>
                </a:cubicBezTo>
                <a:lnTo>
                  <a:pt x="1455" y="2005"/>
                </a:lnTo>
                <a:moveTo>
                  <a:pt x="1574" y="2011"/>
                </a:moveTo>
                <a:lnTo>
                  <a:pt x="1574" y="2011"/>
                </a:lnTo>
                <a:cubicBezTo>
                  <a:pt x="1572" y="2007"/>
                  <a:pt x="1572" y="2004"/>
                  <a:pt x="1572" y="2001"/>
                </a:cubicBezTo>
                <a:cubicBezTo>
                  <a:pt x="1572" y="2000"/>
                  <a:pt x="1572" y="2000"/>
                  <a:pt x="1572" y="2000"/>
                </a:cubicBezTo>
                <a:cubicBezTo>
                  <a:pt x="1564" y="2003"/>
                  <a:pt x="1564" y="2011"/>
                  <a:pt x="1553" y="2003"/>
                </a:cubicBezTo>
                <a:cubicBezTo>
                  <a:pt x="1542" y="1995"/>
                  <a:pt x="1566" y="2016"/>
                  <a:pt x="1574" y="2011"/>
                </a:cubicBezTo>
                <a:moveTo>
                  <a:pt x="1458" y="1987"/>
                </a:moveTo>
                <a:cubicBezTo>
                  <a:pt x="1460" y="1968"/>
                  <a:pt x="1455" y="2011"/>
                  <a:pt x="1458" y="1987"/>
                </a:cubicBezTo>
                <a:moveTo>
                  <a:pt x="1513" y="1873"/>
                </a:moveTo>
                <a:lnTo>
                  <a:pt x="1513" y="1873"/>
                </a:lnTo>
                <a:moveTo>
                  <a:pt x="677" y="3375"/>
                </a:moveTo>
                <a:cubicBezTo>
                  <a:pt x="677" y="3375"/>
                  <a:pt x="680" y="3375"/>
                  <a:pt x="677" y="3375"/>
                </a:cubicBezTo>
                <a:moveTo>
                  <a:pt x="659" y="3346"/>
                </a:moveTo>
                <a:lnTo>
                  <a:pt x="664" y="3346"/>
                </a:lnTo>
                <a:lnTo>
                  <a:pt x="664" y="3356"/>
                </a:lnTo>
                <a:lnTo>
                  <a:pt x="659" y="3356"/>
                </a:lnTo>
                <a:lnTo>
                  <a:pt x="659" y="3346"/>
                </a:lnTo>
                <a:moveTo>
                  <a:pt x="693" y="3343"/>
                </a:moveTo>
                <a:cubicBezTo>
                  <a:pt x="688" y="3338"/>
                  <a:pt x="693" y="3336"/>
                  <a:pt x="693" y="3330"/>
                </a:cubicBezTo>
                <a:cubicBezTo>
                  <a:pt x="693" y="3325"/>
                  <a:pt x="693" y="3338"/>
                  <a:pt x="693" y="3343"/>
                </a:cubicBezTo>
                <a:moveTo>
                  <a:pt x="701" y="3330"/>
                </a:moveTo>
                <a:lnTo>
                  <a:pt x="701" y="3330"/>
                </a:lnTo>
                <a:moveTo>
                  <a:pt x="542" y="3330"/>
                </a:moveTo>
                <a:lnTo>
                  <a:pt x="542" y="3330"/>
                </a:lnTo>
                <a:moveTo>
                  <a:pt x="791" y="3324"/>
                </a:moveTo>
                <a:lnTo>
                  <a:pt x="791" y="3324"/>
                </a:lnTo>
                <a:cubicBezTo>
                  <a:pt x="795" y="3320"/>
                  <a:pt x="799" y="3316"/>
                  <a:pt x="804" y="3313"/>
                </a:cubicBezTo>
                <a:cubicBezTo>
                  <a:pt x="808" y="3311"/>
                  <a:pt x="811" y="3310"/>
                  <a:pt x="815" y="3309"/>
                </a:cubicBezTo>
                <a:lnTo>
                  <a:pt x="815" y="3322"/>
                </a:lnTo>
                <a:cubicBezTo>
                  <a:pt x="802" y="3319"/>
                  <a:pt x="802" y="3330"/>
                  <a:pt x="791" y="3324"/>
                </a:cubicBezTo>
                <a:moveTo>
                  <a:pt x="802" y="3298"/>
                </a:moveTo>
                <a:cubicBezTo>
                  <a:pt x="802" y="3298"/>
                  <a:pt x="810" y="3317"/>
                  <a:pt x="802" y="3298"/>
                </a:cubicBezTo>
                <a:moveTo>
                  <a:pt x="757" y="3298"/>
                </a:moveTo>
                <a:cubicBezTo>
                  <a:pt x="743" y="3295"/>
                  <a:pt x="765" y="3277"/>
                  <a:pt x="762" y="3295"/>
                </a:cubicBezTo>
                <a:cubicBezTo>
                  <a:pt x="759" y="3314"/>
                  <a:pt x="765" y="3309"/>
                  <a:pt x="762" y="3309"/>
                </a:cubicBezTo>
                <a:cubicBezTo>
                  <a:pt x="759" y="3309"/>
                  <a:pt x="757" y="3306"/>
                  <a:pt x="757" y="3298"/>
                </a:cubicBezTo>
                <a:moveTo>
                  <a:pt x="833" y="3279"/>
                </a:moveTo>
                <a:lnTo>
                  <a:pt x="841" y="3279"/>
                </a:lnTo>
                <a:lnTo>
                  <a:pt x="841" y="3285"/>
                </a:lnTo>
                <a:lnTo>
                  <a:pt x="833" y="3285"/>
                </a:lnTo>
                <a:lnTo>
                  <a:pt x="833" y="3279"/>
                </a:lnTo>
                <a:moveTo>
                  <a:pt x="900" y="3277"/>
                </a:moveTo>
                <a:cubicBezTo>
                  <a:pt x="900" y="3277"/>
                  <a:pt x="905" y="3277"/>
                  <a:pt x="900" y="3277"/>
                </a:cubicBezTo>
                <a:moveTo>
                  <a:pt x="857" y="3277"/>
                </a:moveTo>
                <a:cubicBezTo>
                  <a:pt x="857" y="3277"/>
                  <a:pt x="860" y="3277"/>
                  <a:pt x="857" y="3277"/>
                </a:cubicBezTo>
                <a:moveTo>
                  <a:pt x="765" y="3282"/>
                </a:moveTo>
                <a:cubicBezTo>
                  <a:pt x="775" y="3277"/>
                  <a:pt x="788" y="3256"/>
                  <a:pt x="802" y="3266"/>
                </a:cubicBezTo>
                <a:cubicBezTo>
                  <a:pt x="815" y="3277"/>
                  <a:pt x="802" y="3285"/>
                  <a:pt x="791" y="3285"/>
                </a:cubicBezTo>
                <a:cubicBezTo>
                  <a:pt x="780" y="3285"/>
                  <a:pt x="778" y="3285"/>
                  <a:pt x="765" y="3282"/>
                </a:cubicBezTo>
                <a:moveTo>
                  <a:pt x="810" y="3258"/>
                </a:moveTo>
                <a:cubicBezTo>
                  <a:pt x="804" y="3242"/>
                  <a:pt x="841" y="3232"/>
                  <a:pt x="844" y="3216"/>
                </a:cubicBezTo>
                <a:cubicBezTo>
                  <a:pt x="847" y="3200"/>
                  <a:pt x="868" y="3232"/>
                  <a:pt x="873" y="3245"/>
                </a:cubicBezTo>
                <a:cubicBezTo>
                  <a:pt x="878" y="3258"/>
                  <a:pt x="847" y="3240"/>
                  <a:pt x="844" y="3256"/>
                </a:cubicBezTo>
                <a:cubicBezTo>
                  <a:pt x="841" y="3272"/>
                  <a:pt x="841" y="3245"/>
                  <a:pt x="841" y="3240"/>
                </a:cubicBezTo>
                <a:cubicBezTo>
                  <a:pt x="841" y="3235"/>
                  <a:pt x="828" y="3259"/>
                  <a:pt x="820" y="3269"/>
                </a:cubicBezTo>
                <a:cubicBezTo>
                  <a:pt x="812" y="3280"/>
                  <a:pt x="823" y="3245"/>
                  <a:pt x="810" y="3258"/>
                </a:cubicBezTo>
                <a:moveTo>
                  <a:pt x="894" y="3216"/>
                </a:moveTo>
                <a:cubicBezTo>
                  <a:pt x="894" y="3216"/>
                  <a:pt x="897" y="3229"/>
                  <a:pt x="894" y="3216"/>
                </a:cubicBezTo>
                <a:moveTo>
                  <a:pt x="876" y="3219"/>
                </a:moveTo>
                <a:cubicBezTo>
                  <a:pt x="868" y="3221"/>
                  <a:pt x="857" y="3227"/>
                  <a:pt x="857" y="3208"/>
                </a:cubicBezTo>
                <a:lnTo>
                  <a:pt x="881" y="3208"/>
                </a:lnTo>
                <a:cubicBezTo>
                  <a:pt x="881" y="3219"/>
                  <a:pt x="886" y="3219"/>
                  <a:pt x="884" y="3227"/>
                </a:cubicBezTo>
                <a:cubicBezTo>
                  <a:pt x="881" y="3235"/>
                  <a:pt x="876" y="3221"/>
                  <a:pt x="876" y="3219"/>
                </a:cubicBezTo>
                <a:moveTo>
                  <a:pt x="910" y="3205"/>
                </a:moveTo>
                <a:lnTo>
                  <a:pt x="918" y="3205"/>
                </a:lnTo>
                <a:lnTo>
                  <a:pt x="918" y="3216"/>
                </a:lnTo>
                <a:lnTo>
                  <a:pt x="910" y="3216"/>
                </a:lnTo>
                <a:lnTo>
                  <a:pt x="910" y="3205"/>
                </a:lnTo>
                <a:moveTo>
                  <a:pt x="939" y="3203"/>
                </a:moveTo>
                <a:lnTo>
                  <a:pt x="939" y="3203"/>
                </a:lnTo>
                <a:moveTo>
                  <a:pt x="74" y="3200"/>
                </a:moveTo>
                <a:lnTo>
                  <a:pt x="79" y="3200"/>
                </a:lnTo>
                <a:lnTo>
                  <a:pt x="79" y="3205"/>
                </a:lnTo>
                <a:lnTo>
                  <a:pt x="74" y="3205"/>
                </a:lnTo>
                <a:lnTo>
                  <a:pt x="74" y="3200"/>
                </a:lnTo>
                <a:moveTo>
                  <a:pt x="963" y="3205"/>
                </a:moveTo>
                <a:cubicBezTo>
                  <a:pt x="960" y="3205"/>
                  <a:pt x="960" y="3200"/>
                  <a:pt x="960" y="3195"/>
                </a:cubicBezTo>
                <a:cubicBezTo>
                  <a:pt x="960" y="3190"/>
                  <a:pt x="971" y="3200"/>
                  <a:pt x="971" y="3203"/>
                </a:cubicBezTo>
                <a:lnTo>
                  <a:pt x="963" y="3203"/>
                </a:lnTo>
                <a:lnTo>
                  <a:pt x="963" y="3205"/>
                </a:lnTo>
                <a:moveTo>
                  <a:pt x="945" y="3192"/>
                </a:moveTo>
                <a:cubicBezTo>
                  <a:pt x="945" y="3192"/>
                  <a:pt x="937" y="3205"/>
                  <a:pt x="945" y="3192"/>
                </a:cubicBezTo>
                <a:moveTo>
                  <a:pt x="974" y="3179"/>
                </a:moveTo>
                <a:cubicBezTo>
                  <a:pt x="974" y="3187"/>
                  <a:pt x="952" y="3187"/>
                  <a:pt x="960" y="3176"/>
                </a:cubicBezTo>
                <a:lnTo>
                  <a:pt x="974" y="3176"/>
                </a:lnTo>
                <a:lnTo>
                  <a:pt x="974" y="3179"/>
                </a:lnTo>
                <a:moveTo>
                  <a:pt x="974" y="3163"/>
                </a:moveTo>
                <a:lnTo>
                  <a:pt x="979" y="3163"/>
                </a:lnTo>
                <a:lnTo>
                  <a:pt x="979" y="3174"/>
                </a:lnTo>
                <a:lnTo>
                  <a:pt x="974" y="3174"/>
                </a:lnTo>
                <a:lnTo>
                  <a:pt x="974" y="3163"/>
                </a:lnTo>
                <a:moveTo>
                  <a:pt x="921" y="3171"/>
                </a:moveTo>
                <a:cubicBezTo>
                  <a:pt x="921" y="3171"/>
                  <a:pt x="923" y="3171"/>
                  <a:pt x="921" y="3171"/>
                </a:cubicBezTo>
                <a:moveTo>
                  <a:pt x="989" y="3163"/>
                </a:moveTo>
                <a:cubicBezTo>
                  <a:pt x="989" y="3163"/>
                  <a:pt x="989" y="3168"/>
                  <a:pt x="989" y="3163"/>
                </a:cubicBezTo>
                <a:moveTo>
                  <a:pt x="952" y="3171"/>
                </a:moveTo>
                <a:lnTo>
                  <a:pt x="952" y="3160"/>
                </a:lnTo>
                <a:cubicBezTo>
                  <a:pt x="960" y="3160"/>
                  <a:pt x="966" y="3163"/>
                  <a:pt x="963" y="3171"/>
                </a:cubicBezTo>
                <a:lnTo>
                  <a:pt x="952" y="3171"/>
                </a:lnTo>
                <a:moveTo>
                  <a:pt x="870" y="3197"/>
                </a:moveTo>
                <a:cubicBezTo>
                  <a:pt x="886" y="3187"/>
                  <a:pt x="886" y="3160"/>
                  <a:pt x="913" y="3160"/>
                </a:cubicBezTo>
                <a:cubicBezTo>
                  <a:pt x="939" y="3160"/>
                  <a:pt x="905" y="3182"/>
                  <a:pt x="921" y="3184"/>
                </a:cubicBezTo>
                <a:cubicBezTo>
                  <a:pt x="937" y="3187"/>
                  <a:pt x="894" y="3184"/>
                  <a:pt x="900" y="3200"/>
                </a:cubicBezTo>
                <a:lnTo>
                  <a:pt x="870" y="3200"/>
                </a:lnTo>
                <a:lnTo>
                  <a:pt x="870" y="3197"/>
                </a:lnTo>
                <a:moveTo>
                  <a:pt x="921" y="3158"/>
                </a:moveTo>
                <a:cubicBezTo>
                  <a:pt x="921" y="3158"/>
                  <a:pt x="923" y="3160"/>
                  <a:pt x="921" y="3158"/>
                </a:cubicBezTo>
                <a:moveTo>
                  <a:pt x="58" y="3110"/>
                </a:moveTo>
                <a:cubicBezTo>
                  <a:pt x="58" y="3110"/>
                  <a:pt x="61" y="3126"/>
                  <a:pt x="58" y="3110"/>
                </a:cubicBezTo>
                <a:moveTo>
                  <a:pt x="910" y="3126"/>
                </a:moveTo>
                <a:cubicBezTo>
                  <a:pt x="886" y="3113"/>
                  <a:pt x="931" y="3100"/>
                  <a:pt x="934" y="3084"/>
                </a:cubicBezTo>
                <a:cubicBezTo>
                  <a:pt x="937" y="3068"/>
                  <a:pt x="910" y="3108"/>
                  <a:pt x="910" y="3126"/>
                </a:cubicBezTo>
                <a:moveTo>
                  <a:pt x="119" y="3081"/>
                </a:moveTo>
                <a:cubicBezTo>
                  <a:pt x="119" y="3081"/>
                  <a:pt x="116" y="3102"/>
                  <a:pt x="119" y="3081"/>
                </a:cubicBezTo>
                <a:moveTo>
                  <a:pt x="63" y="3089"/>
                </a:moveTo>
                <a:cubicBezTo>
                  <a:pt x="50" y="3094"/>
                  <a:pt x="50" y="3073"/>
                  <a:pt x="63" y="3076"/>
                </a:cubicBezTo>
                <a:lnTo>
                  <a:pt x="63" y="3089"/>
                </a:lnTo>
                <a:moveTo>
                  <a:pt x="939" y="3076"/>
                </a:moveTo>
                <a:cubicBezTo>
                  <a:pt x="945" y="3076"/>
                  <a:pt x="945" y="3073"/>
                  <a:pt x="945" y="3071"/>
                </a:cubicBezTo>
                <a:lnTo>
                  <a:pt x="952" y="3071"/>
                </a:lnTo>
                <a:lnTo>
                  <a:pt x="952" y="3081"/>
                </a:lnTo>
                <a:cubicBezTo>
                  <a:pt x="950" y="3081"/>
                  <a:pt x="950" y="3081"/>
                  <a:pt x="950" y="3084"/>
                </a:cubicBezTo>
                <a:lnTo>
                  <a:pt x="939" y="3084"/>
                </a:lnTo>
                <a:lnTo>
                  <a:pt x="939" y="3076"/>
                </a:lnTo>
                <a:moveTo>
                  <a:pt x="61" y="3068"/>
                </a:moveTo>
                <a:cubicBezTo>
                  <a:pt x="58" y="3052"/>
                  <a:pt x="65" y="3049"/>
                  <a:pt x="63" y="3036"/>
                </a:cubicBezTo>
                <a:cubicBezTo>
                  <a:pt x="60" y="3023"/>
                  <a:pt x="74" y="3073"/>
                  <a:pt x="61" y="3068"/>
                </a:cubicBezTo>
                <a:moveTo>
                  <a:pt x="74" y="3031"/>
                </a:moveTo>
                <a:cubicBezTo>
                  <a:pt x="66" y="3031"/>
                  <a:pt x="71" y="3021"/>
                  <a:pt x="66" y="3018"/>
                </a:cubicBezTo>
                <a:cubicBezTo>
                  <a:pt x="61" y="3016"/>
                  <a:pt x="71" y="3023"/>
                  <a:pt x="74" y="3031"/>
                </a:cubicBezTo>
                <a:moveTo>
                  <a:pt x="77" y="2999"/>
                </a:moveTo>
                <a:lnTo>
                  <a:pt x="77" y="2986"/>
                </a:lnTo>
                <a:cubicBezTo>
                  <a:pt x="87" y="2983"/>
                  <a:pt x="87" y="3007"/>
                  <a:pt x="77" y="2999"/>
                </a:cubicBezTo>
                <a:moveTo>
                  <a:pt x="1183" y="2986"/>
                </a:moveTo>
                <a:cubicBezTo>
                  <a:pt x="1183" y="2986"/>
                  <a:pt x="1180" y="2991"/>
                  <a:pt x="1183" y="2986"/>
                </a:cubicBezTo>
                <a:moveTo>
                  <a:pt x="1212" y="2951"/>
                </a:moveTo>
                <a:lnTo>
                  <a:pt x="1220" y="2951"/>
                </a:lnTo>
                <a:lnTo>
                  <a:pt x="1220" y="2959"/>
                </a:lnTo>
                <a:lnTo>
                  <a:pt x="1212" y="2959"/>
                </a:lnTo>
                <a:lnTo>
                  <a:pt x="1212" y="2951"/>
                </a:lnTo>
                <a:moveTo>
                  <a:pt x="159" y="2951"/>
                </a:moveTo>
                <a:cubicBezTo>
                  <a:pt x="159" y="2957"/>
                  <a:pt x="155" y="2955"/>
                  <a:pt x="153" y="2957"/>
                </a:cubicBezTo>
                <a:cubicBezTo>
                  <a:pt x="150" y="2960"/>
                  <a:pt x="156" y="2954"/>
                  <a:pt x="159" y="2951"/>
                </a:cubicBezTo>
                <a:moveTo>
                  <a:pt x="206" y="2928"/>
                </a:moveTo>
                <a:cubicBezTo>
                  <a:pt x="201" y="2930"/>
                  <a:pt x="201" y="2925"/>
                  <a:pt x="201" y="2917"/>
                </a:cubicBezTo>
                <a:cubicBezTo>
                  <a:pt x="201" y="2909"/>
                  <a:pt x="209" y="2920"/>
                  <a:pt x="206" y="2928"/>
                </a:cubicBezTo>
                <a:moveTo>
                  <a:pt x="1172" y="2920"/>
                </a:moveTo>
                <a:cubicBezTo>
                  <a:pt x="1169" y="2904"/>
                  <a:pt x="1183" y="2920"/>
                  <a:pt x="1172" y="2920"/>
                </a:cubicBezTo>
                <a:cubicBezTo>
                  <a:pt x="1161" y="2920"/>
                  <a:pt x="1171" y="2925"/>
                  <a:pt x="1169" y="2925"/>
                </a:cubicBezTo>
                <a:cubicBezTo>
                  <a:pt x="1166" y="2925"/>
                  <a:pt x="1161" y="2928"/>
                  <a:pt x="1169" y="2925"/>
                </a:cubicBezTo>
                <a:cubicBezTo>
                  <a:pt x="1177" y="2922"/>
                  <a:pt x="1169" y="2920"/>
                  <a:pt x="1172" y="2920"/>
                </a:cubicBezTo>
                <a:moveTo>
                  <a:pt x="77" y="2930"/>
                </a:moveTo>
                <a:lnTo>
                  <a:pt x="77" y="2904"/>
                </a:lnTo>
                <a:cubicBezTo>
                  <a:pt x="90" y="2907"/>
                  <a:pt x="87" y="2893"/>
                  <a:pt x="93" y="2888"/>
                </a:cubicBezTo>
                <a:lnTo>
                  <a:pt x="93" y="2888"/>
                </a:lnTo>
                <a:cubicBezTo>
                  <a:pt x="93" y="2891"/>
                  <a:pt x="93" y="2893"/>
                  <a:pt x="93" y="2896"/>
                </a:cubicBezTo>
                <a:cubicBezTo>
                  <a:pt x="93" y="2904"/>
                  <a:pt x="91" y="2911"/>
                  <a:pt x="87" y="2918"/>
                </a:cubicBezTo>
                <a:cubicBezTo>
                  <a:pt x="84" y="2923"/>
                  <a:pt x="81" y="2927"/>
                  <a:pt x="77" y="2930"/>
                </a:cubicBezTo>
                <a:cubicBezTo>
                  <a:pt x="77" y="2933"/>
                  <a:pt x="77" y="2938"/>
                  <a:pt x="74" y="2938"/>
                </a:cubicBezTo>
                <a:cubicBezTo>
                  <a:pt x="71" y="2938"/>
                  <a:pt x="71" y="2946"/>
                  <a:pt x="66" y="2951"/>
                </a:cubicBezTo>
                <a:cubicBezTo>
                  <a:pt x="61" y="2957"/>
                  <a:pt x="66" y="2938"/>
                  <a:pt x="66" y="2938"/>
                </a:cubicBezTo>
                <a:lnTo>
                  <a:pt x="74" y="2938"/>
                </a:lnTo>
                <a:cubicBezTo>
                  <a:pt x="74" y="2933"/>
                  <a:pt x="74" y="2930"/>
                  <a:pt x="77" y="2930"/>
                </a:cubicBezTo>
                <a:moveTo>
                  <a:pt x="1262" y="2877"/>
                </a:moveTo>
                <a:cubicBezTo>
                  <a:pt x="1262" y="2877"/>
                  <a:pt x="1270" y="2891"/>
                  <a:pt x="1262" y="2877"/>
                </a:cubicBezTo>
                <a:moveTo>
                  <a:pt x="103" y="2864"/>
                </a:moveTo>
                <a:lnTo>
                  <a:pt x="103" y="2864"/>
                </a:lnTo>
                <a:moveTo>
                  <a:pt x="79" y="2981"/>
                </a:moveTo>
                <a:cubicBezTo>
                  <a:pt x="93" y="2938"/>
                  <a:pt x="114" y="2904"/>
                  <a:pt x="127" y="2856"/>
                </a:cubicBezTo>
                <a:cubicBezTo>
                  <a:pt x="140" y="2869"/>
                  <a:pt x="116" y="2917"/>
                  <a:pt x="101" y="2930"/>
                </a:cubicBezTo>
                <a:cubicBezTo>
                  <a:pt x="85" y="2944"/>
                  <a:pt x="98" y="2973"/>
                  <a:pt x="79" y="2981"/>
                </a:cubicBezTo>
                <a:moveTo>
                  <a:pt x="233" y="2851"/>
                </a:moveTo>
                <a:cubicBezTo>
                  <a:pt x="235" y="2848"/>
                  <a:pt x="233" y="2830"/>
                  <a:pt x="246" y="2830"/>
                </a:cubicBezTo>
                <a:cubicBezTo>
                  <a:pt x="259" y="2830"/>
                  <a:pt x="243" y="2854"/>
                  <a:pt x="233" y="2851"/>
                </a:cubicBezTo>
                <a:moveTo>
                  <a:pt x="206" y="2825"/>
                </a:moveTo>
                <a:lnTo>
                  <a:pt x="217" y="2825"/>
                </a:lnTo>
                <a:lnTo>
                  <a:pt x="217" y="2830"/>
                </a:lnTo>
                <a:lnTo>
                  <a:pt x="206" y="2830"/>
                </a:lnTo>
                <a:lnTo>
                  <a:pt x="206" y="2825"/>
                </a:lnTo>
                <a:moveTo>
                  <a:pt x="1249" y="2843"/>
                </a:moveTo>
                <a:lnTo>
                  <a:pt x="1249" y="2825"/>
                </a:lnTo>
                <a:cubicBezTo>
                  <a:pt x="1254" y="2825"/>
                  <a:pt x="1259" y="2822"/>
                  <a:pt x="1259" y="2811"/>
                </a:cubicBezTo>
                <a:cubicBezTo>
                  <a:pt x="1259" y="2801"/>
                  <a:pt x="1278" y="2812"/>
                  <a:pt x="1291" y="2809"/>
                </a:cubicBezTo>
                <a:cubicBezTo>
                  <a:pt x="1304" y="2807"/>
                  <a:pt x="1259" y="2827"/>
                  <a:pt x="1249" y="2843"/>
                </a:cubicBezTo>
                <a:moveTo>
                  <a:pt x="124" y="2809"/>
                </a:moveTo>
                <a:lnTo>
                  <a:pt x="132" y="2809"/>
                </a:lnTo>
                <a:lnTo>
                  <a:pt x="132" y="2825"/>
                </a:lnTo>
                <a:lnTo>
                  <a:pt x="124" y="2825"/>
                </a:lnTo>
                <a:lnTo>
                  <a:pt x="124" y="2809"/>
                </a:lnTo>
                <a:moveTo>
                  <a:pt x="204" y="2809"/>
                </a:moveTo>
                <a:cubicBezTo>
                  <a:pt x="196" y="2809"/>
                  <a:pt x="193" y="2804"/>
                  <a:pt x="188" y="2801"/>
                </a:cubicBezTo>
                <a:cubicBezTo>
                  <a:pt x="183" y="2799"/>
                  <a:pt x="214" y="2795"/>
                  <a:pt x="204" y="2809"/>
                </a:cubicBezTo>
                <a:moveTo>
                  <a:pt x="146" y="2827"/>
                </a:moveTo>
                <a:cubicBezTo>
                  <a:pt x="153" y="2817"/>
                  <a:pt x="146" y="2795"/>
                  <a:pt x="164" y="2798"/>
                </a:cubicBezTo>
                <a:lnTo>
                  <a:pt x="164" y="2798"/>
                </a:lnTo>
                <a:cubicBezTo>
                  <a:pt x="165" y="2800"/>
                  <a:pt x="165" y="2802"/>
                  <a:pt x="165" y="2804"/>
                </a:cubicBezTo>
                <a:cubicBezTo>
                  <a:pt x="165" y="2808"/>
                  <a:pt x="165" y="2812"/>
                  <a:pt x="162" y="2816"/>
                </a:cubicBezTo>
                <a:cubicBezTo>
                  <a:pt x="159" y="2820"/>
                  <a:pt x="157" y="2822"/>
                  <a:pt x="153" y="2824"/>
                </a:cubicBezTo>
                <a:cubicBezTo>
                  <a:pt x="150" y="2826"/>
                  <a:pt x="148" y="2827"/>
                  <a:pt x="146" y="2827"/>
                </a:cubicBezTo>
                <a:cubicBezTo>
                  <a:pt x="151" y="2838"/>
                  <a:pt x="146" y="2843"/>
                  <a:pt x="138" y="2843"/>
                </a:cubicBezTo>
                <a:cubicBezTo>
                  <a:pt x="130" y="2843"/>
                  <a:pt x="140" y="2830"/>
                  <a:pt x="146" y="2827"/>
                </a:cubicBezTo>
                <a:moveTo>
                  <a:pt x="280" y="2769"/>
                </a:moveTo>
                <a:cubicBezTo>
                  <a:pt x="280" y="2769"/>
                  <a:pt x="283" y="2785"/>
                  <a:pt x="280" y="2769"/>
                </a:cubicBezTo>
                <a:moveTo>
                  <a:pt x="204" y="2764"/>
                </a:moveTo>
                <a:cubicBezTo>
                  <a:pt x="204" y="2764"/>
                  <a:pt x="214" y="2782"/>
                  <a:pt x="204" y="2764"/>
                </a:cubicBezTo>
                <a:moveTo>
                  <a:pt x="220" y="2761"/>
                </a:moveTo>
                <a:lnTo>
                  <a:pt x="220" y="2761"/>
                </a:lnTo>
                <a:moveTo>
                  <a:pt x="257" y="2750"/>
                </a:moveTo>
                <a:cubicBezTo>
                  <a:pt x="257" y="2758"/>
                  <a:pt x="249" y="2756"/>
                  <a:pt x="246" y="2758"/>
                </a:cubicBezTo>
                <a:cubicBezTo>
                  <a:pt x="243" y="2761"/>
                  <a:pt x="254" y="2756"/>
                  <a:pt x="257" y="2750"/>
                </a:cubicBezTo>
                <a:moveTo>
                  <a:pt x="1262" y="2769"/>
                </a:moveTo>
                <a:cubicBezTo>
                  <a:pt x="1291" y="2777"/>
                  <a:pt x="1296" y="2745"/>
                  <a:pt x="1312" y="2729"/>
                </a:cubicBezTo>
                <a:cubicBezTo>
                  <a:pt x="1328" y="2713"/>
                  <a:pt x="1290" y="2769"/>
                  <a:pt x="1288" y="2785"/>
                </a:cubicBezTo>
                <a:cubicBezTo>
                  <a:pt x="1285" y="2801"/>
                  <a:pt x="1310" y="2785"/>
                  <a:pt x="1310" y="2777"/>
                </a:cubicBezTo>
                <a:cubicBezTo>
                  <a:pt x="1310" y="2769"/>
                  <a:pt x="1304" y="2796"/>
                  <a:pt x="1302" y="2801"/>
                </a:cubicBezTo>
                <a:cubicBezTo>
                  <a:pt x="1299" y="2807"/>
                  <a:pt x="1286" y="2796"/>
                  <a:pt x="1273" y="2801"/>
                </a:cubicBezTo>
                <a:cubicBezTo>
                  <a:pt x="1259" y="2807"/>
                  <a:pt x="1270" y="2782"/>
                  <a:pt x="1262" y="2769"/>
                </a:cubicBezTo>
                <a:moveTo>
                  <a:pt x="1336" y="2761"/>
                </a:moveTo>
                <a:cubicBezTo>
                  <a:pt x="1302" y="2764"/>
                  <a:pt x="1336" y="2732"/>
                  <a:pt x="1323" y="2721"/>
                </a:cubicBezTo>
                <a:cubicBezTo>
                  <a:pt x="1310" y="2711"/>
                  <a:pt x="1330" y="2724"/>
                  <a:pt x="1341" y="2721"/>
                </a:cubicBezTo>
                <a:cubicBezTo>
                  <a:pt x="1351" y="2719"/>
                  <a:pt x="1328" y="2743"/>
                  <a:pt x="1336" y="2761"/>
                </a:cubicBezTo>
                <a:moveTo>
                  <a:pt x="1278" y="2719"/>
                </a:moveTo>
                <a:lnTo>
                  <a:pt x="1288" y="2719"/>
                </a:lnTo>
                <a:lnTo>
                  <a:pt x="1288" y="2724"/>
                </a:lnTo>
                <a:lnTo>
                  <a:pt x="1278" y="2724"/>
                </a:lnTo>
                <a:lnTo>
                  <a:pt x="1278" y="2719"/>
                </a:lnTo>
                <a:moveTo>
                  <a:pt x="262" y="2719"/>
                </a:moveTo>
                <a:cubicBezTo>
                  <a:pt x="262" y="2719"/>
                  <a:pt x="270" y="2732"/>
                  <a:pt x="262" y="2719"/>
                </a:cubicBezTo>
                <a:moveTo>
                  <a:pt x="1315" y="2711"/>
                </a:moveTo>
                <a:cubicBezTo>
                  <a:pt x="1318" y="2721"/>
                  <a:pt x="1302" y="2721"/>
                  <a:pt x="1302" y="2711"/>
                </a:cubicBezTo>
                <a:lnTo>
                  <a:pt x="1315" y="2711"/>
                </a:lnTo>
                <a:moveTo>
                  <a:pt x="246" y="2711"/>
                </a:moveTo>
                <a:cubicBezTo>
                  <a:pt x="246" y="2711"/>
                  <a:pt x="254" y="2729"/>
                  <a:pt x="246" y="2711"/>
                </a:cubicBezTo>
                <a:moveTo>
                  <a:pt x="1376" y="2700"/>
                </a:moveTo>
                <a:cubicBezTo>
                  <a:pt x="1370" y="2700"/>
                  <a:pt x="1370" y="2695"/>
                  <a:pt x="1370" y="2687"/>
                </a:cubicBezTo>
                <a:cubicBezTo>
                  <a:pt x="1370" y="2679"/>
                  <a:pt x="1378" y="2693"/>
                  <a:pt x="1378" y="2698"/>
                </a:cubicBezTo>
                <a:cubicBezTo>
                  <a:pt x="1378" y="2704"/>
                  <a:pt x="1376" y="2698"/>
                  <a:pt x="1376" y="2700"/>
                </a:cubicBezTo>
                <a:moveTo>
                  <a:pt x="333" y="2687"/>
                </a:moveTo>
                <a:cubicBezTo>
                  <a:pt x="333" y="2687"/>
                  <a:pt x="336" y="2705"/>
                  <a:pt x="333" y="2687"/>
                </a:cubicBezTo>
                <a:moveTo>
                  <a:pt x="217" y="2708"/>
                </a:moveTo>
                <a:cubicBezTo>
                  <a:pt x="220" y="2698"/>
                  <a:pt x="221" y="2684"/>
                  <a:pt x="235" y="2684"/>
                </a:cubicBezTo>
                <a:cubicBezTo>
                  <a:pt x="248" y="2684"/>
                  <a:pt x="222" y="2700"/>
                  <a:pt x="217" y="2708"/>
                </a:cubicBezTo>
                <a:cubicBezTo>
                  <a:pt x="212" y="2716"/>
                  <a:pt x="206" y="2745"/>
                  <a:pt x="193" y="2750"/>
                </a:cubicBezTo>
                <a:cubicBezTo>
                  <a:pt x="180" y="2756"/>
                  <a:pt x="179" y="2774"/>
                  <a:pt x="177" y="2787"/>
                </a:cubicBezTo>
                <a:cubicBezTo>
                  <a:pt x="174" y="2801"/>
                  <a:pt x="183" y="2758"/>
                  <a:pt x="193" y="2750"/>
                </a:cubicBezTo>
                <a:lnTo>
                  <a:pt x="193" y="2750"/>
                </a:lnTo>
                <a:cubicBezTo>
                  <a:pt x="194" y="2741"/>
                  <a:pt x="197" y="2733"/>
                  <a:pt x="202" y="2724"/>
                </a:cubicBezTo>
                <a:cubicBezTo>
                  <a:pt x="205" y="2719"/>
                  <a:pt x="209" y="2713"/>
                  <a:pt x="214" y="2708"/>
                </a:cubicBezTo>
                <a:lnTo>
                  <a:pt x="217" y="2708"/>
                </a:lnTo>
                <a:moveTo>
                  <a:pt x="1389" y="2682"/>
                </a:moveTo>
                <a:cubicBezTo>
                  <a:pt x="1389" y="2682"/>
                  <a:pt x="1392" y="2695"/>
                  <a:pt x="1389" y="2682"/>
                </a:cubicBezTo>
                <a:moveTo>
                  <a:pt x="1315" y="2698"/>
                </a:moveTo>
                <a:cubicBezTo>
                  <a:pt x="1302" y="2695"/>
                  <a:pt x="1312" y="2684"/>
                  <a:pt x="1315" y="2679"/>
                </a:cubicBezTo>
                <a:cubicBezTo>
                  <a:pt x="1318" y="2674"/>
                  <a:pt x="1318" y="2695"/>
                  <a:pt x="1315" y="2698"/>
                </a:cubicBezTo>
                <a:moveTo>
                  <a:pt x="339" y="2671"/>
                </a:moveTo>
                <a:lnTo>
                  <a:pt x="339" y="2671"/>
                </a:lnTo>
                <a:moveTo>
                  <a:pt x="1312" y="2671"/>
                </a:moveTo>
                <a:lnTo>
                  <a:pt x="1310" y="2671"/>
                </a:lnTo>
                <a:cubicBezTo>
                  <a:pt x="1304" y="2663"/>
                  <a:pt x="1326" y="2668"/>
                  <a:pt x="1318" y="2674"/>
                </a:cubicBezTo>
                <a:lnTo>
                  <a:pt x="1312" y="2671"/>
                </a:lnTo>
                <a:moveTo>
                  <a:pt x="217" y="2666"/>
                </a:moveTo>
                <a:lnTo>
                  <a:pt x="217" y="2666"/>
                </a:lnTo>
                <a:moveTo>
                  <a:pt x="243" y="2679"/>
                </a:moveTo>
                <a:cubicBezTo>
                  <a:pt x="233" y="2674"/>
                  <a:pt x="233" y="2659"/>
                  <a:pt x="246" y="2661"/>
                </a:cubicBezTo>
                <a:cubicBezTo>
                  <a:pt x="259" y="2664"/>
                  <a:pt x="243" y="2668"/>
                  <a:pt x="243" y="2679"/>
                </a:cubicBezTo>
                <a:moveTo>
                  <a:pt x="1394" y="2658"/>
                </a:moveTo>
                <a:cubicBezTo>
                  <a:pt x="1394" y="2658"/>
                  <a:pt x="1397" y="2671"/>
                  <a:pt x="1394" y="2658"/>
                </a:cubicBezTo>
                <a:moveTo>
                  <a:pt x="1331" y="2671"/>
                </a:moveTo>
                <a:cubicBezTo>
                  <a:pt x="1341" y="2674"/>
                  <a:pt x="1338" y="2667"/>
                  <a:pt x="1341" y="2661"/>
                </a:cubicBezTo>
                <a:cubicBezTo>
                  <a:pt x="1343" y="2656"/>
                  <a:pt x="1352" y="2672"/>
                  <a:pt x="1352" y="2682"/>
                </a:cubicBezTo>
                <a:cubicBezTo>
                  <a:pt x="1352" y="2693"/>
                  <a:pt x="1367" y="2667"/>
                  <a:pt x="1357" y="2661"/>
                </a:cubicBezTo>
                <a:cubicBezTo>
                  <a:pt x="1346" y="2656"/>
                  <a:pt x="1365" y="2647"/>
                  <a:pt x="1376" y="2647"/>
                </a:cubicBezTo>
                <a:cubicBezTo>
                  <a:pt x="1386" y="2647"/>
                  <a:pt x="1357" y="2682"/>
                  <a:pt x="1357" y="2705"/>
                </a:cubicBezTo>
                <a:cubicBezTo>
                  <a:pt x="1357" y="2729"/>
                  <a:pt x="1349" y="2687"/>
                  <a:pt x="1331" y="2698"/>
                </a:cubicBezTo>
                <a:cubicBezTo>
                  <a:pt x="1331" y="2698"/>
                  <a:pt x="1328" y="2668"/>
                  <a:pt x="1331" y="2671"/>
                </a:cubicBezTo>
                <a:moveTo>
                  <a:pt x="1323" y="2647"/>
                </a:moveTo>
                <a:cubicBezTo>
                  <a:pt x="1326" y="2653"/>
                  <a:pt x="1328" y="2648"/>
                  <a:pt x="1328" y="2645"/>
                </a:cubicBezTo>
                <a:cubicBezTo>
                  <a:pt x="1328" y="2643"/>
                  <a:pt x="1336" y="2653"/>
                  <a:pt x="1331" y="2658"/>
                </a:cubicBezTo>
                <a:lnTo>
                  <a:pt x="1323" y="2658"/>
                </a:lnTo>
                <a:lnTo>
                  <a:pt x="1323" y="2647"/>
                </a:lnTo>
                <a:moveTo>
                  <a:pt x="228" y="2639"/>
                </a:moveTo>
                <a:cubicBezTo>
                  <a:pt x="228" y="2639"/>
                  <a:pt x="222" y="2661"/>
                  <a:pt x="228" y="2639"/>
                </a:cubicBezTo>
                <a:moveTo>
                  <a:pt x="362" y="2639"/>
                </a:moveTo>
                <a:cubicBezTo>
                  <a:pt x="362" y="2639"/>
                  <a:pt x="370" y="2653"/>
                  <a:pt x="362" y="2639"/>
                </a:cubicBezTo>
                <a:moveTo>
                  <a:pt x="1415" y="2605"/>
                </a:moveTo>
                <a:lnTo>
                  <a:pt x="1421" y="2605"/>
                </a:lnTo>
                <a:lnTo>
                  <a:pt x="1421" y="2613"/>
                </a:lnTo>
                <a:lnTo>
                  <a:pt x="1415" y="2613"/>
                </a:lnTo>
                <a:lnTo>
                  <a:pt x="1415" y="2605"/>
                </a:lnTo>
                <a:moveTo>
                  <a:pt x="339" y="2605"/>
                </a:moveTo>
                <a:cubicBezTo>
                  <a:pt x="339" y="2608"/>
                  <a:pt x="335" y="2608"/>
                  <a:pt x="333" y="2608"/>
                </a:cubicBezTo>
                <a:cubicBezTo>
                  <a:pt x="330" y="2608"/>
                  <a:pt x="336" y="2605"/>
                  <a:pt x="339" y="2605"/>
                </a:cubicBezTo>
                <a:moveTo>
                  <a:pt x="307" y="2613"/>
                </a:moveTo>
                <a:cubicBezTo>
                  <a:pt x="302" y="2602"/>
                  <a:pt x="320" y="2608"/>
                  <a:pt x="320" y="2600"/>
                </a:cubicBezTo>
                <a:cubicBezTo>
                  <a:pt x="320" y="2592"/>
                  <a:pt x="315" y="2616"/>
                  <a:pt x="307" y="2613"/>
                </a:cubicBezTo>
                <a:moveTo>
                  <a:pt x="1355" y="2592"/>
                </a:moveTo>
                <a:lnTo>
                  <a:pt x="1355" y="2592"/>
                </a:lnTo>
                <a:moveTo>
                  <a:pt x="1357" y="2608"/>
                </a:moveTo>
                <a:cubicBezTo>
                  <a:pt x="1370" y="2608"/>
                  <a:pt x="1364" y="2592"/>
                  <a:pt x="1370" y="2586"/>
                </a:cubicBezTo>
                <a:cubicBezTo>
                  <a:pt x="1375" y="2581"/>
                  <a:pt x="1370" y="2618"/>
                  <a:pt x="1378" y="2605"/>
                </a:cubicBezTo>
                <a:cubicBezTo>
                  <a:pt x="1386" y="2592"/>
                  <a:pt x="1354" y="2629"/>
                  <a:pt x="1357" y="2647"/>
                </a:cubicBezTo>
                <a:cubicBezTo>
                  <a:pt x="1359" y="2666"/>
                  <a:pt x="1351" y="2639"/>
                  <a:pt x="1341" y="2639"/>
                </a:cubicBezTo>
                <a:cubicBezTo>
                  <a:pt x="1330" y="2639"/>
                  <a:pt x="1357" y="2639"/>
                  <a:pt x="1368" y="2626"/>
                </a:cubicBezTo>
                <a:cubicBezTo>
                  <a:pt x="1378" y="2613"/>
                  <a:pt x="1355" y="2621"/>
                  <a:pt x="1357" y="2608"/>
                </a:cubicBezTo>
                <a:moveTo>
                  <a:pt x="1296" y="2613"/>
                </a:moveTo>
                <a:cubicBezTo>
                  <a:pt x="1315" y="2608"/>
                  <a:pt x="1331" y="2595"/>
                  <a:pt x="1323" y="2579"/>
                </a:cubicBezTo>
                <a:cubicBezTo>
                  <a:pt x="1315" y="2564"/>
                  <a:pt x="1336" y="2581"/>
                  <a:pt x="1339" y="2581"/>
                </a:cubicBezTo>
                <a:cubicBezTo>
                  <a:pt x="1341" y="2581"/>
                  <a:pt x="1325" y="2613"/>
                  <a:pt x="1328" y="2639"/>
                </a:cubicBezTo>
                <a:cubicBezTo>
                  <a:pt x="1330" y="2666"/>
                  <a:pt x="1296" y="2631"/>
                  <a:pt x="1296" y="2613"/>
                </a:cubicBezTo>
                <a:moveTo>
                  <a:pt x="339" y="2579"/>
                </a:moveTo>
                <a:lnTo>
                  <a:pt x="339" y="2579"/>
                </a:lnTo>
                <a:moveTo>
                  <a:pt x="1429" y="2568"/>
                </a:moveTo>
                <a:cubicBezTo>
                  <a:pt x="1429" y="2568"/>
                  <a:pt x="1429" y="2573"/>
                  <a:pt x="1429" y="2568"/>
                </a:cubicBezTo>
                <a:moveTo>
                  <a:pt x="413" y="2565"/>
                </a:moveTo>
                <a:cubicBezTo>
                  <a:pt x="413" y="2565"/>
                  <a:pt x="405" y="2589"/>
                  <a:pt x="413" y="2565"/>
                </a:cubicBezTo>
                <a:moveTo>
                  <a:pt x="1429" y="2547"/>
                </a:moveTo>
                <a:lnTo>
                  <a:pt x="1429" y="2547"/>
                </a:lnTo>
                <a:moveTo>
                  <a:pt x="1378" y="2539"/>
                </a:moveTo>
                <a:lnTo>
                  <a:pt x="1389" y="2539"/>
                </a:lnTo>
                <a:lnTo>
                  <a:pt x="1389" y="2547"/>
                </a:lnTo>
                <a:lnTo>
                  <a:pt x="1378" y="2547"/>
                </a:lnTo>
                <a:lnTo>
                  <a:pt x="1378" y="2539"/>
                </a:lnTo>
                <a:moveTo>
                  <a:pt x="1389" y="2586"/>
                </a:moveTo>
                <a:cubicBezTo>
                  <a:pt x="1394" y="2555"/>
                  <a:pt x="1392" y="2536"/>
                  <a:pt x="1431" y="2528"/>
                </a:cubicBezTo>
                <a:cubicBezTo>
                  <a:pt x="1423" y="2547"/>
                  <a:pt x="1389" y="2549"/>
                  <a:pt x="1402" y="2573"/>
                </a:cubicBezTo>
                <a:cubicBezTo>
                  <a:pt x="1415" y="2597"/>
                  <a:pt x="1410" y="2569"/>
                  <a:pt x="1410" y="2563"/>
                </a:cubicBezTo>
                <a:cubicBezTo>
                  <a:pt x="1410" y="2558"/>
                  <a:pt x="1392" y="2605"/>
                  <a:pt x="1392" y="2631"/>
                </a:cubicBezTo>
                <a:cubicBezTo>
                  <a:pt x="1392" y="2658"/>
                  <a:pt x="1397" y="2602"/>
                  <a:pt x="1397" y="2589"/>
                </a:cubicBezTo>
                <a:lnTo>
                  <a:pt x="1389" y="2589"/>
                </a:lnTo>
                <a:lnTo>
                  <a:pt x="1389" y="2586"/>
                </a:lnTo>
                <a:moveTo>
                  <a:pt x="1415" y="2528"/>
                </a:moveTo>
                <a:cubicBezTo>
                  <a:pt x="1408" y="2526"/>
                  <a:pt x="1415" y="2520"/>
                  <a:pt x="1415" y="2515"/>
                </a:cubicBezTo>
                <a:cubicBezTo>
                  <a:pt x="1415" y="2510"/>
                  <a:pt x="1415" y="2526"/>
                  <a:pt x="1415" y="2528"/>
                </a:cubicBezTo>
                <a:moveTo>
                  <a:pt x="455" y="2520"/>
                </a:moveTo>
                <a:lnTo>
                  <a:pt x="455" y="2520"/>
                </a:lnTo>
                <a:moveTo>
                  <a:pt x="426" y="2520"/>
                </a:moveTo>
                <a:cubicBezTo>
                  <a:pt x="426" y="2520"/>
                  <a:pt x="431" y="2536"/>
                  <a:pt x="426" y="2520"/>
                </a:cubicBezTo>
                <a:moveTo>
                  <a:pt x="352" y="2504"/>
                </a:moveTo>
                <a:lnTo>
                  <a:pt x="352" y="2504"/>
                </a:lnTo>
                <a:lnTo>
                  <a:pt x="353" y="2504"/>
                </a:lnTo>
                <a:cubicBezTo>
                  <a:pt x="354" y="2504"/>
                  <a:pt x="354" y="2504"/>
                  <a:pt x="354" y="2503"/>
                </a:cubicBezTo>
                <a:lnTo>
                  <a:pt x="355" y="2502"/>
                </a:lnTo>
                <a:cubicBezTo>
                  <a:pt x="362" y="2499"/>
                  <a:pt x="362" y="2518"/>
                  <a:pt x="352" y="2512"/>
                </a:cubicBezTo>
                <a:lnTo>
                  <a:pt x="352" y="2504"/>
                </a:lnTo>
                <a:moveTo>
                  <a:pt x="376" y="2486"/>
                </a:moveTo>
                <a:cubicBezTo>
                  <a:pt x="376" y="2478"/>
                  <a:pt x="384" y="2481"/>
                  <a:pt x="376" y="2486"/>
                </a:cubicBezTo>
                <a:cubicBezTo>
                  <a:pt x="368" y="2491"/>
                  <a:pt x="376" y="2494"/>
                  <a:pt x="365" y="2491"/>
                </a:cubicBezTo>
                <a:lnTo>
                  <a:pt x="365" y="2486"/>
                </a:lnTo>
                <a:lnTo>
                  <a:pt x="376" y="2486"/>
                </a:lnTo>
                <a:moveTo>
                  <a:pt x="355" y="2481"/>
                </a:moveTo>
                <a:cubicBezTo>
                  <a:pt x="355" y="2486"/>
                  <a:pt x="349" y="2486"/>
                  <a:pt x="347" y="2486"/>
                </a:cubicBezTo>
                <a:cubicBezTo>
                  <a:pt x="344" y="2486"/>
                  <a:pt x="352" y="2481"/>
                  <a:pt x="355" y="2481"/>
                </a:cubicBezTo>
                <a:moveTo>
                  <a:pt x="415" y="2481"/>
                </a:moveTo>
                <a:cubicBezTo>
                  <a:pt x="415" y="2473"/>
                  <a:pt x="415" y="2465"/>
                  <a:pt x="426" y="2465"/>
                </a:cubicBezTo>
                <a:cubicBezTo>
                  <a:pt x="437" y="2465"/>
                  <a:pt x="426" y="2481"/>
                  <a:pt x="415" y="2481"/>
                </a:cubicBezTo>
                <a:moveTo>
                  <a:pt x="1468" y="2465"/>
                </a:moveTo>
                <a:lnTo>
                  <a:pt x="1468" y="2465"/>
                </a:lnTo>
                <a:cubicBezTo>
                  <a:pt x="1455" y="2480"/>
                  <a:pt x="1444" y="2495"/>
                  <a:pt x="1434" y="2512"/>
                </a:cubicBezTo>
                <a:cubicBezTo>
                  <a:pt x="1421" y="2512"/>
                  <a:pt x="1415" y="2499"/>
                  <a:pt x="1410" y="2486"/>
                </a:cubicBezTo>
                <a:cubicBezTo>
                  <a:pt x="1405" y="2473"/>
                  <a:pt x="1431" y="2467"/>
                  <a:pt x="1434" y="2454"/>
                </a:cubicBezTo>
                <a:cubicBezTo>
                  <a:pt x="1437" y="2441"/>
                  <a:pt x="1421" y="2462"/>
                  <a:pt x="1421" y="2446"/>
                </a:cubicBezTo>
                <a:cubicBezTo>
                  <a:pt x="1421" y="2430"/>
                  <a:pt x="1437" y="2460"/>
                  <a:pt x="1442" y="2441"/>
                </a:cubicBezTo>
                <a:cubicBezTo>
                  <a:pt x="1447" y="2423"/>
                  <a:pt x="1445" y="2459"/>
                  <a:pt x="1442" y="2462"/>
                </a:cubicBezTo>
                <a:cubicBezTo>
                  <a:pt x="1439" y="2465"/>
                  <a:pt x="1457" y="2465"/>
                  <a:pt x="1468" y="2465"/>
                </a:cubicBezTo>
                <a:cubicBezTo>
                  <a:pt x="1478" y="2465"/>
                  <a:pt x="1460" y="2459"/>
                  <a:pt x="1468" y="2452"/>
                </a:cubicBezTo>
                <a:lnTo>
                  <a:pt x="1474" y="2452"/>
                </a:lnTo>
                <a:cubicBezTo>
                  <a:pt x="1471" y="2459"/>
                  <a:pt x="1471" y="2462"/>
                  <a:pt x="1468" y="2465"/>
                </a:cubicBezTo>
                <a:moveTo>
                  <a:pt x="505" y="2462"/>
                </a:moveTo>
                <a:lnTo>
                  <a:pt x="505" y="2462"/>
                </a:lnTo>
                <a:lnTo>
                  <a:pt x="505" y="2461"/>
                </a:lnTo>
                <a:cubicBezTo>
                  <a:pt x="505" y="2453"/>
                  <a:pt x="507" y="2447"/>
                  <a:pt x="511" y="2441"/>
                </a:cubicBezTo>
                <a:lnTo>
                  <a:pt x="511" y="2441"/>
                </a:lnTo>
                <a:cubicBezTo>
                  <a:pt x="512" y="2442"/>
                  <a:pt x="513" y="2443"/>
                  <a:pt x="515" y="2444"/>
                </a:cubicBezTo>
                <a:cubicBezTo>
                  <a:pt x="517" y="2446"/>
                  <a:pt x="520" y="2446"/>
                  <a:pt x="523" y="2446"/>
                </a:cubicBezTo>
                <a:cubicBezTo>
                  <a:pt x="523" y="2446"/>
                  <a:pt x="523" y="2446"/>
                  <a:pt x="524" y="2446"/>
                </a:cubicBezTo>
                <a:lnTo>
                  <a:pt x="524" y="2446"/>
                </a:lnTo>
                <a:cubicBezTo>
                  <a:pt x="523" y="2447"/>
                  <a:pt x="523" y="2449"/>
                  <a:pt x="523" y="2449"/>
                </a:cubicBezTo>
                <a:cubicBezTo>
                  <a:pt x="520" y="2454"/>
                  <a:pt x="517" y="2457"/>
                  <a:pt x="512" y="2459"/>
                </a:cubicBezTo>
                <a:cubicBezTo>
                  <a:pt x="510" y="2461"/>
                  <a:pt x="508" y="2461"/>
                  <a:pt x="505" y="2462"/>
                </a:cubicBezTo>
                <a:moveTo>
                  <a:pt x="458" y="2444"/>
                </a:moveTo>
                <a:cubicBezTo>
                  <a:pt x="458" y="2433"/>
                  <a:pt x="466" y="2436"/>
                  <a:pt x="471" y="2433"/>
                </a:cubicBezTo>
                <a:cubicBezTo>
                  <a:pt x="476" y="2430"/>
                  <a:pt x="466" y="2444"/>
                  <a:pt x="458" y="2444"/>
                </a:cubicBezTo>
                <a:moveTo>
                  <a:pt x="1474" y="2438"/>
                </a:moveTo>
                <a:cubicBezTo>
                  <a:pt x="1471" y="2438"/>
                  <a:pt x="1466" y="2436"/>
                  <a:pt x="1468" y="2430"/>
                </a:cubicBezTo>
                <a:lnTo>
                  <a:pt x="1474" y="2430"/>
                </a:lnTo>
                <a:lnTo>
                  <a:pt x="1474" y="2438"/>
                </a:lnTo>
                <a:cubicBezTo>
                  <a:pt x="1482" y="2425"/>
                  <a:pt x="1487" y="2449"/>
                  <a:pt x="1474" y="2446"/>
                </a:cubicBezTo>
                <a:lnTo>
                  <a:pt x="1474" y="2438"/>
                </a:lnTo>
                <a:moveTo>
                  <a:pt x="1341" y="2444"/>
                </a:moveTo>
                <a:cubicBezTo>
                  <a:pt x="1331" y="2444"/>
                  <a:pt x="1341" y="2430"/>
                  <a:pt x="1341" y="2425"/>
                </a:cubicBezTo>
                <a:cubicBezTo>
                  <a:pt x="1341" y="2420"/>
                  <a:pt x="1339" y="2436"/>
                  <a:pt x="1341" y="2444"/>
                </a:cubicBezTo>
                <a:moveTo>
                  <a:pt x="1500" y="2407"/>
                </a:moveTo>
                <a:lnTo>
                  <a:pt x="1500" y="2407"/>
                </a:lnTo>
                <a:moveTo>
                  <a:pt x="1458" y="2404"/>
                </a:moveTo>
                <a:lnTo>
                  <a:pt x="1468" y="2404"/>
                </a:lnTo>
                <a:lnTo>
                  <a:pt x="1468" y="2409"/>
                </a:lnTo>
                <a:lnTo>
                  <a:pt x="1458" y="2409"/>
                </a:lnTo>
                <a:lnTo>
                  <a:pt x="1458" y="2404"/>
                </a:lnTo>
                <a:moveTo>
                  <a:pt x="1482" y="2420"/>
                </a:moveTo>
                <a:cubicBezTo>
                  <a:pt x="1471" y="2420"/>
                  <a:pt x="1471" y="2410"/>
                  <a:pt x="1471" y="2399"/>
                </a:cubicBezTo>
                <a:cubicBezTo>
                  <a:pt x="1471" y="2389"/>
                  <a:pt x="1479" y="2407"/>
                  <a:pt x="1487" y="2407"/>
                </a:cubicBezTo>
                <a:lnTo>
                  <a:pt x="1487" y="2407"/>
                </a:lnTo>
                <a:cubicBezTo>
                  <a:pt x="1486" y="2408"/>
                  <a:pt x="1485" y="2410"/>
                  <a:pt x="1484" y="2411"/>
                </a:cubicBezTo>
                <a:cubicBezTo>
                  <a:pt x="1482" y="2414"/>
                  <a:pt x="1482" y="2416"/>
                  <a:pt x="1482" y="2418"/>
                </a:cubicBezTo>
                <a:cubicBezTo>
                  <a:pt x="1482" y="2419"/>
                  <a:pt x="1482" y="2419"/>
                  <a:pt x="1482" y="2420"/>
                </a:cubicBezTo>
                <a:moveTo>
                  <a:pt x="537" y="2409"/>
                </a:moveTo>
                <a:cubicBezTo>
                  <a:pt x="534" y="2409"/>
                  <a:pt x="532" y="2407"/>
                  <a:pt x="532" y="2399"/>
                </a:cubicBezTo>
                <a:cubicBezTo>
                  <a:pt x="532" y="2391"/>
                  <a:pt x="537" y="2404"/>
                  <a:pt x="537" y="2409"/>
                </a:cubicBezTo>
                <a:moveTo>
                  <a:pt x="511" y="2391"/>
                </a:moveTo>
                <a:cubicBezTo>
                  <a:pt x="511" y="2391"/>
                  <a:pt x="503" y="2404"/>
                  <a:pt x="511" y="2391"/>
                </a:cubicBezTo>
                <a:moveTo>
                  <a:pt x="1352" y="2422"/>
                </a:moveTo>
                <a:cubicBezTo>
                  <a:pt x="1336" y="2412"/>
                  <a:pt x="1357" y="2386"/>
                  <a:pt x="1363" y="2370"/>
                </a:cubicBezTo>
                <a:cubicBezTo>
                  <a:pt x="1368" y="2355"/>
                  <a:pt x="1352" y="2404"/>
                  <a:pt x="1352" y="2422"/>
                </a:cubicBezTo>
                <a:moveTo>
                  <a:pt x="1458" y="2364"/>
                </a:moveTo>
                <a:cubicBezTo>
                  <a:pt x="1458" y="2364"/>
                  <a:pt x="1460" y="2367"/>
                  <a:pt x="1458" y="2364"/>
                </a:cubicBezTo>
                <a:moveTo>
                  <a:pt x="595" y="2351"/>
                </a:moveTo>
                <a:cubicBezTo>
                  <a:pt x="595" y="2351"/>
                  <a:pt x="601" y="2364"/>
                  <a:pt x="595" y="2351"/>
                </a:cubicBezTo>
                <a:moveTo>
                  <a:pt x="1468" y="2364"/>
                </a:moveTo>
                <a:cubicBezTo>
                  <a:pt x="1466" y="2351"/>
                  <a:pt x="1479" y="2352"/>
                  <a:pt x="1474" y="2333"/>
                </a:cubicBezTo>
                <a:cubicBezTo>
                  <a:pt x="1468" y="2315"/>
                  <a:pt x="1479" y="2351"/>
                  <a:pt x="1500" y="2343"/>
                </a:cubicBezTo>
                <a:cubicBezTo>
                  <a:pt x="1521" y="2335"/>
                  <a:pt x="1487" y="2367"/>
                  <a:pt x="1495" y="2383"/>
                </a:cubicBezTo>
                <a:cubicBezTo>
                  <a:pt x="1503" y="2399"/>
                  <a:pt x="1465" y="2386"/>
                  <a:pt x="1468" y="2370"/>
                </a:cubicBezTo>
                <a:cubicBezTo>
                  <a:pt x="1470" y="2355"/>
                  <a:pt x="1482" y="2378"/>
                  <a:pt x="1487" y="2367"/>
                </a:cubicBezTo>
                <a:cubicBezTo>
                  <a:pt x="1492" y="2357"/>
                  <a:pt x="1471" y="2372"/>
                  <a:pt x="1468" y="2364"/>
                </a:cubicBezTo>
                <a:moveTo>
                  <a:pt x="1389" y="2330"/>
                </a:moveTo>
                <a:lnTo>
                  <a:pt x="1394" y="2330"/>
                </a:lnTo>
                <a:lnTo>
                  <a:pt x="1394" y="2340"/>
                </a:lnTo>
                <a:lnTo>
                  <a:pt x="1389" y="2340"/>
                </a:lnTo>
                <a:lnTo>
                  <a:pt x="1389" y="2330"/>
                </a:lnTo>
                <a:moveTo>
                  <a:pt x="582" y="2340"/>
                </a:moveTo>
                <a:cubicBezTo>
                  <a:pt x="574" y="2340"/>
                  <a:pt x="568" y="2335"/>
                  <a:pt x="571" y="2327"/>
                </a:cubicBezTo>
                <a:cubicBezTo>
                  <a:pt x="573" y="2319"/>
                  <a:pt x="585" y="2327"/>
                  <a:pt x="582" y="2340"/>
                </a:cubicBezTo>
                <a:moveTo>
                  <a:pt x="1500" y="2340"/>
                </a:moveTo>
                <a:lnTo>
                  <a:pt x="1500" y="2340"/>
                </a:lnTo>
                <a:cubicBezTo>
                  <a:pt x="1496" y="2334"/>
                  <a:pt x="1495" y="2328"/>
                  <a:pt x="1495" y="2321"/>
                </a:cubicBezTo>
                <a:cubicBezTo>
                  <a:pt x="1495" y="2320"/>
                  <a:pt x="1495" y="2320"/>
                  <a:pt x="1495" y="2319"/>
                </a:cubicBezTo>
                <a:cubicBezTo>
                  <a:pt x="1505" y="2322"/>
                  <a:pt x="1511" y="2330"/>
                  <a:pt x="1500" y="2340"/>
                </a:cubicBezTo>
                <a:moveTo>
                  <a:pt x="1500" y="2314"/>
                </a:moveTo>
                <a:lnTo>
                  <a:pt x="1500" y="2303"/>
                </a:lnTo>
                <a:cubicBezTo>
                  <a:pt x="1513" y="2295"/>
                  <a:pt x="1513" y="2319"/>
                  <a:pt x="1500" y="2314"/>
                </a:cubicBezTo>
                <a:moveTo>
                  <a:pt x="611" y="2290"/>
                </a:moveTo>
                <a:lnTo>
                  <a:pt x="619" y="2290"/>
                </a:lnTo>
                <a:lnTo>
                  <a:pt x="619" y="2301"/>
                </a:lnTo>
                <a:lnTo>
                  <a:pt x="611" y="2301"/>
                </a:lnTo>
                <a:lnTo>
                  <a:pt x="611" y="2290"/>
                </a:lnTo>
                <a:moveTo>
                  <a:pt x="1548" y="2293"/>
                </a:moveTo>
                <a:lnTo>
                  <a:pt x="1553" y="2293"/>
                </a:lnTo>
                <a:lnTo>
                  <a:pt x="1553" y="2288"/>
                </a:lnTo>
                <a:lnTo>
                  <a:pt x="1548" y="2288"/>
                </a:lnTo>
                <a:lnTo>
                  <a:pt x="1548" y="2293"/>
                </a:lnTo>
                <a:moveTo>
                  <a:pt x="1535" y="2280"/>
                </a:moveTo>
                <a:lnTo>
                  <a:pt x="1540" y="2280"/>
                </a:lnTo>
                <a:lnTo>
                  <a:pt x="1540" y="2288"/>
                </a:lnTo>
                <a:lnTo>
                  <a:pt x="1535" y="2288"/>
                </a:lnTo>
                <a:lnTo>
                  <a:pt x="1535" y="2280"/>
                </a:lnTo>
                <a:moveTo>
                  <a:pt x="1479" y="2288"/>
                </a:moveTo>
                <a:cubicBezTo>
                  <a:pt x="1492" y="2293"/>
                  <a:pt x="1495" y="2290"/>
                  <a:pt x="1492" y="2274"/>
                </a:cubicBezTo>
                <a:lnTo>
                  <a:pt x="1500" y="2274"/>
                </a:lnTo>
                <a:cubicBezTo>
                  <a:pt x="1497" y="2295"/>
                  <a:pt x="1497" y="2319"/>
                  <a:pt x="1479" y="2327"/>
                </a:cubicBezTo>
                <a:cubicBezTo>
                  <a:pt x="1460" y="2335"/>
                  <a:pt x="1484" y="2303"/>
                  <a:pt x="1479" y="2288"/>
                </a:cubicBezTo>
                <a:moveTo>
                  <a:pt x="1410" y="2280"/>
                </a:moveTo>
                <a:cubicBezTo>
                  <a:pt x="1408" y="2264"/>
                  <a:pt x="1420" y="2278"/>
                  <a:pt x="1410" y="2280"/>
                </a:cubicBezTo>
                <a:moveTo>
                  <a:pt x="1527" y="2261"/>
                </a:moveTo>
                <a:cubicBezTo>
                  <a:pt x="1513" y="2253"/>
                  <a:pt x="1526" y="2237"/>
                  <a:pt x="1537" y="2240"/>
                </a:cubicBezTo>
                <a:cubicBezTo>
                  <a:pt x="1547" y="2243"/>
                  <a:pt x="1532" y="2253"/>
                  <a:pt x="1527" y="2261"/>
                </a:cubicBezTo>
                <a:moveTo>
                  <a:pt x="1410" y="2264"/>
                </a:moveTo>
                <a:lnTo>
                  <a:pt x="1410" y="2264"/>
                </a:lnTo>
                <a:cubicBezTo>
                  <a:pt x="1414" y="2254"/>
                  <a:pt x="1417" y="2245"/>
                  <a:pt x="1418" y="2235"/>
                </a:cubicBezTo>
                <a:cubicBezTo>
                  <a:pt x="1429" y="2240"/>
                  <a:pt x="1423" y="2266"/>
                  <a:pt x="1410" y="2264"/>
                </a:cubicBezTo>
                <a:moveTo>
                  <a:pt x="664" y="2235"/>
                </a:moveTo>
                <a:cubicBezTo>
                  <a:pt x="664" y="2240"/>
                  <a:pt x="661" y="2237"/>
                  <a:pt x="659" y="2240"/>
                </a:cubicBezTo>
                <a:cubicBezTo>
                  <a:pt x="656" y="2243"/>
                  <a:pt x="664" y="2237"/>
                  <a:pt x="664" y="2235"/>
                </a:cubicBezTo>
                <a:moveTo>
                  <a:pt x="1421" y="2227"/>
                </a:moveTo>
                <a:cubicBezTo>
                  <a:pt x="1421" y="2227"/>
                  <a:pt x="1429" y="2243"/>
                  <a:pt x="1421" y="2227"/>
                </a:cubicBezTo>
                <a:moveTo>
                  <a:pt x="1513" y="2293"/>
                </a:moveTo>
                <a:lnTo>
                  <a:pt x="1513" y="2293"/>
                </a:lnTo>
                <a:cubicBezTo>
                  <a:pt x="1506" y="2279"/>
                  <a:pt x="1503" y="2266"/>
                  <a:pt x="1503" y="2250"/>
                </a:cubicBezTo>
                <a:cubicBezTo>
                  <a:pt x="1503" y="2237"/>
                  <a:pt x="1505" y="2226"/>
                  <a:pt x="1511" y="2213"/>
                </a:cubicBezTo>
                <a:cubicBezTo>
                  <a:pt x="1532" y="2221"/>
                  <a:pt x="1500" y="2237"/>
                  <a:pt x="1511" y="2253"/>
                </a:cubicBezTo>
                <a:cubicBezTo>
                  <a:pt x="1521" y="2269"/>
                  <a:pt x="1524" y="2264"/>
                  <a:pt x="1535" y="2264"/>
                </a:cubicBezTo>
                <a:lnTo>
                  <a:pt x="1535" y="2264"/>
                </a:lnTo>
                <a:cubicBezTo>
                  <a:pt x="1534" y="2266"/>
                  <a:pt x="1533" y="2267"/>
                  <a:pt x="1532" y="2269"/>
                </a:cubicBezTo>
                <a:cubicBezTo>
                  <a:pt x="1526" y="2278"/>
                  <a:pt x="1521" y="2285"/>
                  <a:pt x="1513" y="2293"/>
                </a:cubicBezTo>
                <a:moveTo>
                  <a:pt x="1527" y="2229"/>
                </a:moveTo>
                <a:cubicBezTo>
                  <a:pt x="1527" y="2221"/>
                  <a:pt x="1537" y="2216"/>
                  <a:pt x="1537" y="2208"/>
                </a:cubicBezTo>
                <a:cubicBezTo>
                  <a:pt x="1537" y="2200"/>
                  <a:pt x="1540" y="2235"/>
                  <a:pt x="1527" y="2229"/>
                </a:cubicBezTo>
                <a:moveTo>
                  <a:pt x="651" y="2211"/>
                </a:moveTo>
                <a:cubicBezTo>
                  <a:pt x="651" y="2211"/>
                  <a:pt x="653" y="2227"/>
                  <a:pt x="651" y="2211"/>
                </a:cubicBezTo>
                <a:moveTo>
                  <a:pt x="1431" y="2213"/>
                </a:moveTo>
                <a:cubicBezTo>
                  <a:pt x="1418" y="2211"/>
                  <a:pt x="1433" y="2203"/>
                  <a:pt x="1431" y="2195"/>
                </a:cubicBezTo>
                <a:cubicBezTo>
                  <a:pt x="1428" y="2187"/>
                  <a:pt x="1434" y="2213"/>
                  <a:pt x="1431" y="2213"/>
                </a:cubicBezTo>
                <a:moveTo>
                  <a:pt x="1537" y="2169"/>
                </a:moveTo>
                <a:cubicBezTo>
                  <a:pt x="1535" y="2169"/>
                  <a:pt x="1537" y="2162"/>
                  <a:pt x="1537" y="2169"/>
                </a:cubicBezTo>
                <a:moveTo>
                  <a:pt x="1553" y="2161"/>
                </a:moveTo>
                <a:lnTo>
                  <a:pt x="1561" y="2161"/>
                </a:lnTo>
                <a:lnTo>
                  <a:pt x="1561" y="2169"/>
                </a:lnTo>
                <a:lnTo>
                  <a:pt x="1553" y="2169"/>
                </a:lnTo>
                <a:lnTo>
                  <a:pt x="1553" y="2161"/>
                </a:lnTo>
                <a:moveTo>
                  <a:pt x="1558" y="2150"/>
                </a:moveTo>
                <a:lnTo>
                  <a:pt x="1558" y="2150"/>
                </a:lnTo>
                <a:moveTo>
                  <a:pt x="1500" y="2147"/>
                </a:moveTo>
                <a:lnTo>
                  <a:pt x="1500" y="2147"/>
                </a:lnTo>
                <a:moveTo>
                  <a:pt x="1482" y="2153"/>
                </a:moveTo>
                <a:cubicBezTo>
                  <a:pt x="1479" y="2153"/>
                  <a:pt x="1479" y="2148"/>
                  <a:pt x="1479" y="2145"/>
                </a:cubicBezTo>
                <a:cubicBezTo>
                  <a:pt x="1479" y="2143"/>
                  <a:pt x="1487" y="2147"/>
                  <a:pt x="1487" y="2150"/>
                </a:cubicBezTo>
                <a:lnTo>
                  <a:pt x="1482" y="2150"/>
                </a:lnTo>
                <a:lnTo>
                  <a:pt x="1482" y="2153"/>
                </a:lnTo>
                <a:moveTo>
                  <a:pt x="1537" y="2145"/>
                </a:moveTo>
                <a:cubicBezTo>
                  <a:pt x="1532" y="2147"/>
                  <a:pt x="1532" y="2137"/>
                  <a:pt x="1532" y="2131"/>
                </a:cubicBezTo>
                <a:lnTo>
                  <a:pt x="1532" y="2131"/>
                </a:lnTo>
                <a:cubicBezTo>
                  <a:pt x="1533" y="2133"/>
                  <a:pt x="1534" y="2134"/>
                  <a:pt x="1535" y="2135"/>
                </a:cubicBezTo>
                <a:cubicBezTo>
                  <a:pt x="1537" y="2138"/>
                  <a:pt x="1537" y="2140"/>
                  <a:pt x="1537" y="2143"/>
                </a:cubicBezTo>
                <a:cubicBezTo>
                  <a:pt x="1537" y="2144"/>
                  <a:pt x="1537" y="2144"/>
                  <a:pt x="1537" y="2145"/>
                </a:cubicBezTo>
                <a:moveTo>
                  <a:pt x="754" y="2131"/>
                </a:moveTo>
                <a:cubicBezTo>
                  <a:pt x="754" y="2131"/>
                  <a:pt x="743" y="2147"/>
                  <a:pt x="754" y="2131"/>
                </a:cubicBezTo>
                <a:moveTo>
                  <a:pt x="1540" y="2150"/>
                </a:moveTo>
                <a:cubicBezTo>
                  <a:pt x="1540" y="2142"/>
                  <a:pt x="1547" y="2135"/>
                  <a:pt x="1550" y="2124"/>
                </a:cubicBezTo>
                <a:cubicBezTo>
                  <a:pt x="1552" y="2114"/>
                  <a:pt x="1553" y="2155"/>
                  <a:pt x="1540" y="2150"/>
                </a:cubicBezTo>
                <a:moveTo>
                  <a:pt x="1442" y="2150"/>
                </a:moveTo>
                <a:lnTo>
                  <a:pt x="1442" y="2150"/>
                </a:lnTo>
                <a:cubicBezTo>
                  <a:pt x="1446" y="2142"/>
                  <a:pt x="1447" y="2134"/>
                  <a:pt x="1447" y="2126"/>
                </a:cubicBezTo>
                <a:cubicBezTo>
                  <a:pt x="1447" y="2125"/>
                  <a:pt x="1447" y="2124"/>
                  <a:pt x="1447" y="2124"/>
                </a:cubicBezTo>
                <a:cubicBezTo>
                  <a:pt x="1460" y="2124"/>
                  <a:pt x="1455" y="2155"/>
                  <a:pt x="1442" y="2150"/>
                </a:cubicBezTo>
                <a:moveTo>
                  <a:pt x="1487" y="2108"/>
                </a:moveTo>
                <a:lnTo>
                  <a:pt x="1487" y="2108"/>
                </a:lnTo>
                <a:moveTo>
                  <a:pt x="1452" y="2118"/>
                </a:moveTo>
                <a:lnTo>
                  <a:pt x="1452" y="2118"/>
                </a:lnTo>
                <a:cubicBezTo>
                  <a:pt x="1454" y="2112"/>
                  <a:pt x="1455" y="2107"/>
                  <a:pt x="1455" y="2101"/>
                </a:cubicBezTo>
                <a:cubicBezTo>
                  <a:pt x="1455" y="2100"/>
                  <a:pt x="1455" y="2100"/>
                  <a:pt x="1455" y="2100"/>
                </a:cubicBezTo>
                <a:cubicBezTo>
                  <a:pt x="1460" y="2097"/>
                  <a:pt x="1460" y="2126"/>
                  <a:pt x="1452" y="2121"/>
                </a:cubicBezTo>
                <a:lnTo>
                  <a:pt x="1452" y="2118"/>
                </a:lnTo>
                <a:moveTo>
                  <a:pt x="1508" y="2082"/>
                </a:moveTo>
                <a:cubicBezTo>
                  <a:pt x="1508" y="2082"/>
                  <a:pt x="1492" y="2097"/>
                  <a:pt x="1508" y="2082"/>
                </a:cubicBezTo>
                <a:moveTo>
                  <a:pt x="1572" y="2074"/>
                </a:moveTo>
                <a:lnTo>
                  <a:pt x="1572" y="2074"/>
                </a:lnTo>
                <a:cubicBezTo>
                  <a:pt x="1572" y="2074"/>
                  <a:pt x="1572" y="2072"/>
                  <a:pt x="1573" y="2072"/>
                </a:cubicBezTo>
                <a:cubicBezTo>
                  <a:pt x="1574" y="2070"/>
                  <a:pt x="1574" y="2070"/>
                  <a:pt x="1574" y="2069"/>
                </a:cubicBezTo>
                <a:cubicBezTo>
                  <a:pt x="1585" y="2072"/>
                  <a:pt x="1577" y="2087"/>
                  <a:pt x="1572" y="2074"/>
                </a:cubicBezTo>
                <a:moveTo>
                  <a:pt x="1492" y="2131"/>
                </a:moveTo>
                <a:cubicBezTo>
                  <a:pt x="1511" y="2110"/>
                  <a:pt x="1478" y="2080"/>
                  <a:pt x="1497" y="2056"/>
                </a:cubicBezTo>
                <a:cubicBezTo>
                  <a:pt x="1515" y="2032"/>
                  <a:pt x="1494" y="2081"/>
                  <a:pt x="1497" y="2094"/>
                </a:cubicBezTo>
                <a:cubicBezTo>
                  <a:pt x="1499" y="2108"/>
                  <a:pt x="1505" y="2094"/>
                  <a:pt x="1511" y="2094"/>
                </a:cubicBezTo>
                <a:lnTo>
                  <a:pt x="1511" y="2094"/>
                </a:lnTo>
                <a:cubicBezTo>
                  <a:pt x="1509" y="2101"/>
                  <a:pt x="1509" y="2106"/>
                  <a:pt x="1509" y="2113"/>
                </a:cubicBezTo>
                <a:cubicBezTo>
                  <a:pt x="1509" y="2120"/>
                  <a:pt x="1509" y="2125"/>
                  <a:pt x="1511" y="2131"/>
                </a:cubicBezTo>
                <a:cubicBezTo>
                  <a:pt x="1497" y="2131"/>
                  <a:pt x="1497" y="2139"/>
                  <a:pt x="1492" y="2131"/>
                </a:cubicBezTo>
                <a:moveTo>
                  <a:pt x="1511" y="2032"/>
                </a:moveTo>
                <a:cubicBezTo>
                  <a:pt x="1511" y="2021"/>
                  <a:pt x="1519" y="2015"/>
                  <a:pt x="1532" y="2013"/>
                </a:cubicBezTo>
                <a:cubicBezTo>
                  <a:pt x="1545" y="2010"/>
                  <a:pt x="1535" y="2032"/>
                  <a:pt x="1527" y="2043"/>
                </a:cubicBezTo>
                <a:cubicBezTo>
                  <a:pt x="1519" y="2053"/>
                  <a:pt x="1524" y="2029"/>
                  <a:pt x="1511" y="2032"/>
                </a:cubicBezTo>
                <a:moveTo>
                  <a:pt x="1532" y="1995"/>
                </a:moveTo>
                <a:cubicBezTo>
                  <a:pt x="1527" y="2003"/>
                  <a:pt x="1527" y="1995"/>
                  <a:pt x="1521" y="1995"/>
                </a:cubicBezTo>
                <a:lnTo>
                  <a:pt x="1532" y="1995"/>
                </a:lnTo>
                <a:moveTo>
                  <a:pt x="1577" y="1966"/>
                </a:moveTo>
                <a:cubicBezTo>
                  <a:pt x="1577" y="1966"/>
                  <a:pt x="1587" y="1982"/>
                  <a:pt x="1577" y="1966"/>
                </a:cubicBezTo>
                <a:moveTo>
                  <a:pt x="1532" y="1968"/>
                </a:moveTo>
                <a:cubicBezTo>
                  <a:pt x="1527" y="1950"/>
                  <a:pt x="1545" y="1965"/>
                  <a:pt x="1532" y="1968"/>
                </a:cubicBezTo>
                <a:moveTo>
                  <a:pt x="1535" y="2121"/>
                </a:moveTo>
                <a:cubicBezTo>
                  <a:pt x="1535" y="2110"/>
                  <a:pt x="1535" y="2105"/>
                  <a:pt x="1527" y="2105"/>
                </a:cubicBezTo>
                <a:cubicBezTo>
                  <a:pt x="1540" y="2043"/>
                  <a:pt x="1550" y="2000"/>
                  <a:pt x="1561" y="1929"/>
                </a:cubicBezTo>
                <a:cubicBezTo>
                  <a:pt x="1585" y="1950"/>
                  <a:pt x="1561" y="1966"/>
                  <a:pt x="1561" y="1987"/>
                </a:cubicBezTo>
                <a:cubicBezTo>
                  <a:pt x="1561" y="2008"/>
                  <a:pt x="1584" y="2002"/>
                  <a:pt x="1574" y="2013"/>
                </a:cubicBezTo>
                <a:cubicBezTo>
                  <a:pt x="1563" y="2023"/>
                  <a:pt x="1553" y="2095"/>
                  <a:pt x="1566" y="2124"/>
                </a:cubicBezTo>
                <a:cubicBezTo>
                  <a:pt x="1579" y="2154"/>
                  <a:pt x="1548" y="2100"/>
                  <a:pt x="1535" y="2121"/>
                </a:cubicBezTo>
                <a:moveTo>
                  <a:pt x="1574" y="1937"/>
                </a:moveTo>
                <a:lnTo>
                  <a:pt x="1574" y="1937"/>
                </a:lnTo>
                <a:cubicBezTo>
                  <a:pt x="1577" y="1925"/>
                  <a:pt x="1579" y="1915"/>
                  <a:pt x="1579" y="1902"/>
                </a:cubicBezTo>
                <a:cubicBezTo>
                  <a:pt x="1598" y="1900"/>
                  <a:pt x="1587" y="1923"/>
                  <a:pt x="1590" y="1931"/>
                </a:cubicBezTo>
                <a:cubicBezTo>
                  <a:pt x="1593" y="1939"/>
                  <a:pt x="1579" y="1939"/>
                  <a:pt x="1574" y="1937"/>
                </a:cubicBezTo>
                <a:moveTo>
                  <a:pt x="1537" y="1876"/>
                </a:moveTo>
                <a:lnTo>
                  <a:pt x="1548" y="1876"/>
                </a:lnTo>
                <a:lnTo>
                  <a:pt x="1548" y="1886"/>
                </a:lnTo>
                <a:lnTo>
                  <a:pt x="1537" y="1886"/>
                </a:lnTo>
                <a:lnTo>
                  <a:pt x="1537" y="1876"/>
                </a:lnTo>
                <a:moveTo>
                  <a:pt x="1566" y="1897"/>
                </a:moveTo>
                <a:cubicBezTo>
                  <a:pt x="1564" y="1884"/>
                  <a:pt x="1601" y="1860"/>
                  <a:pt x="1598" y="1889"/>
                </a:cubicBezTo>
                <a:cubicBezTo>
                  <a:pt x="1595" y="1918"/>
                  <a:pt x="1592" y="1889"/>
                  <a:pt x="1579" y="1889"/>
                </a:cubicBezTo>
                <a:cubicBezTo>
                  <a:pt x="1565" y="1889"/>
                  <a:pt x="1577" y="1902"/>
                  <a:pt x="1566" y="1897"/>
                </a:cubicBezTo>
                <a:moveTo>
                  <a:pt x="1587" y="1865"/>
                </a:moveTo>
                <a:cubicBezTo>
                  <a:pt x="1587" y="1865"/>
                  <a:pt x="1601" y="1879"/>
                  <a:pt x="1587" y="1865"/>
                </a:cubicBezTo>
                <a:moveTo>
                  <a:pt x="1540" y="1863"/>
                </a:moveTo>
                <a:cubicBezTo>
                  <a:pt x="1540" y="1863"/>
                  <a:pt x="1535" y="1876"/>
                  <a:pt x="1540" y="1863"/>
                </a:cubicBezTo>
                <a:moveTo>
                  <a:pt x="1577" y="1831"/>
                </a:moveTo>
                <a:cubicBezTo>
                  <a:pt x="1572" y="1831"/>
                  <a:pt x="1572" y="1820"/>
                  <a:pt x="1572" y="1810"/>
                </a:cubicBezTo>
                <a:cubicBezTo>
                  <a:pt x="1572" y="1799"/>
                  <a:pt x="1577" y="1820"/>
                  <a:pt x="1577" y="1831"/>
                </a:cubicBezTo>
                <a:moveTo>
                  <a:pt x="1550" y="1757"/>
                </a:moveTo>
                <a:cubicBezTo>
                  <a:pt x="1553" y="1759"/>
                  <a:pt x="1553" y="1756"/>
                  <a:pt x="1553" y="1754"/>
                </a:cubicBezTo>
                <a:cubicBezTo>
                  <a:pt x="1553" y="1751"/>
                  <a:pt x="1561" y="1773"/>
                  <a:pt x="1550" y="1767"/>
                </a:cubicBezTo>
                <a:lnTo>
                  <a:pt x="1550" y="1757"/>
                </a:lnTo>
                <a:moveTo>
                  <a:pt x="1574" y="1730"/>
                </a:moveTo>
                <a:lnTo>
                  <a:pt x="1579" y="1730"/>
                </a:lnTo>
                <a:lnTo>
                  <a:pt x="1579" y="1736"/>
                </a:lnTo>
                <a:lnTo>
                  <a:pt x="1574" y="1736"/>
                </a:lnTo>
                <a:lnTo>
                  <a:pt x="1574" y="1730"/>
                </a:lnTo>
                <a:moveTo>
                  <a:pt x="1511" y="1728"/>
                </a:moveTo>
                <a:cubicBezTo>
                  <a:pt x="1511" y="1728"/>
                  <a:pt x="1521" y="1744"/>
                  <a:pt x="1511" y="1728"/>
                </a:cubicBezTo>
                <a:moveTo>
                  <a:pt x="1577" y="1707"/>
                </a:moveTo>
                <a:cubicBezTo>
                  <a:pt x="1577" y="1696"/>
                  <a:pt x="1579" y="1691"/>
                  <a:pt x="1590" y="1691"/>
                </a:cubicBezTo>
                <a:cubicBezTo>
                  <a:pt x="1601" y="1691"/>
                  <a:pt x="1587" y="1707"/>
                  <a:pt x="1577" y="1707"/>
                </a:cubicBezTo>
                <a:moveTo>
                  <a:pt x="1593" y="1683"/>
                </a:moveTo>
                <a:cubicBezTo>
                  <a:pt x="1590" y="1683"/>
                  <a:pt x="1585" y="1680"/>
                  <a:pt x="1587" y="1675"/>
                </a:cubicBezTo>
                <a:lnTo>
                  <a:pt x="1593" y="1675"/>
                </a:lnTo>
                <a:lnTo>
                  <a:pt x="1593" y="1683"/>
                </a:lnTo>
                <a:cubicBezTo>
                  <a:pt x="1603" y="1680"/>
                  <a:pt x="1601" y="1691"/>
                  <a:pt x="1611" y="1691"/>
                </a:cubicBezTo>
                <a:cubicBezTo>
                  <a:pt x="1606" y="1746"/>
                  <a:pt x="1603" y="1799"/>
                  <a:pt x="1598" y="1836"/>
                </a:cubicBezTo>
                <a:cubicBezTo>
                  <a:pt x="1593" y="1873"/>
                  <a:pt x="1587" y="1809"/>
                  <a:pt x="1593" y="1804"/>
                </a:cubicBezTo>
                <a:cubicBezTo>
                  <a:pt x="1598" y="1798"/>
                  <a:pt x="1584" y="1797"/>
                  <a:pt x="1574" y="1797"/>
                </a:cubicBezTo>
                <a:cubicBezTo>
                  <a:pt x="1563" y="1797"/>
                  <a:pt x="1574" y="1772"/>
                  <a:pt x="1577" y="1762"/>
                </a:cubicBezTo>
                <a:cubicBezTo>
                  <a:pt x="1579" y="1751"/>
                  <a:pt x="1579" y="1783"/>
                  <a:pt x="1590" y="1786"/>
                </a:cubicBezTo>
                <a:cubicBezTo>
                  <a:pt x="1601" y="1789"/>
                  <a:pt x="1587" y="1722"/>
                  <a:pt x="1601" y="1704"/>
                </a:cubicBezTo>
                <a:cubicBezTo>
                  <a:pt x="1614" y="1685"/>
                  <a:pt x="1590" y="1696"/>
                  <a:pt x="1593" y="1683"/>
                </a:cubicBezTo>
                <a:moveTo>
                  <a:pt x="1606" y="1648"/>
                </a:moveTo>
                <a:cubicBezTo>
                  <a:pt x="1593" y="1651"/>
                  <a:pt x="1598" y="1637"/>
                  <a:pt x="1593" y="1635"/>
                </a:cubicBezTo>
                <a:cubicBezTo>
                  <a:pt x="1587" y="1632"/>
                  <a:pt x="1593" y="1651"/>
                  <a:pt x="1590" y="1654"/>
                </a:cubicBezTo>
                <a:cubicBezTo>
                  <a:pt x="1587" y="1656"/>
                  <a:pt x="1587" y="1625"/>
                  <a:pt x="1590" y="1611"/>
                </a:cubicBezTo>
                <a:lnTo>
                  <a:pt x="1590" y="1611"/>
                </a:lnTo>
                <a:cubicBezTo>
                  <a:pt x="1591" y="1613"/>
                  <a:pt x="1592" y="1615"/>
                  <a:pt x="1593" y="1617"/>
                </a:cubicBezTo>
                <a:cubicBezTo>
                  <a:pt x="1599" y="1627"/>
                  <a:pt x="1603" y="1637"/>
                  <a:pt x="1606" y="1648"/>
                </a:cubicBezTo>
                <a:moveTo>
                  <a:pt x="1598" y="1585"/>
                </a:moveTo>
                <a:cubicBezTo>
                  <a:pt x="1598" y="1585"/>
                  <a:pt x="1601" y="1619"/>
                  <a:pt x="1598" y="1585"/>
                </a:cubicBezTo>
                <a:moveTo>
                  <a:pt x="1598" y="1574"/>
                </a:moveTo>
                <a:cubicBezTo>
                  <a:pt x="1593" y="1580"/>
                  <a:pt x="1589" y="1574"/>
                  <a:pt x="1587" y="1574"/>
                </a:cubicBezTo>
                <a:cubicBezTo>
                  <a:pt x="1584" y="1574"/>
                  <a:pt x="1593" y="1574"/>
                  <a:pt x="1598" y="1574"/>
                </a:cubicBezTo>
                <a:moveTo>
                  <a:pt x="1606" y="1572"/>
                </a:moveTo>
                <a:cubicBezTo>
                  <a:pt x="1603" y="1577"/>
                  <a:pt x="1603" y="1572"/>
                  <a:pt x="1598" y="1572"/>
                </a:cubicBezTo>
                <a:cubicBezTo>
                  <a:pt x="1593" y="1572"/>
                  <a:pt x="1606" y="1566"/>
                  <a:pt x="1606" y="1572"/>
                </a:cubicBezTo>
                <a:moveTo>
                  <a:pt x="426" y="1551"/>
                </a:moveTo>
                <a:lnTo>
                  <a:pt x="426" y="1551"/>
                </a:lnTo>
                <a:moveTo>
                  <a:pt x="1601" y="1519"/>
                </a:moveTo>
                <a:cubicBezTo>
                  <a:pt x="1585" y="1527"/>
                  <a:pt x="1603" y="1526"/>
                  <a:pt x="1601" y="1545"/>
                </a:cubicBezTo>
                <a:cubicBezTo>
                  <a:pt x="1598" y="1563"/>
                  <a:pt x="1589" y="1508"/>
                  <a:pt x="1587" y="1487"/>
                </a:cubicBezTo>
                <a:cubicBezTo>
                  <a:pt x="1584" y="1466"/>
                  <a:pt x="1593" y="1508"/>
                  <a:pt x="1601" y="1511"/>
                </a:cubicBezTo>
                <a:cubicBezTo>
                  <a:pt x="1601" y="1511"/>
                  <a:pt x="1603" y="1524"/>
                  <a:pt x="1601" y="1519"/>
                </a:cubicBezTo>
                <a:moveTo>
                  <a:pt x="1579" y="1479"/>
                </a:moveTo>
                <a:cubicBezTo>
                  <a:pt x="1579" y="1469"/>
                  <a:pt x="1587" y="1465"/>
                  <a:pt x="1590" y="1455"/>
                </a:cubicBezTo>
                <a:cubicBezTo>
                  <a:pt x="1593" y="1444"/>
                  <a:pt x="1598" y="1484"/>
                  <a:pt x="1579" y="1479"/>
                </a:cubicBezTo>
                <a:moveTo>
                  <a:pt x="1540" y="1445"/>
                </a:moveTo>
                <a:cubicBezTo>
                  <a:pt x="1537" y="1445"/>
                  <a:pt x="1537" y="1436"/>
                  <a:pt x="1537" y="1431"/>
                </a:cubicBezTo>
                <a:cubicBezTo>
                  <a:pt x="1537" y="1425"/>
                  <a:pt x="1548" y="1434"/>
                  <a:pt x="1548" y="1437"/>
                </a:cubicBezTo>
                <a:cubicBezTo>
                  <a:pt x="1548" y="1439"/>
                  <a:pt x="1545" y="1442"/>
                  <a:pt x="1540" y="1445"/>
                </a:cubicBezTo>
                <a:moveTo>
                  <a:pt x="1598" y="1416"/>
                </a:moveTo>
                <a:cubicBezTo>
                  <a:pt x="1593" y="1416"/>
                  <a:pt x="1590" y="1407"/>
                  <a:pt x="1590" y="1397"/>
                </a:cubicBezTo>
                <a:cubicBezTo>
                  <a:pt x="1590" y="1386"/>
                  <a:pt x="1598" y="1408"/>
                  <a:pt x="1598" y="1416"/>
                </a:cubicBezTo>
                <a:moveTo>
                  <a:pt x="1587" y="1315"/>
                </a:moveTo>
                <a:cubicBezTo>
                  <a:pt x="1574" y="1312"/>
                  <a:pt x="1579" y="1305"/>
                  <a:pt x="1579" y="1297"/>
                </a:cubicBezTo>
                <a:cubicBezTo>
                  <a:pt x="1579" y="1289"/>
                  <a:pt x="1590" y="1312"/>
                  <a:pt x="1587" y="1315"/>
                </a:cubicBezTo>
                <a:moveTo>
                  <a:pt x="632" y="1315"/>
                </a:moveTo>
                <a:cubicBezTo>
                  <a:pt x="638" y="1310"/>
                  <a:pt x="632" y="1301"/>
                  <a:pt x="632" y="1291"/>
                </a:cubicBezTo>
                <a:cubicBezTo>
                  <a:pt x="632" y="1280"/>
                  <a:pt x="648" y="1323"/>
                  <a:pt x="632" y="1315"/>
                </a:cubicBezTo>
                <a:moveTo>
                  <a:pt x="653" y="1278"/>
                </a:moveTo>
                <a:lnTo>
                  <a:pt x="661" y="1278"/>
                </a:lnTo>
                <a:lnTo>
                  <a:pt x="661" y="1289"/>
                </a:lnTo>
                <a:lnTo>
                  <a:pt x="653" y="1289"/>
                </a:lnTo>
                <a:lnTo>
                  <a:pt x="653" y="1278"/>
                </a:lnTo>
                <a:moveTo>
                  <a:pt x="664" y="1265"/>
                </a:moveTo>
                <a:cubicBezTo>
                  <a:pt x="664" y="1270"/>
                  <a:pt x="661" y="1270"/>
                  <a:pt x="659" y="1270"/>
                </a:cubicBezTo>
                <a:lnTo>
                  <a:pt x="659" y="1270"/>
                </a:lnTo>
                <a:lnTo>
                  <a:pt x="659" y="1270"/>
                </a:lnTo>
                <a:cubicBezTo>
                  <a:pt x="659" y="1269"/>
                  <a:pt x="658" y="1267"/>
                  <a:pt x="659" y="1267"/>
                </a:cubicBezTo>
                <a:cubicBezTo>
                  <a:pt x="660" y="1266"/>
                  <a:pt x="661" y="1266"/>
                  <a:pt x="661" y="1266"/>
                </a:cubicBezTo>
                <a:cubicBezTo>
                  <a:pt x="662" y="1265"/>
                  <a:pt x="663" y="1265"/>
                  <a:pt x="664" y="1265"/>
                </a:cubicBezTo>
                <a:moveTo>
                  <a:pt x="691" y="1212"/>
                </a:moveTo>
                <a:cubicBezTo>
                  <a:pt x="691" y="1209"/>
                  <a:pt x="693" y="1209"/>
                  <a:pt x="691" y="1212"/>
                </a:cubicBezTo>
                <a:lnTo>
                  <a:pt x="691" y="1212"/>
                </a:lnTo>
                <a:lnTo>
                  <a:pt x="691" y="1213"/>
                </a:lnTo>
                <a:cubicBezTo>
                  <a:pt x="693" y="1215"/>
                  <a:pt x="693" y="1217"/>
                  <a:pt x="693" y="1220"/>
                </a:cubicBezTo>
                <a:cubicBezTo>
                  <a:pt x="693" y="1222"/>
                  <a:pt x="692" y="1223"/>
                  <a:pt x="691" y="1226"/>
                </a:cubicBezTo>
                <a:cubicBezTo>
                  <a:pt x="689" y="1228"/>
                  <a:pt x="689" y="1230"/>
                  <a:pt x="687" y="1231"/>
                </a:cubicBezTo>
                <a:cubicBezTo>
                  <a:pt x="684" y="1233"/>
                  <a:pt x="682" y="1233"/>
                  <a:pt x="680" y="1233"/>
                </a:cubicBezTo>
                <a:cubicBezTo>
                  <a:pt x="680" y="1223"/>
                  <a:pt x="688" y="1223"/>
                  <a:pt x="685" y="1212"/>
                </a:cubicBezTo>
                <a:lnTo>
                  <a:pt x="691" y="1212"/>
                </a:lnTo>
                <a:moveTo>
                  <a:pt x="1574" y="1156"/>
                </a:moveTo>
                <a:lnTo>
                  <a:pt x="1574" y="1156"/>
                </a:lnTo>
                <a:moveTo>
                  <a:pt x="714" y="1172"/>
                </a:moveTo>
                <a:lnTo>
                  <a:pt x="714" y="1172"/>
                </a:lnTo>
                <a:cubicBezTo>
                  <a:pt x="714" y="1172"/>
                  <a:pt x="714" y="1172"/>
                  <a:pt x="714" y="1171"/>
                </a:cubicBezTo>
                <a:cubicBezTo>
                  <a:pt x="714" y="1165"/>
                  <a:pt x="716" y="1159"/>
                  <a:pt x="719" y="1153"/>
                </a:cubicBezTo>
                <a:cubicBezTo>
                  <a:pt x="720" y="1151"/>
                  <a:pt x="721" y="1150"/>
                  <a:pt x="722" y="1148"/>
                </a:cubicBezTo>
                <a:cubicBezTo>
                  <a:pt x="730" y="1154"/>
                  <a:pt x="728" y="1180"/>
                  <a:pt x="714" y="1172"/>
                </a:cubicBezTo>
                <a:moveTo>
                  <a:pt x="738" y="1133"/>
                </a:moveTo>
                <a:cubicBezTo>
                  <a:pt x="738" y="1133"/>
                  <a:pt x="741" y="1148"/>
                  <a:pt x="738" y="1133"/>
                </a:cubicBezTo>
                <a:moveTo>
                  <a:pt x="802" y="1101"/>
                </a:moveTo>
                <a:cubicBezTo>
                  <a:pt x="802" y="1106"/>
                  <a:pt x="796" y="1103"/>
                  <a:pt x="794" y="1106"/>
                </a:cubicBezTo>
                <a:cubicBezTo>
                  <a:pt x="791" y="1109"/>
                  <a:pt x="796" y="1103"/>
                  <a:pt x="802" y="1101"/>
                </a:cubicBezTo>
                <a:moveTo>
                  <a:pt x="770" y="1080"/>
                </a:moveTo>
                <a:cubicBezTo>
                  <a:pt x="775" y="1082"/>
                  <a:pt x="775" y="1080"/>
                  <a:pt x="775" y="1077"/>
                </a:cubicBezTo>
                <a:cubicBezTo>
                  <a:pt x="775" y="1074"/>
                  <a:pt x="780" y="1082"/>
                  <a:pt x="778" y="1090"/>
                </a:cubicBezTo>
                <a:lnTo>
                  <a:pt x="770" y="1090"/>
                </a:lnTo>
                <a:lnTo>
                  <a:pt x="770" y="1080"/>
                </a:lnTo>
                <a:moveTo>
                  <a:pt x="791" y="1051"/>
                </a:moveTo>
                <a:lnTo>
                  <a:pt x="796" y="1051"/>
                </a:lnTo>
                <a:lnTo>
                  <a:pt x="796" y="1056"/>
                </a:lnTo>
                <a:lnTo>
                  <a:pt x="791" y="1056"/>
                </a:lnTo>
                <a:lnTo>
                  <a:pt x="791" y="1051"/>
                </a:lnTo>
                <a:moveTo>
                  <a:pt x="820" y="1032"/>
                </a:moveTo>
                <a:cubicBezTo>
                  <a:pt x="810" y="1029"/>
                  <a:pt x="818" y="1026"/>
                  <a:pt x="818" y="1016"/>
                </a:cubicBezTo>
                <a:cubicBezTo>
                  <a:pt x="818" y="1005"/>
                  <a:pt x="820" y="1024"/>
                  <a:pt x="820" y="1032"/>
                </a:cubicBezTo>
                <a:moveTo>
                  <a:pt x="823" y="1011"/>
                </a:moveTo>
                <a:cubicBezTo>
                  <a:pt x="828" y="1003"/>
                  <a:pt x="831" y="1000"/>
                  <a:pt x="836" y="1000"/>
                </a:cubicBezTo>
                <a:cubicBezTo>
                  <a:pt x="841" y="1000"/>
                  <a:pt x="833" y="1011"/>
                  <a:pt x="823" y="1011"/>
                </a:cubicBezTo>
                <a:moveTo>
                  <a:pt x="860" y="961"/>
                </a:moveTo>
                <a:lnTo>
                  <a:pt x="870" y="961"/>
                </a:lnTo>
                <a:lnTo>
                  <a:pt x="870" y="971"/>
                </a:lnTo>
                <a:lnTo>
                  <a:pt x="860" y="971"/>
                </a:lnTo>
                <a:lnTo>
                  <a:pt x="860" y="961"/>
                </a:lnTo>
                <a:moveTo>
                  <a:pt x="881" y="953"/>
                </a:moveTo>
                <a:cubicBezTo>
                  <a:pt x="876" y="953"/>
                  <a:pt x="876" y="946"/>
                  <a:pt x="876" y="939"/>
                </a:cubicBezTo>
                <a:cubicBezTo>
                  <a:pt x="876" y="931"/>
                  <a:pt x="884" y="945"/>
                  <a:pt x="884" y="950"/>
                </a:cubicBezTo>
                <a:cubicBezTo>
                  <a:pt x="884" y="955"/>
                  <a:pt x="881" y="950"/>
                  <a:pt x="881" y="953"/>
                </a:cubicBezTo>
                <a:moveTo>
                  <a:pt x="900" y="918"/>
                </a:moveTo>
                <a:lnTo>
                  <a:pt x="910" y="918"/>
                </a:lnTo>
                <a:lnTo>
                  <a:pt x="910" y="926"/>
                </a:lnTo>
                <a:lnTo>
                  <a:pt x="900" y="926"/>
                </a:lnTo>
                <a:lnTo>
                  <a:pt x="900" y="918"/>
                </a:lnTo>
                <a:moveTo>
                  <a:pt x="937" y="881"/>
                </a:moveTo>
                <a:cubicBezTo>
                  <a:pt x="937" y="887"/>
                  <a:pt x="933" y="884"/>
                  <a:pt x="931" y="887"/>
                </a:cubicBezTo>
                <a:cubicBezTo>
                  <a:pt x="928" y="889"/>
                  <a:pt x="934" y="884"/>
                  <a:pt x="937" y="881"/>
                </a:cubicBezTo>
                <a:moveTo>
                  <a:pt x="950" y="871"/>
                </a:moveTo>
                <a:cubicBezTo>
                  <a:pt x="947" y="860"/>
                  <a:pt x="952" y="863"/>
                  <a:pt x="960" y="860"/>
                </a:cubicBezTo>
                <a:cubicBezTo>
                  <a:pt x="968" y="857"/>
                  <a:pt x="958" y="871"/>
                  <a:pt x="950" y="871"/>
                </a:cubicBezTo>
                <a:moveTo>
                  <a:pt x="505" y="3338"/>
                </a:moveTo>
                <a:cubicBezTo>
                  <a:pt x="489" y="3335"/>
                  <a:pt x="479" y="3364"/>
                  <a:pt x="458" y="3346"/>
                </a:cubicBezTo>
                <a:cubicBezTo>
                  <a:pt x="423" y="3372"/>
                  <a:pt x="362" y="3361"/>
                  <a:pt x="299" y="3375"/>
                </a:cubicBezTo>
                <a:lnTo>
                  <a:pt x="299" y="3361"/>
                </a:lnTo>
                <a:lnTo>
                  <a:pt x="299" y="3361"/>
                </a:lnTo>
                <a:cubicBezTo>
                  <a:pt x="298" y="3363"/>
                  <a:pt x="297" y="3364"/>
                  <a:pt x="296" y="3365"/>
                </a:cubicBezTo>
                <a:cubicBezTo>
                  <a:pt x="295" y="3368"/>
                  <a:pt x="294" y="3371"/>
                  <a:pt x="294" y="3375"/>
                </a:cubicBezTo>
                <a:cubicBezTo>
                  <a:pt x="286" y="3372"/>
                  <a:pt x="283" y="3369"/>
                  <a:pt x="283" y="3361"/>
                </a:cubicBezTo>
                <a:cubicBezTo>
                  <a:pt x="283" y="3354"/>
                  <a:pt x="262" y="3356"/>
                  <a:pt x="243" y="3369"/>
                </a:cubicBezTo>
                <a:lnTo>
                  <a:pt x="243" y="3359"/>
                </a:lnTo>
                <a:cubicBezTo>
                  <a:pt x="167" y="3356"/>
                  <a:pt x="172" y="3269"/>
                  <a:pt x="146" y="3216"/>
                </a:cubicBezTo>
                <a:lnTo>
                  <a:pt x="146" y="3216"/>
                </a:lnTo>
                <a:cubicBezTo>
                  <a:pt x="148" y="3136"/>
                  <a:pt x="164" y="3069"/>
                  <a:pt x="196" y="2996"/>
                </a:cubicBezTo>
                <a:cubicBezTo>
                  <a:pt x="201" y="2983"/>
                  <a:pt x="188" y="2986"/>
                  <a:pt x="188" y="2978"/>
                </a:cubicBezTo>
                <a:cubicBezTo>
                  <a:pt x="188" y="2970"/>
                  <a:pt x="214" y="2930"/>
                  <a:pt x="220" y="2901"/>
                </a:cubicBezTo>
                <a:cubicBezTo>
                  <a:pt x="273" y="2838"/>
                  <a:pt x="299" y="2743"/>
                  <a:pt x="355" y="2682"/>
                </a:cubicBezTo>
                <a:cubicBezTo>
                  <a:pt x="355" y="2653"/>
                  <a:pt x="386" y="2655"/>
                  <a:pt x="384" y="2626"/>
                </a:cubicBezTo>
                <a:lnTo>
                  <a:pt x="397" y="2626"/>
                </a:lnTo>
                <a:cubicBezTo>
                  <a:pt x="397" y="2592"/>
                  <a:pt x="439" y="2582"/>
                  <a:pt x="426" y="2547"/>
                </a:cubicBezTo>
                <a:cubicBezTo>
                  <a:pt x="413" y="2513"/>
                  <a:pt x="437" y="2549"/>
                  <a:pt x="442" y="2549"/>
                </a:cubicBezTo>
                <a:cubicBezTo>
                  <a:pt x="447" y="2549"/>
                  <a:pt x="442" y="2539"/>
                  <a:pt x="442" y="2528"/>
                </a:cubicBezTo>
                <a:cubicBezTo>
                  <a:pt x="442" y="2518"/>
                  <a:pt x="455" y="2523"/>
                  <a:pt x="466" y="2526"/>
                </a:cubicBezTo>
                <a:lnTo>
                  <a:pt x="466" y="2504"/>
                </a:lnTo>
                <a:lnTo>
                  <a:pt x="466" y="2504"/>
                </a:lnTo>
                <a:lnTo>
                  <a:pt x="466" y="2504"/>
                </a:lnTo>
                <a:cubicBezTo>
                  <a:pt x="468" y="2503"/>
                  <a:pt x="470" y="2503"/>
                  <a:pt x="472" y="2503"/>
                </a:cubicBezTo>
                <a:cubicBezTo>
                  <a:pt x="473" y="2503"/>
                  <a:pt x="475" y="2503"/>
                  <a:pt x="477" y="2504"/>
                </a:cubicBezTo>
                <a:cubicBezTo>
                  <a:pt x="479" y="2505"/>
                  <a:pt x="480" y="2506"/>
                  <a:pt x="481" y="2508"/>
                </a:cubicBezTo>
                <a:cubicBezTo>
                  <a:pt x="481" y="2509"/>
                  <a:pt x="481" y="2509"/>
                  <a:pt x="482" y="2510"/>
                </a:cubicBezTo>
                <a:cubicBezTo>
                  <a:pt x="492" y="2510"/>
                  <a:pt x="483" y="2489"/>
                  <a:pt x="497" y="2491"/>
                </a:cubicBezTo>
                <a:cubicBezTo>
                  <a:pt x="510" y="2494"/>
                  <a:pt x="489" y="2483"/>
                  <a:pt x="492" y="2470"/>
                </a:cubicBezTo>
                <a:cubicBezTo>
                  <a:pt x="495" y="2457"/>
                  <a:pt x="566" y="2409"/>
                  <a:pt x="556" y="2380"/>
                </a:cubicBezTo>
                <a:cubicBezTo>
                  <a:pt x="545" y="2351"/>
                  <a:pt x="571" y="2380"/>
                  <a:pt x="574" y="2364"/>
                </a:cubicBezTo>
                <a:cubicBezTo>
                  <a:pt x="577" y="2348"/>
                  <a:pt x="574" y="2377"/>
                  <a:pt x="574" y="2380"/>
                </a:cubicBezTo>
                <a:cubicBezTo>
                  <a:pt x="574" y="2383"/>
                  <a:pt x="595" y="2346"/>
                  <a:pt x="619" y="2343"/>
                </a:cubicBezTo>
                <a:cubicBezTo>
                  <a:pt x="643" y="2340"/>
                  <a:pt x="609" y="2340"/>
                  <a:pt x="611" y="2330"/>
                </a:cubicBezTo>
                <a:lnTo>
                  <a:pt x="640" y="2322"/>
                </a:lnTo>
                <a:cubicBezTo>
                  <a:pt x="646" y="2314"/>
                  <a:pt x="626" y="2319"/>
                  <a:pt x="632" y="2306"/>
                </a:cubicBezTo>
                <a:cubicBezTo>
                  <a:pt x="637" y="2293"/>
                  <a:pt x="672" y="2277"/>
                  <a:pt x="672" y="2261"/>
                </a:cubicBezTo>
                <a:cubicBezTo>
                  <a:pt x="672" y="2245"/>
                  <a:pt x="659" y="2264"/>
                  <a:pt x="659" y="2274"/>
                </a:cubicBezTo>
                <a:cubicBezTo>
                  <a:pt x="659" y="2285"/>
                  <a:pt x="640" y="2269"/>
                  <a:pt x="640" y="2261"/>
                </a:cubicBezTo>
                <a:cubicBezTo>
                  <a:pt x="640" y="2253"/>
                  <a:pt x="672" y="2227"/>
                  <a:pt x="698" y="2224"/>
                </a:cubicBezTo>
                <a:cubicBezTo>
                  <a:pt x="712" y="2182"/>
                  <a:pt x="780" y="2171"/>
                  <a:pt x="780" y="2126"/>
                </a:cubicBezTo>
                <a:cubicBezTo>
                  <a:pt x="770" y="2126"/>
                  <a:pt x="770" y="2145"/>
                  <a:pt x="762" y="2131"/>
                </a:cubicBezTo>
                <a:cubicBezTo>
                  <a:pt x="754" y="2118"/>
                  <a:pt x="783" y="2113"/>
                  <a:pt x="794" y="2105"/>
                </a:cubicBezTo>
                <a:cubicBezTo>
                  <a:pt x="804" y="2097"/>
                  <a:pt x="730" y="2126"/>
                  <a:pt x="714" y="2147"/>
                </a:cubicBezTo>
                <a:cubicBezTo>
                  <a:pt x="574" y="2229"/>
                  <a:pt x="466" y="2346"/>
                  <a:pt x="352" y="2459"/>
                </a:cubicBezTo>
                <a:lnTo>
                  <a:pt x="352" y="2459"/>
                </a:lnTo>
                <a:cubicBezTo>
                  <a:pt x="385" y="2365"/>
                  <a:pt x="406" y="2283"/>
                  <a:pt x="423" y="2184"/>
                </a:cubicBezTo>
                <a:lnTo>
                  <a:pt x="423" y="2184"/>
                </a:lnTo>
                <a:cubicBezTo>
                  <a:pt x="438" y="2158"/>
                  <a:pt x="445" y="2133"/>
                  <a:pt x="445" y="2103"/>
                </a:cubicBezTo>
                <a:cubicBezTo>
                  <a:pt x="445" y="2100"/>
                  <a:pt x="445" y="2097"/>
                  <a:pt x="444" y="2094"/>
                </a:cubicBezTo>
                <a:cubicBezTo>
                  <a:pt x="452" y="2092"/>
                  <a:pt x="450" y="2082"/>
                  <a:pt x="458" y="2085"/>
                </a:cubicBezTo>
                <a:lnTo>
                  <a:pt x="458" y="2085"/>
                </a:lnTo>
                <a:cubicBezTo>
                  <a:pt x="481" y="1932"/>
                  <a:pt x="509" y="1804"/>
                  <a:pt x="553" y="1656"/>
                </a:cubicBezTo>
                <a:cubicBezTo>
                  <a:pt x="569" y="1648"/>
                  <a:pt x="568" y="1634"/>
                  <a:pt x="571" y="1611"/>
                </a:cubicBezTo>
                <a:cubicBezTo>
                  <a:pt x="573" y="1587"/>
                  <a:pt x="597" y="1589"/>
                  <a:pt x="595" y="1566"/>
                </a:cubicBezTo>
                <a:cubicBezTo>
                  <a:pt x="592" y="1542"/>
                  <a:pt x="601" y="1561"/>
                  <a:pt x="606" y="1564"/>
                </a:cubicBezTo>
                <a:cubicBezTo>
                  <a:pt x="635" y="1461"/>
                  <a:pt x="698" y="1392"/>
                  <a:pt x="736" y="1297"/>
                </a:cubicBezTo>
                <a:cubicBezTo>
                  <a:pt x="738" y="1297"/>
                  <a:pt x="741" y="1291"/>
                  <a:pt x="751" y="1291"/>
                </a:cubicBezTo>
                <a:lnTo>
                  <a:pt x="751" y="1291"/>
                </a:lnTo>
                <a:cubicBezTo>
                  <a:pt x="762" y="1267"/>
                  <a:pt x="772" y="1246"/>
                  <a:pt x="785" y="1224"/>
                </a:cubicBezTo>
                <a:cubicBezTo>
                  <a:pt x="809" y="1183"/>
                  <a:pt x="832" y="1151"/>
                  <a:pt x="863" y="1117"/>
                </a:cubicBezTo>
                <a:lnTo>
                  <a:pt x="863" y="1096"/>
                </a:lnTo>
                <a:cubicBezTo>
                  <a:pt x="884" y="1080"/>
                  <a:pt x="907" y="1066"/>
                  <a:pt x="910" y="1032"/>
                </a:cubicBezTo>
                <a:cubicBezTo>
                  <a:pt x="966" y="1003"/>
                  <a:pt x="992" y="945"/>
                  <a:pt x="1050" y="910"/>
                </a:cubicBezTo>
                <a:cubicBezTo>
                  <a:pt x="1050" y="900"/>
                  <a:pt x="1058" y="897"/>
                  <a:pt x="1056" y="887"/>
                </a:cubicBezTo>
                <a:cubicBezTo>
                  <a:pt x="1140" y="857"/>
                  <a:pt x="1199" y="778"/>
                  <a:pt x="1315" y="807"/>
                </a:cubicBezTo>
                <a:cubicBezTo>
                  <a:pt x="1418" y="926"/>
                  <a:pt x="1474" y="1101"/>
                  <a:pt x="1492" y="1297"/>
                </a:cubicBezTo>
                <a:cubicBezTo>
                  <a:pt x="1513" y="1368"/>
                  <a:pt x="1513" y="1469"/>
                  <a:pt x="1508" y="1558"/>
                </a:cubicBezTo>
                <a:lnTo>
                  <a:pt x="1508" y="1558"/>
                </a:lnTo>
                <a:cubicBezTo>
                  <a:pt x="1508" y="1568"/>
                  <a:pt x="1508" y="1576"/>
                  <a:pt x="1508" y="1586"/>
                </a:cubicBezTo>
                <a:cubicBezTo>
                  <a:pt x="1508" y="1803"/>
                  <a:pt x="1482" y="1987"/>
                  <a:pt x="1421" y="2195"/>
                </a:cubicBezTo>
                <a:cubicBezTo>
                  <a:pt x="1410" y="2190"/>
                  <a:pt x="1429" y="2183"/>
                  <a:pt x="1421" y="2169"/>
                </a:cubicBezTo>
                <a:cubicBezTo>
                  <a:pt x="1413" y="2156"/>
                  <a:pt x="1415" y="2198"/>
                  <a:pt x="1408" y="2211"/>
                </a:cubicBezTo>
                <a:cubicBezTo>
                  <a:pt x="1400" y="2224"/>
                  <a:pt x="1417" y="2208"/>
                  <a:pt x="1415" y="2200"/>
                </a:cubicBezTo>
                <a:cubicBezTo>
                  <a:pt x="1412" y="2192"/>
                  <a:pt x="1402" y="2264"/>
                  <a:pt x="1394" y="2290"/>
                </a:cubicBezTo>
                <a:cubicBezTo>
                  <a:pt x="1386" y="2317"/>
                  <a:pt x="1392" y="2283"/>
                  <a:pt x="1392" y="2280"/>
                </a:cubicBezTo>
                <a:cubicBezTo>
                  <a:pt x="1392" y="2278"/>
                  <a:pt x="1409" y="2319"/>
                  <a:pt x="1378" y="2322"/>
                </a:cubicBezTo>
                <a:cubicBezTo>
                  <a:pt x="1346" y="2325"/>
                  <a:pt x="1384" y="2314"/>
                  <a:pt x="1381" y="2303"/>
                </a:cubicBezTo>
                <a:cubicBezTo>
                  <a:pt x="1378" y="2293"/>
                  <a:pt x="1376" y="2330"/>
                  <a:pt x="1368" y="2340"/>
                </a:cubicBezTo>
                <a:cubicBezTo>
                  <a:pt x="1360" y="2351"/>
                  <a:pt x="1375" y="2343"/>
                  <a:pt x="1378" y="2343"/>
                </a:cubicBezTo>
                <a:cubicBezTo>
                  <a:pt x="1380" y="2343"/>
                  <a:pt x="1376" y="2346"/>
                  <a:pt x="1376" y="2351"/>
                </a:cubicBezTo>
                <a:cubicBezTo>
                  <a:pt x="1376" y="2356"/>
                  <a:pt x="1349" y="2412"/>
                  <a:pt x="1328" y="2438"/>
                </a:cubicBezTo>
                <a:cubicBezTo>
                  <a:pt x="1307" y="2465"/>
                  <a:pt x="1341" y="2445"/>
                  <a:pt x="1339" y="2452"/>
                </a:cubicBezTo>
                <a:cubicBezTo>
                  <a:pt x="1336" y="2460"/>
                  <a:pt x="1325" y="2462"/>
                  <a:pt x="1328" y="2449"/>
                </a:cubicBezTo>
                <a:cubicBezTo>
                  <a:pt x="1330" y="2436"/>
                  <a:pt x="1323" y="2462"/>
                  <a:pt x="1318" y="2478"/>
                </a:cubicBezTo>
                <a:cubicBezTo>
                  <a:pt x="1312" y="2494"/>
                  <a:pt x="1326" y="2459"/>
                  <a:pt x="1336" y="2470"/>
                </a:cubicBezTo>
                <a:cubicBezTo>
                  <a:pt x="1363" y="2436"/>
                  <a:pt x="1363" y="2380"/>
                  <a:pt x="1392" y="2346"/>
                </a:cubicBezTo>
                <a:cubicBezTo>
                  <a:pt x="1376" y="2393"/>
                  <a:pt x="1368" y="2446"/>
                  <a:pt x="1339" y="2478"/>
                </a:cubicBezTo>
                <a:cubicBezTo>
                  <a:pt x="1352" y="2475"/>
                  <a:pt x="1349" y="2475"/>
                  <a:pt x="1355" y="2483"/>
                </a:cubicBezTo>
                <a:cubicBezTo>
                  <a:pt x="1360" y="2491"/>
                  <a:pt x="1355" y="2470"/>
                  <a:pt x="1376" y="2473"/>
                </a:cubicBezTo>
                <a:lnTo>
                  <a:pt x="1376" y="2473"/>
                </a:lnTo>
                <a:cubicBezTo>
                  <a:pt x="1375" y="2471"/>
                  <a:pt x="1374" y="2471"/>
                  <a:pt x="1373" y="2469"/>
                </a:cubicBezTo>
                <a:cubicBezTo>
                  <a:pt x="1369" y="2463"/>
                  <a:pt x="1368" y="2456"/>
                  <a:pt x="1368" y="2448"/>
                </a:cubicBezTo>
                <a:cubicBezTo>
                  <a:pt x="1368" y="2441"/>
                  <a:pt x="1369" y="2433"/>
                  <a:pt x="1373" y="2426"/>
                </a:cubicBezTo>
                <a:cubicBezTo>
                  <a:pt x="1374" y="2425"/>
                  <a:pt x="1375" y="2424"/>
                  <a:pt x="1376" y="2422"/>
                </a:cubicBezTo>
                <a:cubicBezTo>
                  <a:pt x="1397" y="2433"/>
                  <a:pt x="1376" y="2444"/>
                  <a:pt x="1376" y="2459"/>
                </a:cubicBezTo>
                <a:cubicBezTo>
                  <a:pt x="1376" y="2475"/>
                  <a:pt x="1392" y="2444"/>
                  <a:pt x="1397" y="2433"/>
                </a:cubicBezTo>
                <a:cubicBezTo>
                  <a:pt x="1402" y="2422"/>
                  <a:pt x="1376" y="2385"/>
                  <a:pt x="1397" y="2383"/>
                </a:cubicBezTo>
                <a:lnTo>
                  <a:pt x="1397" y="2383"/>
                </a:lnTo>
                <a:cubicBezTo>
                  <a:pt x="1397" y="2380"/>
                  <a:pt x="1396" y="2377"/>
                  <a:pt x="1396" y="2374"/>
                </a:cubicBezTo>
                <a:cubicBezTo>
                  <a:pt x="1396" y="2357"/>
                  <a:pt x="1401" y="2344"/>
                  <a:pt x="1409" y="2329"/>
                </a:cubicBezTo>
                <a:cubicBezTo>
                  <a:pt x="1416" y="2318"/>
                  <a:pt x="1423" y="2309"/>
                  <a:pt x="1434" y="2301"/>
                </a:cubicBezTo>
                <a:cubicBezTo>
                  <a:pt x="1418" y="2290"/>
                  <a:pt x="1429" y="2269"/>
                  <a:pt x="1431" y="2251"/>
                </a:cubicBezTo>
                <a:lnTo>
                  <a:pt x="1434" y="2251"/>
                </a:lnTo>
                <a:cubicBezTo>
                  <a:pt x="1431" y="2235"/>
                  <a:pt x="1447" y="2251"/>
                  <a:pt x="1434" y="2251"/>
                </a:cubicBezTo>
                <a:cubicBezTo>
                  <a:pt x="1421" y="2251"/>
                  <a:pt x="1429" y="2275"/>
                  <a:pt x="1442" y="2280"/>
                </a:cubicBezTo>
                <a:cubicBezTo>
                  <a:pt x="1455" y="2286"/>
                  <a:pt x="1437" y="2264"/>
                  <a:pt x="1452" y="2261"/>
                </a:cubicBezTo>
                <a:cubicBezTo>
                  <a:pt x="1423" y="2184"/>
                  <a:pt x="1492" y="2110"/>
                  <a:pt x="1482" y="2027"/>
                </a:cubicBezTo>
                <a:cubicBezTo>
                  <a:pt x="1471" y="2035"/>
                  <a:pt x="1478" y="2060"/>
                  <a:pt x="1460" y="2066"/>
                </a:cubicBezTo>
                <a:cubicBezTo>
                  <a:pt x="1441" y="2071"/>
                  <a:pt x="1474" y="1992"/>
                  <a:pt x="1495" y="1982"/>
                </a:cubicBezTo>
                <a:cubicBezTo>
                  <a:pt x="1516" y="1971"/>
                  <a:pt x="1482" y="1976"/>
                  <a:pt x="1482" y="1963"/>
                </a:cubicBezTo>
                <a:cubicBezTo>
                  <a:pt x="1482" y="1950"/>
                  <a:pt x="1497" y="1950"/>
                  <a:pt x="1508" y="1942"/>
                </a:cubicBezTo>
                <a:cubicBezTo>
                  <a:pt x="1519" y="1934"/>
                  <a:pt x="1495" y="1939"/>
                  <a:pt x="1492" y="1931"/>
                </a:cubicBezTo>
                <a:lnTo>
                  <a:pt x="1492" y="1931"/>
                </a:lnTo>
                <a:cubicBezTo>
                  <a:pt x="1492" y="1930"/>
                  <a:pt x="1492" y="1928"/>
                  <a:pt x="1492" y="1927"/>
                </a:cubicBezTo>
                <a:cubicBezTo>
                  <a:pt x="1492" y="1895"/>
                  <a:pt x="1499" y="1868"/>
                  <a:pt x="1515" y="1841"/>
                </a:cubicBezTo>
                <a:cubicBezTo>
                  <a:pt x="1517" y="1837"/>
                  <a:pt x="1519" y="1834"/>
                  <a:pt x="1521" y="1831"/>
                </a:cubicBezTo>
                <a:cubicBezTo>
                  <a:pt x="1521" y="1823"/>
                  <a:pt x="1519" y="1831"/>
                  <a:pt x="1511" y="1831"/>
                </a:cubicBezTo>
                <a:cubicBezTo>
                  <a:pt x="1511" y="1762"/>
                  <a:pt x="1545" y="1717"/>
                  <a:pt x="1527" y="1643"/>
                </a:cubicBezTo>
                <a:cubicBezTo>
                  <a:pt x="1511" y="1640"/>
                  <a:pt x="1527" y="1625"/>
                  <a:pt x="1527" y="1643"/>
                </a:cubicBezTo>
                <a:lnTo>
                  <a:pt x="1527" y="1643"/>
                </a:lnTo>
                <a:cubicBezTo>
                  <a:pt x="1534" y="1603"/>
                  <a:pt x="1537" y="1569"/>
                  <a:pt x="1537" y="1528"/>
                </a:cubicBezTo>
                <a:cubicBezTo>
                  <a:pt x="1537" y="1508"/>
                  <a:pt x="1536" y="1491"/>
                  <a:pt x="1535" y="1471"/>
                </a:cubicBezTo>
                <a:cubicBezTo>
                  <a:pt x="1572" y="1508"/>
                  <a:pt x="1537" y="1603"/>
                  <a:pt x="1561" y="1648"/>
                </a:cubicBezTo>
                <a:cubicBezTo>
                  <a:pt x="1550" y="1648"/>
                  <a:pt x="1553" y="1640"/>
                  <a:pt x="1548" y="1648"/>
                </a:cubicBezTo>
                <a:cubicBezTo>
                  <a:pt x="1548" y="1722"/>
                  <a:pt x="1535" y="1820"/>
                  <a:pt x="1527" y="1892"/>
                </a:cubicBezTo>
                <a:cubicBezTo>
                  <a:pt x="1527" y="1902"/>
                  <a:pt x="1539" y="1897"/>
                  <a:pt x="1537" y="1910"/>
                </a:cubicBezTo>
                <a:cubicBezTo>
                  <a:pt x="1534" y="1923"/>
                  <a:pt x="1532" y="1926"/>
                  <a:pt x="1521" y="1929"/>
                </a:cubicBezTo>
                <a:lnTo>
                  <a:pt x="1521" y="1929"/>
                </a:lnTo>
                <a:cubicBezTo>
                  <a:pt x="1521" y="1928"/>
                  <a:pt x="1520" y="1927"/>
                  <a:pt x="1520" y="1927"/>
                </a:cubicBezTo>
                <a:cubicBezTo>
                  <a:pt x="1519" y="1925"/>
                  <a:pt x="1519" y="1925"/>
                  <a:pt x="1519" y="1923"/>
                </a:cubicBezTo>
                <a:cubicBezTo>
                  <a:pt x="1508" y="1950"/>
                  <a:pt x="1519" y="1979"/>
                  <a:pt x="1513" y="2008"/>
                </a:cubicBezTo>
                <a:lnTo>
                  <a:pt x="1500" y="2008"/>
                </a:lnTo>
                <a:cubicBezTo>
                  <a:pt x="1482" y="2061"/>
                  <a:pt x="1487" y="2113"/>
                  <a:pt x="1468" y="2166"/>
                </a:cubicBezTo>
                <a:cubicBezTo>
                  <a:pt x="1474" y="2171"/>
                  <a:pt x="1482" y="2166"/>
                  <a:pt x="1482" y="2184"/>
                </a:cubicBezTo>
                <a:cubicBezTo>
                  <a:pt x="1482" y="2203"/>
                  <a:pt x="1487" y="2163"/>
                  <a:pt x="1495" y="2155"/>
                </a:cubicBezTo>
                <a:cubicBezTo>
                  <a:pt x="1503" y="2147"/>
                  <a:pt x="1497" y="2171"/>
                  <a:pt x="1497" y="2184"/>
                </a:cubicBezTo>
                <a:cubicBezTo>
                  <a:pt x="1497" y="2198"/>
                  <a:pt x="1513" y="2163"/>
                  <a:pt x="1532" y="2155"/>
                </a:cubicBezTo>
                <a:cubicBezTo>
                  <a:pt x="1519" y="2190"/>
                  <a:pt x="1545" y="2187"/>
                  <a:pt x="1550" y="2203"/>
                </a:cubicBezTo>
                <a:lnTo>
                  <a:pt x="1550" y="2203"/>
                </a:lnTo>
                <a:cubicBezTo>
                  <a:pt x="1547" y="2203"/>
                  <a:pt x="1545" y="2204"/>
                  <a:pt x="1542" y="2204"/>
                </a:cubicBezTo>
                <a:cubicBezTo>
                  <a:pt x="1533" y="2204"/>
                  <a:pt x="1526" y="2202"/>
                  <a:pt x="1518" y="2197"/>
                </a:cubicBezTo>
                <a:cubicBezTo>
                  <a:pt x="1514" y="2195"/>
                  <a:pt x="1511" y="2193"/>
                  <a:pt x="1508" y="2190"/>
                </a:cubicBezTo>
                <a:cubicBezTo>
                  <a:pt x="1497" y="2190"/>
                  <a:pt x="1494" y="2198"/>
                  <a:pt x="1492" y="2203"/>
                </a:cubicBezTo>
                <a:cubicBezTo>
                  <a:pt x="1489" y="2208"/>
                  <a:pt x="1479" y="2177"/>
                  <a:pt x="1474" y="2198"/>
                </a:cubicBezTo>
                <a:cubicBezTo>
                  <a:pt x="1468" y="2220"/>
                  <a:pt x="1471" y="2190"/>
                  <a:pt x="1471" y="2176"/>
                </a:cubicBezTo>
                <a:cubicBezTo>
                  <a:pt x="1471" y="2163"/>
                  <a:pt x="1465" y="2199"/>
                  <a:pt x="1460" y="2206"/>
                </a:cubicBezTo>
                <a:cubicBezTo>
                  <a:pt x="1454" y="2214"/>
                  <a:pt x="1487" y="2206"/>
                  <a:pt x="1487" y="2229"/>
                </a:cubicBezTo>
                <a:cubicBezTo>
                  <a:pt x="1487" y="2253"/>
                  <a:pt x="1468" y="2203"/>
                  <a:pt x="1455" y="2224"/>
                </a:cubicBezTo>
                <a:lnTo>
                  <a:pt x="1455" y="2224"/>
                </a:lnTo>
                <a:cubicBezTo>
                  <a:pt x="1455" y="2224"/>
                  <a:pt x="1455" y="2224"/>
                  <a:pt x="1456" y="2224"/>
                </a:cubicBezTo>
                <a:cubicBezTo>
                  <a:pt x="1461" y="2224"/>
                  <a:pt x="1465" y="2226"/>
                  <a:pt x="1469" y="2228"/>
                </a:cubicBezTo>
                <a:cubicBezTo>
                  <a:pt x="1473" y="2231"/>
                  <a:pt x="1476" y="2233"/>
                  <a:pt x="1479" y="2237"/>
                </a:cubicBezTo>
                <a:cubicBezTo>
                  <a:pt x="1480" y="2240"/>
                  <a:pt x="1481" y="2242"/>
                  <a:pt x="1482" y="2245"/>
                </a:cubicBezTo>
                <a:cubicBezTo>
                  <a:pt x="1458" y="2319"/>
                  <a:pt x="1437" y="2409"/>
                  <a:pt x="1394" y="2475"/>
                </a:cubicBezTo>
                <a:lnTo>
                  <a:pt x="1394" y="2475"/>
                </a:lnTo>
                <a:cubicBezTo>
                  <a:pt x="1393" y="2476"/>
                  <a:pt x="1391" y="2477"/>
                  <a:pt x="1389" y="2477"/>
                </a:cubicBezTo>
                <a:cubicBezTo>
                  <a:pt x="1387" y="2477"/>
                  <a:pt x="1386" y="2476"/>
                  <a:pt x="1384" y="2475"/>
                </a:cubicBezTo>
                <a:cubicBezTo>
                  <a:pt x="1383" y="2475"/>
                  <a:pt x="1382" y="2474"/>
                  <a:pt x="1381" y="2473"/>
                </a:cubicBezTo>
                <a:cubicBezTo>
                  <a:pt x="1381" y="2491"/>
                  <a:pt x="1402" y="2504"/>
                  <a:pt x="1392" y="2520"/>
                </a:cubicBezTo>
                <a:cubicBezTo>
                  <a:pt x="1381" y="2536"/>
                  <a:pt x="1375" y="2512"/>
                  <a:pt x="1378" y="2528"/>
                </a:cubicBezTo>
                <a:cubicBezTo>
                  <a:pt x="1380" y="2544"/>
                  <a:pt x="1380" y="2536"/>
                  <a:pt x="1378" y="2528"/>
                </a:cubicBezTo>
                <a:cubicBezTo>
                  <a:pt x="1375" y="2520"/>
                  <a:pt x="1365" y="2555"/>
                  <a:pt x="1352" y="2555"/>
                </a:cubicBezTo>
                <a:cubicBezTo>
                  <a:pt x="1339" y="2555"/>
                  <a:pt x="1363" y="2571"/>
                  <a:pt x="1355" y="2584"/>
                </a:cubicBezTo>
                <a:cubicBezTo>
                  <a:pt x="1347" y="2597"/>
                  <a:pt x="1336" y="2579"/>
                  <a:pt x="1328" y="2568"/>
                </a:cubicBezTo>
                <a:cubicBezTo>
                  <a:pt x="1320" y="2557"/>
                  <a:pt x="1317" y="2595"/>
                  <a:pt x="1299" y="2584"/>
                </a:cubicBezTo>
                <a:cubicBezTo>
                  <a:pt x="1280" y="2574"/>
                  <a:pt x="1318" y="2594"/>
                  <a:pt x="1310" y="2602"/>
                </a:cubicBezTo>
                <a:cubicBezTo>
                  <a:pt x="1302" y="2610"/>
                  <a:pt x="1296" y="2602"/>
                  <a:pt x="1291" y="2602"/>
                </a:cubicBezTo>
                <a:cubicBezTo>
                  <a:pt x="1286" y="2602"/>
                  <a:pt x="1298" y="2631"/>
                  <a:pt x="1288" y="2647"/>
                </a:cubicBezTo>
                <a:cubicBezTo>
                  <a:pt x="1277" y="2663"/>
                  <a:pt x="1278" y="2647"/>
                  <a:pt x="1278" y="2642"/>
                </a:cubicBezTo>
                <a:cubicBezTo>
                  <a:pt x="1278" y="2637"/>
                  <a:pt x="1282" y="2659"/>
                  <a:pt x="1288" y="2661"/>
                </a:cubicBezTo>
                <a:cubicBezTo>
                  <a:pt x="1293" y="2664"/>
                  <a:pt x="1296" y="2650"/>
                  <a:pt x="1296" y="2642"/>
                </a:cubicBezTo>
                <a:cubicBezTo>
                  <a:pt x="1296" y="2634"/>
                  <a:pt x="1301" y="2650"/>
                  <a:pt x="1312" y="2647"/>
                </a:cubicBezTo>
                <a:cubicBezTo>
                  <a:pt x="1322" y="2645"/>
                  <a:pt x="1296" y="2663"/>
                  <a:pt x="1302" y="2684"/>
                </a:cubicBezTo>
                <a:lnTo>
                  <a:pt x="1288" y="2684"/>
                </a:lnTo>
                <a:lnTo>
                  <a:pt x="1288" y="2700"/>
                </a:lnTo>
                <a:cubicBezTo>
                  <a:pt x="1275" y="2703"/>
                  <a:pt x="1283" y="2688"/>
                  <a:pt x="1270" y="2690"/>
                </a:cubicBezTo>
                <a:cubicBezTo>
                  <a:pt x="1257" y="2693"/>
                  <a:pt x="1275" y="2685"/>
                  <a:pt x="1275" y="2674"/>
                </a:cubicBezTo>
                <a:cubicBezTo>
                  <a:pt x="1275" y="2664"/>
                  <a:pt x="1282" y="2682"/>
                  <a:pt x="1288" y="2684"/>
                </a:cubicBezTo>
                <a:cubicBezTo>
                  <a:pt x="1293" y="2687"/>
                  <a:pt x="1283" y="2669"/>
                  <a:pt x="1278" y="2661"/>
                </a:cubicBezTo>
                <a:cubicBezTo>
                  <a:pt x="1273" y="2654"/>
                  <a:pt x="1270" y="2682"/>
                  <a:pt x="1254" y="2684"/>
                </a:cubicBezTo>
                <a:cubicBezTo>
                  <a:pt x="1238" y="2687"/>
                  <a:pt x="1262" y="2708"/>
                  <a:pt x="1278" y="2703"/>
                </a:cubicBezTo>
                <a:cubicBezTo>
                  <a:pt x="1294" y="2698"/>
                  <a:pt x="1240" y="2708"/>
                  <a:pt x="1238" y="2740"/>
                </a:cubicBezTo>
                <a:cubicBezTo>
                  <a:pt x="1235" y="2772"/>
                  <a:pt x="1249" y="2725"/>
                  <a:pt x="1262" y="2727"/>
                </a:cubicBezTo>
                <a:cubicBezTo>
                  <a:pt x="1275" y="2730"/>
                  <a:pt x="1249" y="2753"/>
                  <a:pt x="1273" y="2750"/>
                </a:cubicBezTo>
                <a:cubicBezTo>
                  <a:pt x="1296" y="2748"/>
                  <a:pt x="1259" y="2764"/>
                  <a:pt x="1249" y="2761"/>
                </a:cubicBezTo>
                <a:cubicBezTo>
                  <a:pt x="1238" y="2758"/>
                  <a:pt x="1249" y="2788"/>
                  <a:pt x="1254" y="2793"/>
                </a:cubicBezTo>
                <a:cubicBezTo>
                  <a:pt x="1259" y="2799"/>
                  <a:pt x="1241" y="2798"/>
                  <a:pt x="1241" y="2790"/>
                </a:cubicBezTo>
                <a:cubicBezTo>
                  <a:pt x="1241" y="2782"/>
                  <a:pt x="1238" y="2806"/>
                  <a:pt x="1228" y="2806"/>
                </a:cubicBezTo>
                <a:cubicBezTo>
                  <a:pt x="1217" y="2806"/>
                  <a:pt x="1240" y="2827"/>
                  <a:pt x="1238" y="2843"/>
                </a:cubicBezTo>
                <a:cubicBezTo>
                  <a:pt x="1235" y="2859"/>
                  <a:pt x="1224" y="2832"/>
                  <a:pt x="1222" y="2819"/>
                </a:cubicBezTo>
                <a:cubicBezTo>
                  <a:pt x="1219" y="2806"/>
                  <a:pt x="1233" y="2854"/>
                  <a:pt x="1212" y="2859"/>
                </a:cubicBezTo>
                <a:cubicBezTo>
                  <a:pt x="1191" y="2864"/>
                  <a:pt x="1219" y="2867"/>
                  <a:pt x="1214" y="2872"/>
                </a:cubicBezTo>
                <a:cubicBezTo>
                  <a:pt x="1208" y="2877"/>
                  <a:pt x="1236" y="2872"/>
                  <a:pt x="1233" y="2859"/>
                </a:cubicBezTo>
                <a:cubicBezTo>
                  <a:pt x="1230" y="2846"/>
                  <a:pt x="1245" y="2869"/>
                  <a:pt x="1251" y="2869"/>
                </a:cubicBezTo>
                <a:cubicBezTo>
                  <a:pt x="1256" y="2869"/>
                  <a:pt x="1238" y="2880"/>
                  <a:pt x="1233" y="2885"/>
                </a:cubicBezTo>
                <a:lnTo>
                  <a:pt x="1233" y="2885"/>
                </a:lnTo>
                <a:cubicBezTo>
                  <a:pt x="1234" y="2889"/>
                  <a:pt x="1235" y="2893"/>
                  <a:pt x="1235" y="2898"/>
                </a:cubicBezTo>
                <a:cubicBezTo>
                  <a:pt x="1235" y="2904"/>
                  <a:pt x="1233" y="2910"/>
                  <a:pt x="1230" y="2916"/>
                </a:cubicBezTo>
                <a:cubicBezTo>
                  <a:pt x="1229" y="2918"/>
                  <a:pt x="1229" y="2919"/>
                  <a:pt x="1228" y="2920"/>
                </a:cubicBezTo>
                <a:cubicBezTo>
                  <a:pt x="1228" y="2901"/>
                  <a:pt x="1212" y="2917"/>
                  <a:pt x="1199" y="2914"/>
                </a:cubicBezTo>
                <a:cubicBezTo>
                  <a:pt x="1185" y="2912"/>
                  <a:pt x="1212" y="2920"/>
                  <a:pt x="1209" y="2930"/>
                </a:cubicBezTo>
                <a:cubicBezTo>
                  <a:pt x="1206" y="2941"/>
                  <a:pt x="1199" y="2922"/>
                  <a:pt x="1193" y="2922"/>
                </a:cubicBezTo>
                <a:lnTo>
                  <a:pt x="1193" y="2914"/>
                </a:lnTo>
                <a:lnTo>
                  <a:pt x="1196" y="2914"/>
                </a:lnTo>
                <a:cubicBezTo>
                  <a:pt x="1196" y="2896"/>
                  <a:pt x="1212" y="2896"/>
                  <a:pt x="1212" y="2883"/>
                </a:cubicBezTo>
                <a:lnTo>
                  <a:pt x="1212" y="2883"/>
                </a:lnTo>
                <a:cubicBezTo>
                  <a:pt x="1210" y="2882"/>
                  <a:pt x="1208" y="2882"/>
                  <a:pt x="1206" y="2882"/>
                </a:cubicBezTo>
                <a:cubicBezTo>
                  <a:pt x="1202" y="2882"/>
                  <a:pt x="1199" y="2883"/>
                  <a:pt x="1196" y="2885"/>
                </a:cubicBezTo>
                <a:cubicBezTo>
                  <a:pt x="1192" y="2887"/>
                  <a:pt x="1190" y="2890"/>
                  <a:pt x="1188" y="2893"/>
                </a:cubicBezTo>
                <a:cubicBezTo>
                  <a:pt x="1186" y="2897"/>
                  <a:pt x="1185" y="2899"/>
                  <a:pt x="1185" y="2903"/>
                </a:cubicBezTo>
                <a:cubicBezTo>
                  <a:pt x="1185" y="2904"/>
                  <a:pt x="1185" y="2905"/>
                  <a:pt x="1185" y="2907"/>
                </a:cubicBezTo>
                <a:cubicBezTo>
                  <a:pt x="1172" y="2907"/>
                  <a:pt x="1164" y="2909"/>
                  <a:pt x="1159" y="2901"/>
                </a:cubicBezTo>
                <a:lnTo>
                  <a:pt x="1159" y="2901"/>
                </a:lnTo>
                <a:cubicBezTo>
                  <a:pt x="1156" y="2904"/>
                  <a:pt x="1153" y="2907"/>
                  <a:pt x="1151" y="2910"/>
                </a:cubicBezTo>
                <a:cubicBezTo>
                  <a:pt x="1147" y="2916"/>
                  <a:pt x="1147" y="2922"/>
                  <a:pt x="1147" y="2929"/>
                </a:cubicBezTo>
                <a:cubicBezTo>
                  <a:pt x="1147" y="2935"/>
                  <a:pt x="1148" y="2941"/>
                  <a:pt x="1151" y="2946"/>
                </a:cubicBezTo>
                <a:cubicBezTo>
                  <a:pt x="1140" y="2954"/>
                  <a:pt x="1140" y="2954"/>
                  <a:pt x="1130" y="2946"/>
                </a:cubicBezTo>
                <a:cubicBezTo>
                  <a:pt x="1119" y="2938"/>
                  <a:pt x="1132" y="2954"/>
                  <a:pt x="1130" y="2967"/>
                </a:cubicBezTo>
                <a:cubicBezTo>
                  <a:pt x="1127" y="2981"/>
                  <a:pt x="1116" y="2967"/>
                  <a:pt x="1114" y="2962"/>
                </a:cubicBezTo>
                <a:cubicBezTo>
                  <a:pt x="1111" y="2957"/>
                  <a:pt x="1114" y="2974"/>
                  <a:pt x="1114" y="2989"/>
                </a:cubicBezTo>
                <a:cubicBezTo>
                  <a:pt x="1114" y="3005"/>
                  <a:pt x="1116" y="2981"/>
                  <a:pt x="1127" y="2983"/>
                </a:cubicBezTo>
                <a:cubicBezTo>
                  <a:pt x="1138" y="2986"/>
                  <a:pt x="1116" y="2989"/>
                  <a:pt x="1116" y="2999"/>
                </a:cubicBezTo>
                <a:cubicBezTo>
                  <a:pt x="1116" y="3010"/>
                  <a:pt x="1114" y="2986"/>
                  <a:pt x="1098" y="2994"/>
                </a:cubicBezTo>
                <a:cubicBezTo>
                  <a:pt x="1124" y="3020"/>
                  <a:pt x="1066" y="3049"/>
                  <a:pt x="1056" y="3033"/>
                </a:cubicBezTo>
                <a:lnTo>
                  <a:pt x="1056" y="3033"/>
                </a:lnTo>
                <a:cubicBezTo>
                  <a:pt x="1054" y="3035"/>
                  <a:pt x="1053" y="3036"/>
                  <a:pt x="1052" y="3037"/>
                </a:cubicBezTo>
                <a:cubicBezTo>
                  <a:pt x="1051" y="3040"/>
                  <a:pt x="1050" y="3042"/>
                  <a:pt x="1050" y="3045"/>
                </a:cubicBezTo>
                <a:cubicBezTo>
                  <a:pt x="1050" y="3046"/>
                  <a:pt x="1050" y="3046"/>
                  <a:pt x="1050" y="3047"/>
                </a:cubicBezTo>
                <a:cubicBezTo>
                  <a:pt x="1056" y="3052"/>
                  <a:pt x="1074" y="3049"/>
                  <a:pt x="1077" y="3060"/>
                </a:cubicBezTo>
                <a:cubicBezTo>
                  <a:pt x="1079" y="3071"/>
                  <a:pt x="1116" y="2987"/>
                  <a:pt x="1154" y="2989"/>
                </a:cubicBezTo>
                <a:cubicBezTo>
                  <a:pt x="1191" y="2992"/>
                  <a:pt x="1164" y="2941"/>
                  <a:pt x="1185" y="2933"/>
                </a:cubicBezTo>
                <a:cubicBezTo>
                  <a:pt x="1206" y="2925"/>
                  <a:pt x="1183" y="2949"/>
                  <a:pt x="1172" y="2946"/>
                </a:cubicBezTo>
                <a:cubicBezTo>
                  <a:pt x="1161" y="2944"/>
                  <a:pt x="1183" y="2949"/>
                  <a:pt x="1196" y="2954"/>
                </a:cubicBezTo>
                <a:cubicBezTo>
                  <a:pt x="1209" y="2959"/>
                  <a:pt x="1183" y="2984"/>
                  <a:pt x="1167" y="2973"/>
                </a:cubicBezTo>
                <a:cubicBezTo>
                  <a:pt x="1151" y="2963"/>
                  <a:pt x="1177" y="2984"/>
                  <a:pt x="1172" y="2994"/>
                </a:cubicBezTo>
                <a:cubicBezTo>
                  <a:pt x="1167" y="3005"/>
                  <a:pt x="1127" y="3028"/>
                  <a:pt x="1114" y="3060"/>
                </a:cubicBezTo>
                <a:cubicBezTo>
                  <a:pt x="1101" y="3092"/>
                  <a:pt x="1103" y="3052"/>
                  <a:pt x="1093" y="3052"/>
                </a:cubicBezTo>
                <a:cubicBezTo>
                  <a:pt x="1082" y="3052"/>
                  <a:pt x="1098" y="3064"/>
                  <a:pt x="1098" y="3071"/>
                </a:cubicBezTo>
                <a:cubicBezTo>
                  <a:pt x="1098" y="3079"/>
                  <a:pt x="1087" y="3073"/>
                  <a:pt x="1079" y="3078"/>
                </a:cubicBezTo>
                <a:lnTo>
                  <a:pt x="1074" y="3078"/>
                </a:lnTo>
                <a:lnTo>
                  <a:pt x="1074" y="3086"/>
                </a:lnTo>
                <a:cubicBezTo>
                  <a:pt x="1066" y="3102"/>
                  <a:pt x="1042" y="3110"/>
                  <a:pt x="1050" y="3129"/>
                </a:cubicBezTo>
                <a:lnTo>
                  <a:pt x="1050" y="3129"/>
                </a:lnTo>
                <a:cubicBezTo>
                  <a:pt x="1049" y="3128"/>
                  <a:pt x="1049" y="3128"/>
                  <a:pt x="1048" y="3127"/>
                </a:cubicBezTo>
                <a:cubicBezTo>
                  <a:pt x="1045" y="3126"/>
                  <a:pt x="1041" y="3124"/>
                  <a:pt x="1038" y="3124"/>
                </a:cubicBezTo>
                <a:cubicBezTo>
                  <a:pt x="1034" y="3124"/>
                  <a:pt x="1032" y="3126"/>
                  <a:pt x="1029" y="3127"/>
                </a:cubicBezTo>
                <a:cubicBezTo>
                  <a:pt x="1028" y="3128"/>
                  <a:pt x="1027" y="3128"/>
                  <a:pt x="1027" y="3129"/>
                </a:cubicBezTo>
                <a:cubicBezTo>
                  <a:pt x="1027" y="3139"/>
                  <a:pt x="1036" y="3137"/>
                  <a:pt x="1034" y="3145"/>
                </a:cubicBezTo>
                <a:cubicBezTo>
                  <a:pt x="1031" y="3153"/>
                  <a:pt x="1008" y="3129"/>
                  <a:pt x="1011" y="3158"/>
                </a:cubicBezTo>
                <a:cubicBezTo>
                  <a:pt x="1013" y="3187"/>
                  <a:pt x="976" y="3163"/>
                  <a:pt x="976" y="3145"/>
                </a:cubicBezTo>
                <a:cubicBezTo>
                  <a:pt x="1024" y="3150"/>
                  <a:pt x="1029" y="3100"/>
                  <a:pt x="1061" y="3078"/>
                </a:cubicBezTo>
                <a:cubicBezTo>
                  <a:pt x="1093" y="3057"/>
                  <a:pt x="1050" y="3071"/>
                  <a:pt x="1040" y="3071"/>
                </a:cubicBezTo>
                <a:cubicBezTo>
                  <a:pt x="1029" y="3071"/>
                  <a:pt x="1039" y="3097"/>
                  <a:pt x="1034" y="3102"/>
                </a:cubicBezTo>
                <a:cubicBezTo>
                  <a:pt x="1028" y="3108"/>
                  <a:pt x="1003" y="3111"/>
                  <a:pt x="1000" y="3129"/>
                </a:cubicBezTo>
                <a:cubicBezTo>
                  <a:pt x="997" y="3148"/>
                  <a:pt x="986" y="3118"/>
                  <a:pt x="976" y="3118"/>
                </a:cubicBezTo>
                <a:cubicBezTo>
                  <a:pt x="965" y="3118"/>
                  <a:pt x="944" y="3140"/>
                  <a:pt x="947" y="3166"/>
                </a:cubicBezTo>
                <a:cubicBezTo>
                  <a:pt x="949" y="3193"/>
                  <a:pt x="937" y="3171"/>
                  <a:pt x="929" y="3168"/>
                </a:cubicBezTo>
                <a:cubicBezTo>
                  <a:pt x="921" y="3166"/>
                  <a:pt x="950" y="3153"/>
                  <a:pt x="929" y="3153"/>
                </a:cubicBezTo>
                <a:cubicBezTo>
                  <a:pt x="907" y="3153"/>
                  <a:pt x="947" y="3126"/>
                  <a:pt x="921" y="3126"/>
                </a:cubicBezTo>
                <a:cubicBezTo>
                  <a:pt x="894" y="3126"/>
                  <a:pt x="954" y="3092"/>
                  <a:pt x="968" y="3073"/>
                </a:cubicBezTo>
                <a:cubicBezTo>
                  <a:pt x="981" y="3055"/>
                  <a:pt x="976" y="3086"/>
                  <a:pt x="987" y="3078"/>
                </a:cubicBezTo>
                <a:cubicBezTo>
                  <a:pt x="997" y="3071"/>
                  <a:pt x="976" y="3073"/>
                  <a:pt x="974" y="3071"/>
                </a:cubicBezTo>
                <a:cubicBezTo>
                  <a:pt x="995" y="3023"/>
                  <a:pt x="1056" y="2996"/>
                  <a:pt x="1061" y="2946"/>
                </a:cubicBezTo>
                <a:cubicBezTo>
                  <a:pt x="1066" y="2896"/>
                  <a:pt x="1066" y="2944"/>
                  <a:pt x="1077" y="2944"/>
                </a:cubicBezTo>
                <a:cubicBezTo>
                  <a:pt x="1087" y="2944"/>
                  <a:pt x="1087" y="2920"/>
                  <a:pt x="1090" y="2904"/>
                </a:cubicBezTo>
                <a:cubicBezTo>
                  <a:pt x="1138" y="2880"/>
                  <a:pt x="1156" y="2830"/>
                  <a:pt x="1167" y="2772"/>
                </a:cubicBezTo>
                <a:cubicBezTo>
                  <a:pt x="1156" y="2772"/>
                  <a:pt x="1156" y="2785"/>
                  <a:pt x="1156" y="2793"/>
                </a:cubicBezTo>
                <a:cubicBezTo>
                  <a:pt x="1069" y="2893"/>
                  <a:pt x="995" y="3002"/>
                  <a:pt x="902" y="3100"/>
                </a:cubicBezTo>
                <a:lnTo>
                  <a:pt x="902" y="3100"/>
                </a:lnTo>
                <a:cubicBezTo>
                  <a:pt x="895" y="3101"/>
                  <a:pt x="889" y="3103"/>
                  <a:pt x="883" y="3106"/>
                </a:cubicBezTo>
                <a:cubicBezTo>
                  <a:pt x="874" y="3111"/>
                  <a:pt x="868" y="3117"/>
                  <a:pt x="863" y="3126"/>
                </a:cubicBezTo>
                <a:cubicBezTo>
                  <a:pt x="860" y="3131"/>
                  <a:pt x="858" y="3136"/>
                  <a:pt x="857" y="3142"/>
                </a:cubicBezTo>
                <a:cubicBezTo>
                  <a:pt x="847" y="3137"/>
                  <a:pt x="831" y="3153"/>
                  <a:pt x="828" y="3166"/>
                </a:cubicBezTo>
                <a:cubicBezTo>
                  <a:pt x="825" y="3179"/>
                  <a:pt x="741" y="3208"/>
                  <a:pt x="714" y="3245"/>
                </a:cubicBezTo>
                <a:lnTo>
                  <a:pt x="701" y="3245"/>
                </a:lnTo>
                <a:cubicBezTo>
                  <a:pt x="656" y="3287"/>
                  <a:pt x="582" y="3301"/>
                  <a:pt x="534" y="3335"/>
                </a:cubicBezTo>
                <a:cubicBezTo>
                  <a:pt x="526" y="3330"/>
                  <a:pt x="513" y="3335"/>
                  <a:pt x="503" y="3343"/>
                </a:cubicBezTo>
                <a:cubicBezTo>
                  <a:pt x="492" y="3351"/>
                  <a:pt x="505" y="3351"/>
                  <a:pt x="503" y="3343"/>
                </a:cubicBezTo>
                <a:lnTo>
                  <a:pt x="505" y="3338"/>
                </a:lnTo>
                <a:moveTo>
                  <a:pt x="1238" y="2946"/>
                </a:moveTo>
                <a:lnTo>
                  <a:pt x="1249" y="2946"/>
                </a:lnTo>
                <a:cubicBezTo>
                  <a:pt x="1281" y="2880"/>
                  <a:pt x="1333" y="2832"/>
                  <a:pt x="1349" y="2753"/>
                </a:cubicBezTo>
                <a:lnTo>
                  <a:pt x="1349" y="2753"/>
                </a:lnTo>
                <a:cubicBezTo>
                  <a:pt x="1352" y="2754"/>
                  <a:pt x="1354" y="2754"/>
                  <a:pt x="1356" y="2754"/>
                </a:cubicBezTo>
                <a:cubicBezTo>
                  <a:pt x="1360" y="2754"/>
                  <a:pt x="1363" y="2753"/>
                  <a:pt x="1366" y="2751"/>
                </a:cubicBezTo>
                <a:cubicBezTo>
                  <a:pt x="1367" y="2751"/>
                  <a:pt x="1367" y="2751"/>
                  <a:pt x="1368" y="2750"/>
                </a:cubicBezTo>
                <a:cubicBezTo>
                  <a:pt x="1418" y="2650"/>
                  <a:pt x="1463" y="2534"/>
                  <a:pt x="1516" y="2412"/>
                </a:cubicBezTo>
                <a:cubicBezTo>
                  <a:pt x="1519" y="2399"/>
                  <a:pt x="1505" y="2404"/>
                  <a:pt x="1505" y="2396"/>
                </a:cubicBezTo>
                <a:lnTo>
                  <a:pt x="1505" y="2396"/>
                </a:lnTo>
                <a:cubicBezTo>
                  <a:pt x="1510" y="2390"/>
                  <a:pt x="1513" y="2386"/>
                  <a:pt x="1517" y="2379"/>
                </a:cubicBezTo>
                <a:cubicBezTo>
                  <a:pt x="1527" y="2363"/>
                  <a:pt x="1532" y="2346"/>
                  <a:pt x="1535" y="2327"/>
                </a:cubicBezTo>
                <a:cubicBezTo>
                  <a:pt x="1574" y="2325"/>
                  <a:pt x="1542" y="2274"/>
                  <a:pt x="1556" y="2266"/>
                </a:cubicBezTo>
                <a:cubicBezTo>
                  <a:pt x="1569" y="2258"/>
                  <a:pt x="1545" y="2286"/>
                  <a:pt x="1564" y="2280"/>
                </a:cubicBezTo>
                <a:cubicBezTo>
                  <a:pt x="1582" y="2275"/>
                  <a:pt x="1563" y="2259"/>
                  <a:pt x="1558" y="2248"/>
                </a:cubicBezTo>
                <a:cubicBezTo>
                  <a:pt x="1552" y="2238"/>
                  <a:pt x="1590" y="2190"/>
                  <a:pt x="1572" y="2174"/>
                </a:cubicBezTo>
                <a:cubicBezTo>
                  <a:pt x="1614" y="2153"/>
                  <a:pt x="1587" y="2061"/>
                  <a:pt x="1617" y="2019"/>
                </a:cubicBezTo>
                <a:lnTo>
                  <a:pt x="1617" y="2019"/>
                </a:lnTo>
                <a:cubicBezTo>
                  <a:pt x="1619" y="2013"/>
                  <a:pt x="1620" y="2007"/>
                  <a:pt x="1620" y="2000"/>
                </a:cubicBezTo>
                <a:cubicBezTo>
                  <a:pt x="1620" y="1991"/>
                  <a:pt x="1618" y="1984"/>
                  <a:pt x="1614" y="1976"/>
                </a:cubicBezTo>
                <a:lnTo>
                  <a:pt x="1614" y="1976"/>
                </a:lnTo>
                <a:cubicBezTo>
                  <a:pt x="1632" y="1984"/>
                  <a:pt x="1617" y="1963"/>
                  <a:pt x="1627" y="1968"/>
                </a:cubicBezTo>
                <a:cubicBezTo>
                  <a:pt x="1646" y="1810"/>
                  <a:pt x="1638" y="1675"/>
                  <a:pt x="1651" y="1511"/>
                </a:cubicBezTo>
                <a:cubicBezTo>
                  <a:pt x="1646" y="1506"/>
                  <a:pt x="1640" y="1516"/>
                  <a:pt x="1638" y="1511"/>
                </a:cubicBezTo>
                <a:cubicBezTo>
                  <a:pt x="1635" y="1506"/>
                  <a:pt x="1640" y="1436"/>
                  <a:pt x="1638" y="1410"/>
                </a:cubicBezTo>
                <a:cubicBezTo>
                  <a:pt x="1635" y="1383"/>
                  <a:pt x="1622" y="1204"/>
                  <a:pt x="1585" y="1162"/>
                </a:cubicBezTo>
                <a:lnTo>
                  <a:pt x="1585" y="1162"/>
                </a:lnTo>
                <a:cubicBezTo>
                  <a:pt x="1585" y="1160"/>
                  <a:pt x="1585" y="1159"/>
                  <a:pt x="1585" y="1157"/>
                </a:cubicBezTo>
                <a:cubicBezTo>
                  <a:pt x="1585" y="1124"/>
                  <a:pt x="1577" y="1095"/>
                  <a:pt x="1560" y="1066"/>
                </a:cubicBezTo>
                <a:cubicBezTo>
                  <a:pt x="1557" y="1060"/>
                  <a:pt x="1554" y="1056"/>
                  <a:pt x="1550" y="1051"/>
                </a:cubicBezTo>
                <a:cubicBezTo>
                  <a:pt x="1535" y="966"/>
                  <a:pt x="1479" y="880"/>
                  <a:pt x="1426" y="820"/>
                </a:cubicBezTo>
                <a:cubicBezTo>
                  <a:pt x="1373" y="759"/>
                  <a:pt x="1294" y="720"/>
                  <a:pt x="1220" y="717"/>
                </a:cubicBezTo>
                <a:cubicBezTo>
                  <a:pt x="1209" y="717"/>
                  <a:pt x="1212" y="704"/>
                  <a:pt x="1196" y="707"/>
                </a:cubicBezTo>
                <a:lnTo>
                  <a:pt x="1196" y="707"/>
                </a:lnTo>
                <a:cubicBezTo>
                  <a:pt x="1186" y="709"/>
                  <a:pt x="1177" y="710"/>
                  <a:pt x="1167" y="710"/>
                </a:cubicBezTo>
                <a:cubicBezTo>
                  <a:pt x="1156" y="710"/>
                  <a:pt x="1148" y="709"/>
                  <a:pt x="1138" y="707"/>
                </a:cubicBezTo>
                <a:cubicBezTo>
                  <a:pt x="852" y="789"/>
                  <a:pt x="725" y="1029"/>
                  <a:pt x="582" y="1254"/>
                </a:cubicBezTo>
                <a:cubicBezTo>
                  <a:pt x="595" y="1125"/>
                  <a:pt x="593" y="984"/>
                  <a:pt x="529" y="881"/>
                </a:cubicBezTo>
                <a:cubicBezTo>
                  <a:pt x="500" y="876"/>
                  <a:pt x="489" y="868"/>
                  <a:pt x="460" y="876"/>
                </a:cubicBezTo>
                <a:cubicBezTo>
                  <a:pt x="431" y="884"/>
                  <a:pt x="450" y="902"/>
                  <a:pt x="450" y="918"/>
                </a:cubicBezTo>
                <a:cubicBezTo>
                  <a:pt x="447" y="1109"/>
                  <a:pt x="410" y="1320"/>
                  <a:pt x="397" y="1490"/>
                </a:cubicBezTo>
                <a:lnTo>
                  <a:pt x="397" y="1490"/>
                </a:lnTo>
                <a:cubicBezTo>
                  <a:pt x="390" y="1507"/>
                  <a:pt x="387" y="1523"/>
                  <a:pt x="387" y="1541"/>
                </a:cubicBezTo>
                <a:cubicBezTo>
                  <a:pt x="387" y="1549"/>
                  <a:pt x="388" y="1556"/>
                  <a:pt x="389" y="1564"/>
                </a:cubicBezTo>
                <a:cubicBezTo>
                  <a:pt x="376" y="1683"/>
                  <a:pt x="339" y="1759"/>
                  <a:pt x="312" y="1857"/>
                </a:cubicBezTo>
                <a:cubicBezTo>
                  <a:pt x="235" y="2048"/>
                  <a:pt x="190" y="2288"/>
                  <a:pt x="143" y="2502"/>
                </a:cubicBezTo>
                <a:lnTo>
                  <a:pt x="143" y="2502"/>
                </a:lnTo>
                <a:cubicBezTo>
                  <a:pt x="146" y="2523"/>
                  <a:pt x="150" y="2542"/>
                  <a:pt x="156" y="2563"/>
                </a:cubicBezTo>
                <a:cubicBezTo>
                  <a:pt x="188" y="2576"/>
                  <a:pt x="196" y="2608"/>
                  <a:pt x="222" y="2618"/>
                </a:cubicBezTo>
                <a:cubicBezTo>
                  <a:pt x="156" y="2748"/>
                  <a:pt x="77" y="2864"/>
                  <a:pt x="24" y="3007"/>
                </a:cubicBezTo>
                <a:cubicBezTo>
                  <a:pt x="16" y="3061"/>
                  <a:pt x="2" y="3105"/>
                  <a:pt x="0" y="3157"/>
                </a:cubicBezTo>
                <a:lnTo>
                  <a:pt x="0" y="3186"/>
                </a:lnTo>
                <a:cubicBezTo>
                  <a:pt x="1" y="3200"/>
                  <a:pt x="2" y="3214"/>
                  <a:pt x="5" y="3229"/>
                </a:cubicBezTo>
                <a:cubicBezTo>
                  <a:pt x="111" y="3359"/>
                  <a:pt x="257" y="3486"/>
                  <a:pt x="484" y="3459"/>
                </a:cubicBezTo>
                <a:lnTo>
                  <a:pt x="484" y="3459"/>
                </a:lnTo>
                <a:cubicBezTo>
                  <a:pt x="552" y="3457"/>
                  <a:pt x="610" y="3441"/>
                  <a:pt x="669" y="3407"/>
                </a:cubicBezTo>
                <a:cubicBezTo>
                  <a:pt x="671" y="3406"/>
                  <a:pt x="673" y="3405"/>
                  <a:pt x="675" y="3404"/>
                </a:cubicBezTo>
                <a:cubicBezTo>
                  <a:pt x="688" y="3399"/>
                  <a:pt x="706" y="3401"/>
                  <a:pt x="722" y="3396"/>
                </a:cubicBezTo>
                <a:cubicBezTo>
                  <a:pt x="738" y="3391"/>
                  <a:pt x="791" y="3343"/>
                  <a:pt x="820" y="3330"/>
                </a:cubicBezTo>
                <a:lnTo>
                  <a:pt x="820" y="3330"/>
                </a:lnTo>
                <a:cubicBezTo>
                  <a:pt x="830" y="3326"/>
                  <a:pt x="839" y="3323"/>
                  <a:pt x="848" y="3317"/>
                </a:cubicBezTo>
                <a:cubicBezTo>
                  <a:pt x="864" y="3308"/>
                  <a:pt x="877" y="3297"/>
                  <a:pt x="889" y="3282"/>
                </a:cubicBezTo>
                <a:cubicBezTo>
                  <a:pt x="905" y="3290"/>
                  <a:pt x="931" y="3269"/>
                  <a:pt x="939" y="3258"/>
                </a:cubicBezTo>
                <a:cubicBezTo>
                  <a:pt x="947" y="3248"/>
                  <a:pt x="934" y="3245"/>
                  <a:pt x="939" y="3240"/>
                </a:cubicBezTo>
                <a:lnTo>
                  <a:pt x="939" y="3240"/>
                </a:lnTo>
                <a:cubicBezTo>
                  <a:pt x="946" y="3238"/>
                  <a:pt x="951" y="3236"/>
                  <a:pt x="957" y="3233"/>
                </a:cubicBezTo>
                <a:cubicBezTo>
                  <a:pt x="968" y="3227"/>
                  <a:pt x="975" y="3219"/>
                  <a:pt x="981" y="3209"/>
                </a:cubicBezTo>
                <a:cubicBezTo>
                  <a:pt x="982" y="3207"/>
                  <a:pt x="983" y="3205"/>
                  <a:pt x="984" y="3203"/>
                </a:cubicBezTo>
                <a:cubicBezTo>
                  <a:pt x="1003" y="3221"/>
                  <a:pt x="1045" y="3176"/>
                  <a:pt x="1029" y="3160"/>
                </a:cubicBezTo>
                <a:cubicBezTo>
                  <a:pt x="1013" y="3145"/>
                  <a:pt x="1056" y="3150"/>
                  <a:pt x="1064" y="3139"/>
                </a:cubicBezTo>
                <a:cubicBezTo>
                  <a:pt x="1072" y="3129"/>
                  <a:pt x="1050" y="3129"/>
                  <a:pt x="1058" y="3126"/>
                </a:cubicBezTo>
                <a:cubicBezTo>
                  <a:pt x="1066" y="3123"/>
                  <a:pt x="1066" y="3134"/>
                  <a:pt x="1064" y="3139"/>
                </a:cubicBezTo>
                <a:cubicBezTo>
                  <a:pt x="1061" y="3145"/>
                  <a:pt x="1093" y="3089"/>
                  <a:pt x="1130" y="3086"/>
                </a:cubicBezTo>
                <a:cubicBezTo>
                  <a:pt x="1127" y="3073"/>
                  <a:pt x="1132" y="3071"/>
                  <a:pt x="1132" y="3057"/>
                </a:cubicBezTo>
                <a:cubicBezTo>
                  <a:pt x="1193" y="3039"/>
                  <a:pt x="1212" y="2983"/>
                  <a:pt x="1241" y="2941"/>
                </a:cubicBezTo>
                <a:lnTo>
                  <a:pt x="1233" y="2941"/>
                </a:lnTo>
                <a:cubicBezTo>
                  <a:pt x="1236" y="2936"/>
                  <a:pt x="1246" y="2930"/>
                  <a:pt x="1241" y="2944"/>
                </a:cubicBezTo>
                <a:lnTo>
                  <a:pt x="1238" y="294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9"/>
          <p:cNvSpPr/>
          <p:nvPr/>
        </p:nvSpPr>
        <p:spPr>
          <a:xfrm>
            <a:off x="3886200" y="4122159"/>
            <a:ext cx="1371591" cy="315968"/>
          </a:xfrm>
          <a:custGeom>
            <a:rect b="b" l="l" r="r" t="t"/>
            <a:pathLst>
              <a:path extrusionOk="0" h="1692" w="7380">
                <a:moveTo>
                  <a:pt x="7279" y="505"/>
                </a:moveTo>
                <a:lnTo>
                  <a:pt x="7260" y="505"/>
                </a:lnTo>
                <a:lnTo>
                  <a:pt x="7260" y="528"/>
                </a:lnTo>
                <a:lnTo>
                  <a:pt x="7279" y="528"/>
                </a:lnTo>
                <a:cubicBezTo>
                  <a:pt x="7288" y="528"/>
                  <a:pt x="7294" y="525"/>
                  <a:pt x="7294" y="517"/>
                </a:cubicBezTo>
                <a:cubicBezTo>
                  <a:pt x="7294" y="510"/>
                  <a:pt x="7289" y="505"/>
                  <a:pt x="7279" y="505"/>
                </a:cubicBezTo>
                <a:close/>
                <a:moveTo>
                  <a:pt x="7236" y="482"/>
                </a:moveTo>
                <a:lnTo>
                  <a:pt x="7279" y="482"/>
                </a:lnTo>
                <a:cubicBezTo>
                  <a:pt x="7303" y="482"/>
                  <a:pt x="7319" y="495"/>
                  <a:pt x="7319" y="516"/>
                </a:cubicBezTo>
                <a:lnTo>
                  <a:pt x="7319" y="516"/>
                </a:lnTo>
                <a:cubicBezTo>
                  <a:pt x="7319" y="516"/>
                  <a:pt x="7319" y="516"/>
                  <a:pt x="7319" y="517"/>
                </a:cubicBezTo>
                <a:cubicBezTo>
                  <a:pt x="7319" y="522"/>
                  <a:pt x="7318" y="527"/>
                  <a:pt x="7315" y="532"/>
                </a:cubicBezTo>
                <a:cubicBezTo>
                  <a:pt x="7312" y="537"/>
                  <a:pt x="7309" y="541"/>
                  <a:pt x="7304" y="544"/>
                </a:cubicBezTo>
                <a:cubicBezTo>
                  <a:pt x="7304" y="544"/>
                  <a:pt x="7304" y="544"/>
                  <a:pt x="7303" y="544"/>
                </a:cubicBezTo>
                <a:lnTo>
                  <a:pt x="7321" y="569"/>
                </a:lnTo>
                <a:lnTo>
                  <a:pt x="7321" y="574"/>
                </a:lnTo>
                <a:lnTo>
                  <a:pt x="7296" y="574"/>
                </a:lnTo>
                <a:lnTo>
                  <a:pt x="7279" y="550"/>
                </a:lnTo>
                <a:lnTo>
                  <a:pt x="7260" y="550"/>
                </a:lnTo>
                <a:lnTo>
                  <a:pt x="7260" y="574"/>
                </a:lnTo>
                <a:lnTo>
                  <a:pt x="7236" y="574"/>
                </a:lnTo>
                <a:lnTo>
                  <a:pt x="7236" y="482"/>
                </a:lnTo>
                <a:close/>
                <a:moveTo>
                  <a:pt x="7359" y="530"/>
                </a:moveTo>
                <a:cubicBezTo>
                  <a:pt x="7359" y="481"/>
                  <a:pt x="7325" y="444"/>
                  <a:pt x="7276" y="444"/>
                </a:cubicBezTo>
                <a:cubicBezTo>
                  <a:pt x="7226" y="444"/>
                  <a:pt x="7195" y="480"/>
                  <a:pt x="7195" y="530"/>
                </a:cubicBezTo>
                <a:cubicBezTo>
                  <a:pt x="7195" y="581"/>
                  <a:pt x="7227" y="616"/>
                  <a:pt x="7276" y="616"/>
                </a:cubicBezTo>
                <a:cubicBezTo>
                  <a:pt x="7325" y="616"/>
                  <a:pt x="7359" y="579"/>
                  <a:pt x="7359" y="530"/>
                </a:cubicBezTo>
                <a:close/>
                <a:moveTo>
                  <a:pt x="7379" y="530"/>
                </a:moveTo>
                <a:cubicBezTo>
                  <a:pt x="7379" y="588"/>
                  <a:pt x="7340" y="636"/>
                  <a:pt x="7276" y="636"/>
                </a:cubicBezTo>
                <a:cubicBezTo>
                  <a:pt x="7212" y="636"/>
                  <a:pt x="7174" y="587"/>
                  <a:pt x="7174" y="530"/>
                </a:cubicBezTo>
                <a:cubicBezTo>
                  <a:pt x="7174" y="473"/>
                  <a:pt x="7212" y="424"/>
                  <a:pt x="7276" y="424"/>
                </a:cubicBezTo>
                <a:cubicBezTo>
                  <a:pt x="7340" y="424"/>
                  <a:pt x="7379" y="473"/>
                  <a:pt x="7379" y="530"/>
                </a:cubicBezTo>
                <a:close/>
                <a:moveTo>
                  <a:pt x="1618" y="735"/>
                </a:moveTo>
                <a:lnTo>
                  <a:pt x="1420" y="850"/>
                </a:lnTo>
                <a:lnTo>
                  <a:pt x="1618" y="964"/>
                </a:lnTo>
                <a:lnTo>
                  <a:pt x="1618" y="964"/>
                </a:lnTo>
                <a:lnTo>
                  <a:pt x="1618" y="964"/>
                </a:lnTo>
                <a:cubicBezTo>
                  <a:pt x="1635" y="974"/>
                  <a:pt x="1646" y="986"/>
                  <a:pt x="1656" y="1002"/>
                </a:cubicBezTo>
                <a:cubicBezTo>
                  <a:pt x="1665" y="1019"/>
                  <a:pt x="1670" y="1036"/>
                  <a:pt x="1670" y="1055"/>
                </a:cubicBezTo>
                <a:cubicBezTo>
                  <a:pt x="1670" y="1075"/>
                  <a:pt x="1665" y="1091"/>
                  <a:pt x="1656" y="1107"/>
                </a:cubicBezTo>
                <a:cubicBezTo>
                  <a:pt x="1646" y="1124"/>
                  <a:pt x="1635" y="1135"/>
                  <a:pt x="1618" y="1145"/>
                </a:cubicBezTo>
                <a:cubicBezTo>
                  <a:pt x="1601" y="1155"/>
                  <a:pt x="1585" y="1159"/>
                  <a:pt x="1566" y="1159"/>
                </a:cubicBezTo>
                <a:cubicBezTo>
                  <a:pt x="1547" y="1159"/>
                  <a:pt x="1530" y="1155"/>
                  <a:pt x="1514" y="1145"/>
                </a:cubicBezTo>
                <a:lnTo>
                  <a:pt x="1159" y="940"/>
                </a:lnTo>
                <a:lnTo>
                  <a:pt x="1159" y="940"/>
                </a:lnTo>
                <a:cubicBezTo>
                  <a:pt x="1158" y="939"/>
                  <a:pt x="1158" y="939"/>
                  <a:pt x="1158" y="939"/>
                </a:cubicBezTo>
                <a:cubicBezTo>
                  <a:pt x="1141" y="930"/>
                  <a:pt x="1129" y="918"/>
                  <a:pt x="1120" y="901"/>
                </a:cubicBezTo>
                <a:cubicBezTo>
                  <a:pt x="1116" y="894"/>
                  <a:pt x="1113" y="888"/>
                  <a:pt x="1111" y="880"/>
                </a:cubicBezTo>
                <a:lnTo>
                  <a:pt x="1111" y="880"/>
                </a:lnTo>
                <a:cubicBezTo>
                  <a:pt x="1108" y="870"/>
                  <a:pt x="1106" y="861"/>
                  <a:pt x="1106" y="850"/>
                </a:cubicBezTo>
                <a:cubicBezTo>
                  <a:pt x="1106" y="849"/>
                  <a:pt x="1106" y="848"/>
                  <a:pt x="1106" y="846"/>
                </a:cubicBezTo>
                <a:lnTo>
                  <a:pt x="1106" y="846"/>
                </a:lnTo>
                <a:cubicBezTo>
                  <a:pt x="1107" y="837"/>
                  <a:pt x="1108" y="830"/>
                  <a:pt x="1110" y="821"/>
                </a:cubicBezTo>
                <a:lnTo>
                  <a:pt x="1110" y="821"/>
                </a:lnTo>
                <a:cubicBezTo>
                  <a:pt x="1113" y="812"/>
                  <a:pt x="1116" y="805"/>
                  <a:pt x="1120" y="797"/>
                </a:cubicBezTo>
                <a:cubicBezTo>
                  <a:pt x="1130" y="780"/>
                  <a:pt x="1142" y="768"/>
                  <a:pt x="1159" y="758"/>
                </a:cubicBezTo>
                <a:lnTo>
                  <a:pt x="1514" y="554"/>
                </a:lnTo>
                <a:lnTo>
                  <a:pt x="1514" y="554"/>
                </a:lnTo>
                <a:cubicBezTo>
                  <a:pt x="1530" y="544"/>
                  <a:pt x="1547" y="540"/>
                  <a:pt x="1566" y="540"/>
                </a:cubicBezTo>
                <a:cubicBezTo>
                  <a:pt x="1585" y="540"/>
                  <a:pt x="1601" y="545"/>
                  <a:pt x="1618" y="554"/>
                </a:cubicBezTo>
                <a:cubicBezTo>
                  <a:pt x="1635" y="564"/>
                  <a:pt x="1646" y="576"/>
                  <a:pt x="1656" y="592"/>
                </a:cubicBezTo>
                <a:cubicBezTo>
                  <a:pt x="1665" y="609"/>
                  <a:pt x="1670" y="625"/>
                  <a:pt x="1670" y="644"/>
                </a:cubicBezTo>
                <a:cubicBezTo>
                  <a:pt x="1670" y="663"/>
                  <a:pt x="1665" y="680"/>
                  <a:pt x="1656" y="696"/>
                </a:cubicBezTo>
                <a:cubicBezTo>
                  <a:pt x="1646" y="713"/>
                  <a:pt x="1635" y="725"/>
                  <a:pt x="1618" y="735"/>
                </a:cubicBezTo>
                <a:close/>
                <a:moveTo>
                  <a:pt x="1430" y="1291"/>
                </a:moveTo>
                <a:lnTo>
                  <a:pt x="1075" y="1086"/>
                </a:lnTo>
                <a:lnTo>
                  <a:pt x="1075" y="1086"/>
                </a:lnTo>
                <a:cubicBezTo>
                  <a:pt x="1075" y="1086"/>
                  <a:pt x="1075" y="1086"/>
                  <a:pt x="1075" y="1085"/>
                </a:cubicBezTo>
                <a:cubicBezTo>
                  <a:pt x="1059" y="1076"/>
                  <a:pt x="1043" y="1072"/>
                  <a:pt x="1024" y="1072"/>
                </a:cubicBezTo>
                <a:cubicBezTo>
                  <a:pt x="1021" y="1072"/>
                  <a:pt x="1018" y="1072"/>
                  <a:pt x="1015" y="1072"/>
                </a:cubicBezTo>
                <a:lnTo>
                  <a:pt x="1015" y="1072"/>
                </a:lnTo>
                <a:cubicBezTo>
                  <a:pt x="998" y="1073"/>
                  <a:pt x="984" y="1078"/>
                  <a:pt x="970" y="1086"/>
                </a:cubicBezTo>
                <a:cubicBezTo>
                  <a:pt x="953" y="1095"/>
                  <a:pt x="941" y="1107"/>
                  <a:pt x="932" y="1124"/>
                </a:cubicBezTo>
                <a:cubicBezTo>
                  <a:pt x="922" y="1141"/>
                  <a:pt x="918" y="1157"/>
                  <a:pt x="918" y="1176"/>
                </a:cubicBezTo>
                <a:lnTo>
                  <a:pt x="918" y="1176"/>
                </a:lnTo>
                <a:lnTo>
                  <a:pt x="918" y="1586"/>
                </a:lnTo>
                <a:lnTo>
                  <a:pt x="918" y="1586"/>
                </a:lnTo>
                <a:cubicBezTo>
                  <a:pt x="918" y="1606"/>
                  <a:pt x="922" y="1623"/>
                  <a:pt x="932" y="1639"/>
                </a:cubicBezTo>
                <a:cubicBezTo>
                  <a:pt x="941" y="1656"/>
                  <a:pt x="953" y="1667"/>
                  <a:pt x="970" y="1677"/>
                </a:cubicBezTo>
                <a:cubicBezTo>
                  <a:pt x="987" y="1687"/>
                  <a:pt x="1003" y="1691"/>
                  <a:pt x="1023" y="1691"/>
                </a:cubicBezTo>
                <a:cubicBezTo>
                  <a:pt x="1042" y="1691"/>
                  <a:pt x="1058" y="1687"/>
                  <a:pt x="1075" y="1677"/>
                </a:cubicBezTo>
                <a:cubicBezTo>
                  <a:pt x="1092" y="1667"/>
                  <a:pt x="1103" y="1656"/>
                  <a:pt x="1113" y="1639"/>
                </a:cubicBezTo>
                <a:cubicBezTo>
                  <a:pt x="1122" y="1623"/>
                  <a:pt x="1127" y="1606"/>
                  <a:pt x="1127" y="1586"/>
                </a:cubicBezTo>
                <a:lnTo>
                  <a:pt x="1127" y="1357"/>
                </a:lnTo>
                <a:lnTo>
                  <a:pt x="1326" y="1472"/>
                </a:lnTo>
                <a:lnTo>
                  <a:pt x="1326" y="1472"/>
                </a:lnTo>
                <a:cubicBezTo>
                  <a:pt x="1343" y="1481"/>
                  <a:pt x="1359" y="1486"/>
                  <a:pt x="1378" y="1486"/>
                </a:cubicBezTo>
                <a:cubicBezTo>
                  <a:pt x="1397" y="1486"/>
                  <a:pt x="1413" y="1482"/>
                  <a:pt x="1430" y="1472"/>
                </a:cubicBezTo>
                <a:cubicBezTo>
                  <a:pt x="1446" y="1463"/>
                  <a:pt x="1459" y="1451"/>
                  <a:pt x="1469" y="1434"/>
                </a:cubicBezTo>
                <a:cubicBezTo>
                  <a:pt x="1478" y="1418"/>
                  <a:pt x="1482" y="1401"/>
                  <a:pt x="1482" y="1381"/>
                </a:cubicBezTo>
                <a:cubicBezTo>
                  <a:pt x="1482" y="1362"/>
                  <a:pt x="1478" y="1346"/>
                  <a:pt x="1469" y="1329"/>
                </a:cubicBezTo>
                <a:cubicBezTo>
                  <a:pt x="1459" y="1312"/>
                  <a:pt x="1447" y="1300"/>
                  <a:pt x="1430" y="1291"/>
                </a:cubicBezTo>
                <a:close/>
                <a:moveTo>
                  <a:pt x="1021" y="889"/>
                </a:moveTo>
                <a:lnTo>
                  <a:pt x="873" y="1037"/>
                </a:lnTo>
                <a:lnTo>
                  <a:pt x="873" y="1037"/>
                </a:lnTo>
                <a:cubicBezTo>
                  <a:pt x="871" y="1039"/>
                  <a:pt x="869" y="1040"/>
                  <a:pt x="867" y="1041"/>
                </a:cubicBezTo>
                <a:cubicBezTo>
                  <a:pt x="863" y="1043"/>
                  <a:pt x="859" y="1045"/>
                  <a:pt x="855" y="1045"/>
                </a:cubicBezTo>
                <a:lnTo>
                  <a:pt x="811" y="1045"/>
                </a:lnTo>
                <a:lnTo>
                  <a:pt x="811" y="1045"/>
                </a:lnTo>
                <a:cubicBezTo>
                  <a:pt x="806" y="1045"/>
                  <a:pt x="802" y="1043"/>
                  <a:pt x="798" y="1041"/>
                </a:cubicBezTo>
                <a:cubicBezTo>
                  <a:pt x="796" y="1040"/>
                  <a:pt x="794" y="1039"/>
                  <a:pt x="793" y="1037"/>
                </a:cubicBezTo>
                <a:lnTo>
                  <a:pt x="645" y="889"/>
                </a:lnTo>
                <a:lnTo>
                  <a:pt x="645" y="889"/>
                </a:lnTo>
                <a:cubicBezTo>
                  <a:pt x="643" y="888"/>
                  <a:pt x="642" y="886"/>
                  <a:pt x="641" y="884"/>
                </a:cubicBezTo>
                <a:cubicBezTo>
                  <a:pt x="639" y="880"/>
                  <a:pt x="637" y="876"/>
                  <a:pt x="637" y="871"/>
                </a:cubicBezTo>
                <a:lnTo>
                  <a:pt x="637" y="827"/>
                </a:lnTo>
                <a:lnTo>
                  <a:pt x="637" y="827"/>
                </a:lnTo>
                <a:cubicBezTo>
                  <a:pt x="637" y="823"/>
                  <a:pt x="639" y="819"/>
                  <a:pt x="641" y="815"/>
                </a:cubicBezTo>
                <a:cubicBezTo>
                  <a:pt x="642" y="813"/>
                  <a:pt x="643" y="811"/>
                  <a:pt x="645" y="809"/>
                </a:cubicBezTo>
                <a:lnTo>
                  <a:pt x="793" y="662"/>
                </a:lnTo>
                <a:lnTo>
                  <a:pt x="793" y="662"/>
                </a:lnTo>
                <a:cubicBezTo>
                  <a:pt x="794" y="660"/>
                  <a:pt x="796" y="659"/>
                  <a:pt x="798" y="657"/>
                </a:cubicBezTo>
                <a:cubicBezTo>
                  <a:pt x="802" y="655"/>
                  <a:pt x="806" y="654"/>
                  <a:pt x="811" y="654"/>
                </a:cubicBezTo>
                <a:lnTo>
                  <a:pt x="855" y="654"/>
                </a:lnTo>
                <a:lnTo>
                  <a:pt x="855" y="654"/>
                </a:lnTo>
                <a:cubicBezTo>
                  <a:pt x="859" y="654"/>
                  <a:pt x="863" y="655"/>
                  <a:pt x="867" y="657"/>
                </a:cubicBezTo>
                <a:cubicBezTo>
                  <a:pt x="869" y="659"/>
                  <a:pt x="871" y="660"/>
                  <a:pt x="873" y="662"/>
                </a:cubicBezTo>
                <a:lnTo>
                  <a:pt x="1021" y="809"/>
                </a:lnTo>
                <a:lnTo>
                  <a:pt x="1021" y="809"/>
                </a:lnTo>
                <a:cubicBezTo>
                  <a:pt x="1022" y="811"/>
                  <a:pt x="1023" y="812"/>
                  <a:pt x="1024" y="814"/>
                </a:cubicBezTo>
                <a:cubicBezTo>
                  <a:pt x="1027" y="818"/>
                  <a:pt x="1028" y="822"/>
                  <a:pt x="1028" y="827"/>
                </a:cubicBezTo>
                <a:lnTo>
                  <a:pt x="1028" y="871"/>
                </a:lnTo>
                <a:lnTo>
                  <a:pt x="1028" y="871"/>
                </a:lnTo>
                <a:cubicBezTo>
                  <a:pt x="1028" y="876"/>
                  <a:pt x="1027" y="880"/>
                  <a:pt x="1024" y="885"/>
                </a:cubicBezTo>
                <a:cubicBezTo>
                  <a:pt x="1023" y="886"/>
                  <a:pt x="1022" y="888"/>
                  <a:pt x="1021" y="889"/>
                </a:cubicBezTo>
                <a:close/>
                <a:moveTo>
                  <a:pt x="902" y="848"/>
                </a:moveTo>
                <a:lnTo>
                  <a:pt x="902" y="848"/>
                </a:lnTo>
                <a:cubicBezTo>
                  <a:pt x="902" y="843"/>
                  <a:pt x="901" y="839"/>
                  <a:pt x="898" y="834"/>
                </a:cubicBezTo>
                <a:cubicBezTo>
                  <a:pt x="897" y="832"/>
                  <a:pt x="896" y="831"/>
                  <a:pt x="895" y="830"/>
                </a:cubicBezTo>
                <a:lnTo>
                  <a:pt x="852" y="788"/>
                </a:lnTo>
                <a:lnTo>
                  <a:pt x="852" y="788"/>
                </a:lnTo>
                <a:cubicBezTo>
                  <a:pt x="850" y="786"/>
                  <a:pt x="848" y="785"/>
                  <a:pt x="846" y="783"/>
                </a:cubicBezTo>
                <a:cubicBezTo>
                  <a:pt x="842" y="781"/>
                  <a:pt x="838" y="780"/>
                  <a:pt x="834" y="780"/>
                </a:cubicBezTo>
                <a:lnTo>
                  <a:pt x="832" y="780"/>
                </a:lnTo>
                <a:lnTo>
                  <a:pt x="832" y="780"/>
                </a:lnTo>
                <a:cubicBezTo>
                  <a:pt x="827" y="780"/>
                  <a:pt x="823" y="781"/>
                  <a:pt x="819" y="783"/>
                </a:cubicBezTo>
                <a:cubicBezTo>
                  <a:pt x="817" y="785"/>
                  <a:pt x="815" y="786"/>
                  <a:pt x="814" y="788"/>
                </a:cubicBezTo>
                <a:lnTo>
                  <a:pt x="771" y="830"/>
                </a:lnTo>
                <a:lnTo>
                  <a:pt x="771" y="830"/>
                </a:lnTo>
                <a:cubicBezTo>
                  <a:pt x="769" y="831"/>
                  <a:pt x="768" y="833"/>
                  <a:pt x="767" y="835"/>
                </a:cubicBezTo>
                <a:cubicBezTo>
                  <a:pt x="765" y="839"/>
                  <a:pt x="763" y="843"/>
                  <a:pt x="763" y="848"/>
                </a:cubicBezTo>
                <a:lnTo>
                  <a:pt x="763" y="850"/>
                </a:lnTo>
                <a:lnTo>
                  <a:pt x="763" y="850"/>
                </a:lnTo>
                <a:cubicBezTo>
                  <a:pt x="763" y="855"/>
                  <a:pt x="764" y="859"/>
                  <a:pt x="767" y="863"/>
                </a:cubicBezTo>
                <a:cubicBezTo>
                  <a:pt x="768" y="865"/>
                  <a:pt x="769" y="867"/>
                  <a:pt x="771" y="868"/>
                </a:cubicBezTo>
                <a:lnTo>
                  <a:pt x="814" y="911"/>
                </a:lnTo>
                <a:lnTo>
                  <a:pt x="814" y="911"/>
                </a:lnTo>
                <a:cubicBezTo>
                  <a:pt x="815" y="913"/>
                  <a:pt x="817" y="914"/>
                  <a:pt x="819" y="915"/>
                </a:cubicBezTo>
                <a:cubicBezTo>
                  <a:pt x="823" y="918"/>
                  <a:pt x="827" y="919"/>
                  <a:pt x="832" y="919"/>
                </a:cubicBezTo>
                <a:lnTo>
                  <a:pt x="834" y="919"/>
                </a:lnTo>
                <a:lnTo>
                  <a:pt x="834" y="919"/>
                </a:lnTo>
                <a:cubicBezTo>
                  <a:pt x="838" y="919"/>
                  <a:pt x="842" y="918"/>
                  <a:pt x="846" y="915"/>
                </a:cubicBezTo>
                <a:cubicBezTo>
                  <a:pt x="848" y="914"/>
                  <a:pt x="850" y="913"/>
                  <a:pt x="852" y="911"/>
                </a:cubicBezTo>
                <a:lnTo>
                  <a:pt x="895" y="868"/>
                </a:lnTo>
                <a:lnTo>
                  <a:pt x="895" y="868"/>
                </a:lnTo>
                <a:cubicBezTo>
                  <a:pt x="896" y="867"/>
                  <a:pt x="897" y="865"/>
                  <a:pt x="898" y="864"/>
                </a:cubicBezTo>
                <a:cubicBezTo>
                  <a:pt x="901" y="859"/>
                  <a:pt x="902" y="855"/>
                  <a:pt x="902" y="850"/>
                </a:cubicBezTo>
                <a:lnTo>
                  <a:pt x="902" y="848"/>
                </a:lnTo>
                <a:close/>
                <a:moveTo>
                  <a:pt x="235" y="408"/>
                </a:moveTo>
                <a:lnTo>
                  <a:pt x="590" y="613"/>
                </a:lnTo>
                <a:lnTo>
                  <a:pt x="590" y="613"/>
                </a:lnTo>
                <a:lnTo>
                  <a:pt x="590" y="613"/>
                </a:lnTo>
                <a:cubicBezTo>
                  <a:pt x="607" y="622"/>
                  <a:pt x="624" y="627"/>
                  <a:pt x="643" y="627"/>
                </a:cubicBezTo>
                <a:cubicBezTo>
                  <a:pt x="662" y="627"/>
                  <a:pt x="678" y="623"/>
                  <a:pt x="695" y="613"/>
                </a:cubicBezTo>
                <a:cubicBezTo>
                  <a:pt x="711" y="604"/>
                  <a:pt x="724" y="591"/>
                  <a:pt x="734" y="574"/>
                </a:cubicBezTo>
                <a:cubicBezTo>
                  <a:pt x="743" y="558"/>
                  <a:pt x="748" y="541"/>
                  <a:pt x="748" y="522"/>
                </a:cubicBezTo>
                <a:lnTo>
                  <a:pt x="748" y="112"/>
                </a:lnTo>
                <a:lnTo>
                  <a:pt x="748" y="112"/>
                </a:lnTo>
                <a:cubicBezTo>
                  <a:pt x="748" y="110"/>
                  <a:pt x="748" y="107"/>
                  <a:pt x="748" y="105"/>
                </a:cubicBezTo>
                <a:cubicBezTo>
                  <a:pt x="748" y="85"/>
                  <a:pt x="743" y="69"/>
                  <a:pt x="734" y="52"/>
                </a:cubicBezTo>
                <a:cubicBezTo>
                  <a:pt x="724" y="36"/>
                  <a:pt x="711" y="24"/>
                  <a:pt x="695" y="14"/>
                </a:cubicBezTo>
                <a:cubicBezTo>
                  <a:pt x="678" y="4"/>
                  <a:pt x="662" y="0"/>
                  <a:pt x="643" y="0"/>
                </a:cubicBezTo>
                <a:cubicBezTo>
                  <a:pt x="624" y="0"/>
                  <a:pt x="607" y="4"/>
                  <a:pt x="591" y="14"/>
                </a:cubicBezTo>
                <a:cubicBezTo>
                  <a:pt x="574" y="24"/>
                  <a:pt x="561" y="36"/>
                  <a:pt x="552" y="52"/>
                </a:cubicBezTo>
                <a:cubicBezTo>
                  <a:pt x="542" y="69"/>
                  <a:pt x="538" y="85"/>
                  <a:pt x="538" y="105"/>
                </a:cubicBezTo>
                <a:cubicBezTo>
                  <a:pt x="538" y="107"/>
                  <a:pt x="538" y="110"/>
                  <a:pt x="539" y="112"/>
                </a:cubicBezTo>
                <a:lnTo>
                  <a:pt x="539" y="342"/>
                </a:lnTo>
                <a:lnTo>
                  <a:pt x="339" y="227"/>
                </a:lnTo>
                <a:lnTo>
                  <a:pt x="339" y="227"/>
                </a:lnTo>
                <a:cubicBezTo>
                  <a:pt x="323" y="217"/>
                  <a:pt x="306" y="213"/>
                  <a:pt x="287" y="213"/>
                </a:cubicBezTo>
                <a:cubicBezTo>
                  <a:pt x="268" y="213"/>
                  <a:pt x="252" y="218"/>
                  <a:pt x="235" y="227"/>
                </a:cubicBezTo>
                <a:cubicBezTo>
                  <a:pt x="218" y="237"/>
                  <a:pt x="206" y="248"/>
                  <a:pt x="197" y="265"/>
                </a:cubicBezTo>
                <a:cubicBezTo>
                  <a:pt x="187" y="282"/>
                  <a:pt x="183" y="298"/>
                  <a:pt x="183" y="317"/>
                </a:cubicBezTo>
                <a:cubicBezTo>
                  <a:pt x="183" y="337"/>
                  <a:pt x="187" y="354"/>
                  <a:pt x="197" y="370"/>
                </a:cubicBezTo>
                <a:cubicBezTo>
                  <a:pt x="206" y="387"/>
                  <a:pt x="218" y="398"/>
                  <a:pt x="235" y="408"/>
                </a:cubicBezTo>
                <a:close/>
                <a:moveTo>
                  <a:pt x="1015" y="626"/>
                </a:moveTo>
                <a:lnTo>
                  <a:pt x="1015" y="626"/>
                </a:lnTo>
                <a:cubicBezTo>
                  <a:pt x="1017" y="627"/>
                  <a:pt x="1020" y="627"/>
                  <a:pt x="1023" y="627"/>
                </a:cubicBezTo>
                <a:cubicBezTo>
                  <a:pt x="1042" y="627"/>
                  <a:pt x="1059" y="622"/>
                  <a:pt x="1075" y="613"/>
                </a:cubicBezTo>
                <a:lnTo>
                  <a:pt x="1430" y="408"/>
                </a:lnTo>
                <a:lnTo>
                  <a:pt x="1430" y="408"/>
                </a:lnTo>
                <a:lnTo>
                  <a:pt x="1430" y="408"/>
                </a:lnTo>
                <a:cubicBezTo>
                  <a:pt x="1447" y="398"/>
                  <a:pt x="1459" y="387"/>
                  <a:pt x="1469" y="370"/>
                </a:cubicBezTo>
                <a:cubicBezTo>
                  <a:pt x="1478" y="354"/>
                  <a:pt x="1482" y="337"/>
                  <a:pt x="1482" y="317"/>
                </a:cubicBezTo>
                <a:cubicBezTo>
                  <a:pt x="1482" y="298"/>
                  <a:pt x="1478" y="282"/>
                  <a:pt x="1469" y="265"/>
                </a:cubicBezTo>
                <a:cubicBezTo>
                  <a:pt x="1459" y="248"/>
                  <a:pt x="1446" y="237"/>
                  <a:pt x="1430" y="227"/>
                </a:cubicBezTo>
                <a:cubicBezTo>
                  <a:pt x="1413" y="218"/>
                  <a:pt x="1397" y="213"/>
                  <a:pt x="1378" y="213"/>
                </a:cubicBezTo>
                <a:cubicBezTo>
                  <a:pt x="1359" y="213"/>
                  <a:pt x="1343" y="217"/>
                  <a:pt x="1326" y="227"/>
                </a:cubicBezTo>
                <a:lnTo>
                  <a:pt x="1127" y="342"/>
                </a:lnTo>
                <a:lnTo>
                  <a:pt x="1127" y="112"/>
                </a:lnTo>
                <a:lnTo>
                  <a:pt x="1127" y="112"/>
                </a:lnTo>
                <a:lnTo>
                  <a:pt x="1127" y="112"/>
                </a:lnTo>
                <a:cubicBezTo>
                  <a:pt x="1127" y="93"/>
                  <a:pt x="1122" y="77"/>
                  <a:pt x="1113" y="60"/>
                </a:cubicBezTo>
                <a:cubicBezTo>
                  <a:pt x="1103" y="43"/>
                  <a:pt x="1092" y="32"/>
                  <a:pt x="1075" y="22"/>
                </a:cubicBezTo>
                <a:cubicBezTo>
                  <a:pt x="1058" y="13"/>
                  <a:pt x="1042" y="8"/>
                  <a:pt x="1023" y="8"/>
                </a:cubicBezTo>
                <a:cubicBezTo>
                  <a:pt x="1003" y="8"/>
                  <a:pt x="987" y="13"/>
                  <a:pt x="970" y="22"/>
                </a:cubicBezTo>
                <a:cubicBezTo>
                  <a:pt x="953" y="32"/>
                  <a:pt x="941" y="43"/>
                  <a:pt x="932" y="60"/>
                </a:cubicBezTo>
                <a:cubicBezTo>
                  <a:pt x="922" y="77"/>
                  <a:pt x="918" y="93"/>
                  <a:pt x="918" y="112"/>
                </a:cubicBezTo>
                <a:lnTo>
                  <a:pt x="918" y="112"/>
                </a:lnTo>
                <a:lnTo>
                  <a:pt x="918" y="522"/>
                </a:lnTo>
                <a:lnTo>
                  <a:pt x="918" y="522"/>
                </a:lnTo>
                <a:lnTo>
                  <a:pt x="918" y="522"/>
                </a:lnTo>
                <a:cubicBezTo>
                  <a:pt x="918" y="542"/>
                  <a:pt x="922" y="559"/>
                  <a:pt x="932" y="575"/>
                </a:cubicBezTo>
                <a:cubicBezTo>
                  <a:pt x="941" y="592"/>
                  <a:pt x="953" y="603"/>
                  <a:pt x="970" y="613"/>
                </a:cubicBezTo>
                <a:cubicBezTo>
                  <a:pt x="984" y="621"/>
                  <a:pt x="998" y="625"/>
                  <a:pt x="1015" y="626"/>
                </a:cubicBezTo>
                <a:close/>
                <a:moveTo>
                  <a:pt x="651" y="1072"/>
                </a:moveTo>
                <a:lnTo>
                  <a:pt x="651" y="1072"/>
                </a:lnTo>
                <a:cubicBezTo>
                  <a:pt x="648" y="1072"/>
                  <a:pt x="645" y="1072"/>
                  <a:pt x="642" y="1072"/>
                </a:cubicBezTo>
                <a:cubicBezTo>
                  <a:pt x="623" y="1072"/>
                  <a:pt x="608" y="1076"/>
                  <a:pt x="592" y="1085"/>
                </a:cubicBezTo>
                <a:cubicBezTo>
                  <a:pt x="591" y="1085"/>
                  <a:pt x="591" y="1086"/>
                  <a:pt x="590" y="1086"/>
                </a:cubicBezTo>
                <a:lnTo>
                  <a:pt x="235" y="1291"/>
                </a:lnTo>
                <a:lnTo>
                  <a:pt x="235" y="1291"/>
                </a:lnTo>
                <a:lnTo>
                  <a:pt x="235" y="1291"/>
                </a:lnTo>
                <a:cubicBezTo>
                  <a:pt x="218" y="1300"/>
                  <a:pt x="206" y="1312"/>
                  <a:pt x="197" y="1329"/>
                </a:cubicBezTo>
                <a:cubicBezTo>
                  <a:pt x="187" y="1346"/>
                  <a:pt x="183" y="1362"/>
                  <a:pt x="183" y="1381"/>
                </a:cubicBezTo>
                <a:cubicBezTo>
                  <a:pt x="183" y="1401"/>
                  <a:pt x="187" y="1418"/>
                  <a:pt x="197" y="1434"/>
                </a:cubicBezTo>
                <a:cubicBezTo>
                  <a:pt x="206" y="1451"/>
                  <a:pt x="218" y="1463"/>
                  <a:pt x="235" y="1472"/>
                </a:cubicBezTo>
                <a:cubicBezTo>
                  <a:pt x="252" y="1482"/>
                  <a:pt x="268" y="1486"/>
                  <a:pt x="287" y="1486"/>
                </a:cubicBezTo>
                <a:cubicBezTo>
                  <a:pt x="306" y="1486"/>
                  <a:pt x="323" y="1481"/>
                  <a:pt x="339" y="1472"/>
                </a:cubicBezTo>
                <a:lnTo>
                  <a:pt x="539" y="1357"/>
                </a:lnTo>
                <a:lnTo>
                  <a:pt x="539" y="1586"/>
                </a:lnTo>
                <a:lnTo>
                  <a:pt x="539" y="1586"/>
                </a:lnTo>
                <a:cubicBezTo>
                  <a:pt x="538" y="1589"/>
                  <a:pt x="538" y="1591"/>
                  <a:pt x="538" y="1594"/>
                </a:cubicBezTo>
                <a:cubicBezTo>
                  <a:pt x="538" y="1613"/>
                  <a:pt x="542" y="1630"/>
                  <a:pt x="552" y="1646"/>
                </a:cubicBezTo>
                <a:cubicBezTo>
                  <a:pt x="561" y="1663"/>
                  <a:pt x="574" y="1676"/>
                  <a:pt x="591" y="1685"/>
                </a:cubicBezTo>
                <a:cubicBezTo>
                  <a:pt x="595" y="1687"/>
                  <a:pt x="599" y="1689"/>
                  <a:pt x="603" y="1691"/>
                </a:cubicBezTo>
                <a:lnTo>
                  <a:pt x="683" y="1691"/>
                </a:lnTo>
                <a:cubicBezTo>
                  <a:pt x="687" y="1689"/>
                  <a:pt x="691" y="1687"/>
                  <a:pt x="695" y="1685"/>
                </a:cubicBezTo>
                <a:cubicBezTo>
                  <a:pt x="711" y="1676"/>
                  <a:pt x="724" y="1663"/>
                  <a:pt x="734" y="1646"/>
                </a:cubicBezTo>
                <a:cubicBezTo>
                  <a:pt x="743" y="1630"/>
                  <a:pt x="748" y="1613"/>
                  <a:pt x="748" y="1594"/>
                </a:cubicBezTo>
                <a:cubicBezTo>
                  <a:pt x="748" y="1591"/>
                  <a:pt x="748" y="1589"/>
                  <a:pt x="748" y="1586"/>
                </a:cubicBezTo>
                <a:lnTo>
                  <a:pt x="748" y="1176"/>
                </a:lnTo>
                <a:lnTo>
                  <a:pt x="748" y="1176"/>
                </a:lnTo>
                <a:lnTo>
                  <a:pt x="748" y="1176"/>
                </a:lnTo>
                <a:cubicBezTo>
                  <a:pt x="748" y="1157"/>
                  <a:pt x="743" y="1141"/>
                  <a:pt x="734" y="1124"/>
                </a:cubicBezTo>
                <a:cubicBezTo>
                  <a:pt x="724" y="1107"/>
                  <a:pt x="712" y="1095"/>
                  <a:pt x="695" y="1086"/>
                </a:cubicBezTo>
                <a:cubicBezTo>
                  <a:pt x="681" y="1078"/>
                  <a:pt x="667" y="1073"/>
                  <a:pt x="651" y="1072"/>
                </a:cubicBezTo>
                <a:close/>
                <a:moveTo>
                  <a:pt x="555" y="880"/>
                </a:moveTo>
                <a:lnTo>
                  <a:pt x="555" y="880"/>
                </a:lnTo>
                <a:cubicBezTo>
                  <a:pt x="558" y="870"/>
                  <a:pt x="559" y="861"/>
                  <a:pt x="559" y="850"/>
                </a:cubicBezTo>
                <a:cubicBezTo>
                  <a:pt x="559" y="849"/>
                  <a:pt x="559" y="848"/>
                  <a:pt x="559" y="846"/>
                </a:cubicBezTo>
                <a:lnTo>
                  <a:pt x="559" y="846"/>
                </a:lnTo>
                <a:cubicBezTo>
                  <a:pt x="559" y="837"/>
                  <a:pt x="558" y="830"/>
                  <a:pt x="556" y="821"/>
                </a:cubicBezTo>
                <a:lnTo>
                  <a:pt x="556" y="821"/>
                </a:lnTo>
                <a:cubicBezTo>
                  <a:pt x="553" y="812"/>
                  <a:pt x="550" y="805"/>
                  <a:pt x="546" y="797"/>
                </a:cubicBezTo>
                <a:cubicBezTo>
                  <a:pt x="536" y="780"/>
                  <a:pt x="524" y="768"/>
                  <a:pt x="507" y="758"/>
                </a:cubicBezTo>
                <a:lnTo>
                  <a:pt x="152" y="554"/>
                </a:lnTo>
                <a:lnTo>
                  <a:pt x="152" y="554"/>
                </a:lnTo>
                <a:cubicBezTo>
                  <a:pt x="137" y="546"/>
                  <a:pt x="122" y="542"/>
                  <a:pt x="105" y="542"/>
                </a:cubicBezTo>
                <a:cubicBezTo>
                  <a:pt x="86" y="542"/>
                  <a:pt x="69" y="547"/>
                  <a:pt x="53" y="556"/>
                </a:cubicBezTo>
                <a:cubicBezTo>
                  <a:pt x="36" y="566"/>
                  <a:pt x="23" y="579"/>
                  <a:pt x="14" y="595"/>
                </a:cubicBezTo>
                <a:cubicBezTo>
                  <a:pt x="4" y="612"/>
                  <a:pt x="0" y="628"/>
                  <a:pt x="0" y="647"/>
                </a:cubicBezTo>
                <a:cubicBezTo>
                  <a:pt x="0" y="666"/>
                  <a:pt x="5" y="683"/>
                  <a:pt x="14" y="699"/>
                </a:cubicBezTo>
                <a:cubicBezTo>
                  <a:pt x="23" y="714"/>
                  <a:pt x="33" y="725"/>
                  <a:pt x="47" y="735"/>
                </a:cubicBezTo>
                <a:lnTo>
                  <a:pt x="245" y="850"/>
                </a:lnTo>
                <a:lnTo>
                  <a:pt x="47" y="964"/>
                </a:lnTo>
                <a:lnTo>
                  <a:pt x="47" y="964"/>
                </a:lnTo>
                <a:cubicBezTo>
                  <a:pt x="33" y="973"/>
                  <a:pt x="23" y="984"/>
                  <a:pt x="14" y="999"/>
                </a:cubicBezTo>
                <a:cubicBezTo>
                  <a:pt x="5" y="1016"/>
                  <a:pt x="0" y="1033"/>
                  <a:pt x="0" y="1052"/>
                </a:cubicBezTo>
                <a:cubicBezTo>
                  <a:pt x="0" y="1072"/>
                  <a:pt x="4" y="1087"/>
                  <a:pt x="14" y="1104"/>
                </a:cubicBezTo>
                <a:cubicBezTo>
                  <a:pt x="24" y="1121"/>
                  <a:pt x="36" y="1133"/>
                  <a:pt x="53" y="1142"/>
                </a:cubicBezTo>
                <a:cubicBezTo>
                  <a:pt x="70" y="1152"/>
                  <a:pt x="86" y="1156"/>
                  <a:pt x="105" y="1156"/>
                </a:cubicBezTo>
                <a:cubicBezTo>
                  <a:pt x="122" y="1156"/>
                  <a:pt x="137" y="1153"/>
                  <a:pt x="152" y="1145"/>
                </a:cubicBezTo>
                <a:lnTo>
                  <a:pt x="507" y="940"/>
                </a:lnTo>
                <a:lnTo>
                  <a:pt x="507" y="940"/>
                </a:lnTo>
                <a:cubicBezTo>
                  <a:pt x="507" y="939"/>
                  <a:pt x="507" y="939"/>
                  <a:pt x="508" y="939"/>
                </a:cubicBezTo>
                <a:cubicBezTo>
                  <a:pt x="524" y="930"/>
                  <a:pt x="536" y="918"/>
                  <a:pt x="545" y="901"/>
                </a:cubicBezTo>
                <a:cubicBezTo>
                  <a:pt x="549" y="894"/>
                  <a:pt x="552" y="888"/>
                  <a:pt x="555" y="880"/>
                </a:cubicBezTo>
                <a:close/>
                <a:moveTo>
                  <a:pt x="4961" y="267"/>
                </a:moveTo>
                <a:lnTo>
                  <a:pt x="4943" y="267"/>
                </a:lnTo>
                <a:lnTo>
                  <a:pt x="4943" y="267"/>
                </a:lnTo>
                <a:cubicBezTo>
                  <a:pt x="4942" y="267"/>
                  <a:pt x="4941" y="267"/>
                  <a:pt x="4939" y="267"/>
                </a:cubicBezTo>
                <a:cubicBezTo>
                  <a:pt x="4915" y="267"/>
                  <a:pt x="4894" y="270"/>
                  <a:pt x="4871" y="277"/>
                </a:cubicBezTo>
                <a:lnTo>
                  <a:pt x="4871" y="277"/>
                </a:lnTo>
                <a:cubicBezTo>
                  <a:pt x="4861" y="281"/>
                  <a:pt x="4853" y="284"/>
                  <a:pt x="4844" y="289"/>
                </a:cubicBezTo>
                <a:cubicBezTo>
                  <a:pt x="4831" y="297"/>
                  <a:pt x="4821" y="305"/>
                  <a:pt x="4811" y="316"/>
                </a:cubicBezTo>
                <a:lnTo>
                  <a:pt x="4811" y="316"/>
                </a:lnTo>
                <a:lnTo>
                  <a:pt x="4811" y="316"/>
                </a:lnTo>
                <a:cubicBezTo>
                  <a:pt x="4804" y="324"/>
                  <a:pt x="4799" y="331"/>
                  <a:pt x="4794" y="341"/>
                </a:cubicBezTo>
                <a:cubicBezTo>
                  <a:pt x="4786" y="354"/>
                  <a:pt x="4781" y="367"/>
                  <a:pt x="4777" y="382"/>
                </a:cubicBezTo>
                <a:lnTo>
                  <a:pt x="4777" y="382"/>
                </a:lnTo>
                <a:cubicBezTo>
                  <a:pt x="4770" y="410"/>
                  <a:pt x="4767" y="434"/>
                  <a:pt x="4767" y="462"/>
                </a:cubicBezTo>
                <a:cubicBezTo>
                  <a:pt x="4767" y="464"/>
                  <a:pt x="4767" y="466"/>
                  <a:pt x="4767" y="468"/>
                </a:cubicBezTo>
                <a:lnTo>
                  <a:pt x="4767" y="531"/>
                </a:lnTo>
                <a:lnTo>
                  <a:pt x="4698" y="531"/>
                </a:lnTo>
                <a:lnTo>
                  <a:pt x="4698" y="531"/>
                </a:lnTo>
                <a:lnTo>
                  <a:pt x="4698" y="531"/>
                </a:lnTo>
                <a:cubicBezTo>
                  <a:pt x="4690" y="531"/>
                  <a:pt x="4682" y="533"/>
                  <a:pt x="4676" y="537"/>
                </a:cubicBezTo>
                <a:cubicBezTo>
                  <a:pt x="4669" y="541"/>
                  <a:pt x="4665" y="546"/>
                  <a:pt x="4661" y="553"/>
                </a:cubicBezTo>
                <a:cubicBezTo>
                  <a:pt x="4657" y="559"/>
                  <a:pt x="4655" y="566"/>
                  <a:pt x="4655" y="573"/>
                </a:cubicBezTo>
                <a:lnTo>
                  <a:pt x="4655" y="573"/>
                </a:lnTo>
                <a:cubicBezTo>
                  <a:pt x="4655" y="574"/>
                  <a:pt x="4655" y="575"/>
                  <a:pt x="4655" y="575"/>
                </a:cubicBezTo>
                <a:cubicBezTo>
                  <a:pt x="4655" y="583"/>
                  <a:pt x="4657" y="590"/>
                  <a:pt x="4661" y="597"/>
                </a:cubicBezTo>
                <a:cubicBezTo>
                  <a:pt x="4663" y="600"/>
                  <a:pt x="4665" y="603"/>
                  <a:pt x="4668" y="606"/>
                </a:cubicBezTo>
                <a:lnTo>
                  <a:pt x="4668" y="606"/>
                </a:lnTo>
                <a:cubicBezTo>
                  <a:pt x="4671" y="609"/>
                  <a:pt x="4674" y="612"/>
                  <a:pt x="4678" y="614"/>
                </a:cubicBezTo>
                <a:cubicBezTo>
                  <a:pt x="4684" y="618"/>
                  <a:pt x="4691" y="620"/>
                  <a:pt x="4698" y="620"/>
                </a:cubicBezTo>
                <a:lnTo>
                  <a:pt x="4767" y="620"/>
                </a:lnTo>
                <a:lnTo>
                  <a:pt x="4767" y="1131"/>
                </a:lnTo>
                <a:lnTo>
                  <a:pt x="4767" y="1131"/>
                </a:lnTo>
                <a:cubicBezTo>
                  <a:pt x="4767" y="1132"/>
                  <a:pt x="4767" y="1132"/>
                  <a:pt x="4767" y="1132"/>
                </a:cubicBezTo>
                <a:cubicBezTo>
                  <a:pt x="4767" y="1140"/>
                  <a:pt x="4769" y="1146"/>
                  <a:pt x="4773" y="1153"/>
                </a:cubicBezTo>
                <a:cubicBezTo>
                  <a:pt x="4775" y="1156"/>
                  <a:pt x="4777" y="1159"/>
                  <a:pt x="4780" y="1162"/>
                </a:cubicBezTo>
                <a:lnTo>
                  <a:pt x="4780" y="1162"/>
                </a:lnTo>
                <a:cubicBezTo>
                  <a:pt x="4783" y="1165"/>
                  <a:pt x="4786" y="1167"/>
                  <a:pt x="4789" y="1169"/>
                </a:cubicBezTo>
                <a:cubicBezTo>
                  <a:pt x="4796" y="1173"/>
                  <a:pt x="4803" y="1175"/>
                  <a:pt x="4811" y="1175"/>
                </a:cubicBezTo>
                <a:cubicBezTo>
                  <a:pt x="4819" y="1175"/>
                  <a:pt x="4826" y="1173"/>
                  <a:pt x="4833" y="1169"/>
                </a:cubicBezTo>
                <a:cubicBezTo>
                  <a:pt x="4840" y="1165"/>
                  <a:pt x="4845" y="1160"/>
                  <a:pt x="4849" y="1153"/>
                </a:cubicBezTo>
                <a:cubicBezTo>
                  <a:pt x="4853" y="1146"/>
                  <a:pt x="4854" y="1140"/>
                  <a:pt x="4854" y="1132"/>
                </a:cubicBezTo>
                <a:lnTo>
                  <a:pt x="4854" y="1131"/>
                </a:lnTo>
                <a:lnTo>
                  <a:pt x="4854" y="620"/>
                </a:lnTo>
                <a:lnTo>
                  <a:pt x="4928" y="620"/>
                </a:lnTo>
                <a:lnTo>
                  <a:pt x="4928" y="620"/>
                </a:lnTo>
                <a:cubicBezTo>
                  <a:pt x="4936" y="620"/>
                  <a:pt x="4943" y="618"/>
                  <a:pt x="4949" y="614"/>
                </a:cubicBezTo>
                <a:cubicBezTo>
                  <a:pt x="4953" y="612"/>
                  <a:pt x="4956" y="610"/>
                  <a:pt x="4959" y="606"/>
                </a:cubicBezTo>
                <a:lnTo>
                  <a:pt x="4959" y="606"/>
                </a:lnTo>
                <a:cubicBezTo>
                  <a:pt x="4962" y="604"/>
                  <a:pt x="4964" y="601"/>
                  <a:pt x="4967" y="597"/>
                </a:cubicBezTo>
                <a:cubicBezTo>
                  <a:pt x="4970" y="590"/>
                  <a:pt x="4972" y="584"/>
                  <a:pt x="4972" y="576"/>
                </a:cubicBezTo>
                <a:cubicBezTo>
                  <a:pt x="4972" y="575"/>
                  <a:pt x="4972" y="575"/>
                  <a:pt x="4972" y="575"/>
                </a:cubicBezTo>
                <a:lnTo>
                  <a:pt x="4972" y="573"/>
                </a:lnTo>
                <a:lnTo>
                  <a:pt x="4972" y="573"/>
                </a:lnTo>
                <a:cubicBezTo>
                  <a:pt x="4972" y="565"/>
                  <a:pt x="4970" y="559"/>
                  <a:pt x="4967" y="553"/>
                </a:cubicBezTo>
                <a:cubicBezTo>
                  <a:pt x="4963" y="546"/>
                  <a:pt x="4958" y="541"/>
                  <a:pt x="4951" y="537"/>
                </a:cubicBezTo>
                <a:cubicBezTo>
                  <a:pt x="4944" y="533"/>
                  <a:pt x="4937" y="531"/>
                  <a:pt x="4930" y="531"/>
                </a:cubicBezTo>
                <a:cubicBezTo>
                  <a:pt x="4929" y="531"/>
                  <a:pt x="4929" y="531"/>
                  <a:pt x="4929" y="531"/>
                </a:cubicBezTo>
                <a:lnTo>
                  <a:pt x="4854" y="531"/>
                </a:lnTo>
                <a:lnTo>
                  <a:pt x="4854" y="469"/>
                </a:lnTo>
                <a:lnTo>
                  <a:pt x="4854" y="469"/>
                </a:lnTo>
                <a:cubicBezTo>
                  <a:pt x="4854" y="467"/>
                  <a:pt x="4854" y="465"/>
                  <a:pt x="4854" y="462"/>
                </a:cubicBezTo>
                <a:cubicBezTo>
                  <a:pt x="4854" y="442"/>
                  <a:pt x="4857" y="425"/>
                  <a:pt x="4862" y="406"/>
                </a:cubicBezTo>
                <a:lnTo>
                  <a:pt x="4862" y="406"/>
                </a:lnTo>
                <a:cubicBezTo>
                  <a:pt x="4863" y="397"/>
                  <a:pt x="4865" y="391"/>
                  <a:pt x="4870" y="383"/>
                </a:cubicBezTo>
                <a:cubicBezTo>
                  <a:pt x="4871" y="380"/>
                  <a:pt x="4874" y="378"/>
                  <a:pt x="4876" y="375"/>
                </a:cubicBezTo>
                <a:lnTo>
                  <a:pt x="4876" y="375"/>
                </a:lnTo>
                <a:cubicBezTo>
                  <a:pt x="4879" y="371"/>
                  <a:pt x="4883" y="369"/>
                  <a:pt x="4887" y="366"/>
                </a:cubicBezTo>
                <a:cubicBezTo>
                  <a:pt x="4890" y="364"/>
                  <a:pt x="4894" y="363"/>
                  <a:pt x="4898" y="362"/>
                </a:cubicBezTo>
                <a:lnTo>
                  <a:pt x="4898" y="362"/>
                </a:lnTo>
                <a:cubicBezTo>
                  <a:pt x="4911" y="358"/>
                  <a:pt x="4922" y="356"/>
                  <a:pt x="4936" y="356"/>
                </a:cubicBezTo>
                <a:cubicBezTo>
                  <a:pt x="4938" y="356"/>
                  <a:pt x="4940" y="356"/>
                  <a:pt x="4941" y="357"/>
                </a:cubicBezTo>
                <a:lnTo>
                  <a:pt x="4961" y="357"/>
                </a:lnTo>
                <a:lnTo>
                  <a:pt x="4961" y="357"/>
                </a:lnTo>
                <a:cubicBezTo>
                  <a:pt x="4969" y="356"/>
                  <a:pt x="4976" y="355"/>
                  <a:pt x="4983" y="351"/>
                </a:cubicBezTo>
                <a:cubicBezTo>
                  <a:pt x="4990" y="346"/>
                  <a:pt x="4995" y="341"/>
                  <a:pt x="4999" y="334"/>
                </a:cubicBezTo>
                <a:cubicBezTo>
                  <a:pt x="5003" y="327"/>
                  <a:pt x="5005" y="320"/>
                  <a:pt x="5005" y="312"/>
                </a:cubicBezTo>
                <a:lnTo>
                  <a:pt x="5005" y="312"/>
                </a:lnTo>
                <a:lnTo>
                  <a:pt x="5005" y="312"/>
                </a:lnTo>
                <a:cubicBezTo>
                  <a:pt x="5005" y="303"/>
                  <a:pt x="5003" y="296"/>
                  <a:pt x="4999" y="289"/>
                </a:cubicBezTo>
                <a:cubicBezTo>
                  <a:pt x="4995" y="282"/>
                  <a:pt x="4990" y="277"/>
                  <a:pt x="4983" y="273"/>
                </a:cubicBezTo>
                <a:cubicBezTo>
                  <a:pt x="4976" y="269"/>
                  <a:pt x="4969" y="267"/>
                  <a:pt x="4961" y="267"/>
                </a:cubicBezTo>
                <a:close/>
                <a:moveTo>
                  <a:pt x="6493" y="598"/>
                </a:moveTo>
                <a:lnTo>
                  <a:pt x="6493" y="598"/>
                </a:lnTo>
                <a:cubicBezTo>
                  <a:pt x="6496" y="595"/>
                  <a:pt x="6498" y="592"/>
                  <a:pt x="6500" y="589"/>
                </a:cubicBezTo>
                <a:cubicBezTo>
                  <a:pt x="6505" y="582"/>
                  <a:pt x="6506" y="575"/>
                  <a:pt x="6506" y="567"/>
                </a:cubicBezTo>
                <a:lnTo>
                  <a:pt x="6506" y="567"/>
                </a:lnTo>
                <a:cubicBezTo>
                  <a:pt x="6506" y="559"/>
                  <a:pt x="6505" y="553"/>
                  <a:pt x="6501" y="546"/>
                </a:cubicBezTo>
                <a:cubicBezTo>
                  <a:pt x="6499" y="542"/>
                  <a:pt x="6496" y="539"/>
                  <a:pt x="6493" y="536"/>
                </a:cubicBezTo>
                <a:lnTo>
                  <a:pt x="6492" y="536"/>
                </a:lnTo>
                <a:lnTo>
                  <a:pt x="6492" y="536"/>
                </a:lnTo>
                <a:cubicBezTo>
                  <a:pt x="6489" y="533"/>
                  <a:pt x="6486" y="530"/>
                  <a:pt x="6483" y="528"/>
                </a:cubicBezTo>
                <a:cubicBezTo>
                  <a:pt x="6476" y="525"/>
                  <a:pt x="6470" y="523"/>
                  <a:pt x="6462" y="523"/>
                </a:cubicBezTo>
                <a:lnTo>
                  <a:pt x="6462" y="523"/>
                </a:lnTo>
                <a:lnTo>
                  <a:pt x="6462" y="523"/>
                </a:lnTo>
                <a:cubicBezTo>
                  <a:pt x="6454" y="523"/>
                  <a:pt x="6447" y="525"/>
                  <a:pt x="6441" y="529"/>
                </a:cubicBezTo>
                <a:cubicBezTo>
                  <a:pt x="6437" y="531"/>
                  <a:pt x="6434" y="533"/>
                  <a:pt x="6431" y="536"/>
                </a:cubicBezTo>
                <a:lnTo>
                  <a:pt x="6089" y="870"/>
                </a:lnTo>
                <a:lnTo>
                  <a:pt x="6089" y="309"/>
                </a:lnTo>
                <a:lnTo>
                  <a:pt x="6089" y="309"/>
                </a:lnTo>
                <a:cubicBezTo>
                  <a:pt x="6089" y="301"/>
                  <a:pt x="6087" y="294"/>
                  <a:pt x="6083" y="287"/>
                </a:cubicBezTo>
                <a:cubicBezTo>
                  <a:pt x="6079" y="280"/>
                  <a:pt x="6074" y="275"/>
                  <a:pt x="6067" y="271"/>
                </a:cubicBezTo>
                <a:cubicBezTo>
                  <a:pt x="6060" y="267"/>
                  <a:pt x="6053" y="265"/>
                  <a:pt x="6045" y="265"/>
                </a:cubicBezTo>
                <a:cubicBezTo>
                  <a:pt x="6045" y="265"/>
                  <a:pt x="6045" y="265"/>
                  <a:pt x="6044" y="265"/>
                </a:cubicBezTo>
                <a:lnTo>
                  <a:pt x="6044" y="265"/>
                </a:lnTo>
                <a:lnTo>
                  <a:pt x="6044" y="265"/>
                </a:lnTo>
                <a:cubicBezTo>
                  <a:pt x="6036" y="265"/>
                  <a:pt x="6029" y="267"/>
                  <a:pt x="6022" y="271"/>
                </a:cubicBezTo>
                <a:cubicBezTo>
                  <a:pt x="6019" y="273"/>
                  <a:pt x="6016" y="275"/>
                  <a:pt x="6013" y="278"/>
                </a:cubicBezTo>
                <a:lnTo>
                  <a:pt x="6013" y="278"/>
                </a:lnTo>
                <a:cubicBezTo>
                  <a:pt x="6010" y="281"/>
                  <a:pt x="6008" y="284"/>
                  <a:pt x="6006" y="287"/>
                </a:cubicBezTo>
                <a:cubicBezTo>
                  <a:pt x="6002" y="294"/>
                  <a:pt x="6000" y="301"/>
                  <a:pt x="6000" y="309"/>
                </a:cubicBezTo>
                <a:lnTo>
                  <a:pt x="6000" y="1129"/>
                </a:lnTo>
                <a:lnTo>
                  <a:pt x="6000" y="1129"/>
                </a:lnTo>
                <a:cubicBezTo>
                  <a:pt x="6001" y="1137"/>
                  <a:pt x="6002" y="1144"/>
                  <a:pt x="6006" y="1150"/>
                </a:cubicBezTo>
                <a:cubicBezTo>
                  <a:pt x="6010" y="1158"/>
                  <a:pt x="6016" y="1163"/>
                  <a:pt x="6023" y="1167"/>
                </a:cubicBezTo>
                <a:cubicBezTo>
                  <a:pt x="6030" y="1171"/>
                  <a:pt x="6036" y="1173"/>
                  <a:pt x="6044" y="1173"/>
                </a:cubicBezTo>
                <a:lnTo>
                  <a:pt x="6044" y="1173"/>
                </a:lnTo>
                <a:lnTo>
                  <a:pt x="6045" y="1173"/>
                </a:lnTo>
                <a:cubicBezTo>
                  <a:pt x="6053" y="1173"/>
                  <a:pt x="6060" y="1171"/>
                  <a:pt x="6067" y="1167"/>
                </a:cubicBezTo>
                <a:cubicBezTo>
                  <a:pt x="6074" y="1163"/>
                  <a:pt x="6079" y="1158"/>
                  <a:pt x="6083" y="1151"/>
                </a:cubicBezTo>
                <a:cubicBezTo>
                  <a:pt x="6087" y="1144"/>
                  <a:pt x="6089" y="1137"/>
                  <a:pt x="6089" y="1129"/>
                </a:cubicBezTo>
                <a:lnTo>
                  <a:pt x="6089" y="994"/>
                </a:lnTo>
                <a:lnTo>
                  <a:pt x="6201" y="883"/>
                </a:lnTo>
                <a:lnTo>
                  <a:pt x="6428" y="1156"/>
                </a:lnTo>
                <a:lnTo>
                  <a:pt x="6428" y="1156"/>
                </a:lnTo>
                <a:cubicBezTo>
                  <a:pt x="6431" y="1161"/>
                  <a:pt x="6434" y="1165"/>
                  <a:pt x="6440" y="1168"/>
                </a:cubicBezTo>
                <a:cubicBezTo>
                  <a:pt x="6441" y="1168"/>
                  <a:pt x="6442" y="1169"/>
                  <a:pt x="6443" y="1170"/>
                </a:cubicBezTo>
                <a:lnTo>
                  <a:pt x="6443" y="1170"/>
                </a:lnTo>
                <a:cubicBezTo>
                  <a:pt x="6450" y="1172"/>
                  <a:pt x="6455" y="1173"/>
                  <a:pt x="6462" y="1173"/>
                </a:cubicBezTo>
                <a:lnTo>
                  <a:pt x="6462" y="1173"/>
                </a:lnTo>
                <a:lnTo>
                  <a:pt x="6463" y="1173"/>
                </a:lnTo>
                <a:cubicBezTo>
                  <a:pt x="6471" y="1173"/>
                  <a:pt x="6478" y="1171"/>
                  <a:pt x="6485" y="1167"/>
                </a:cubicBezTo>
                <a:cubicBezTo>
                  <a:pt x="6487" y="1166"/>
                  <a:pt x="6489" y="1165"/>
                  <a:pt x="6490" y="1163"/>
                </a:cubicBezTo>
                <a:lnTo>
                  <a:pt x="6492" y="1163"/>
                </a:lnTo>
                <a:lnTo>
                  <a:pt x="6492" y="1163"/>
                </a:lnTo>
                <a:cubicBezTo>
                  <a:pt x="6495" y="1160"/>
                  <a:pt x="6497" y="1157"/>
                  <a:pt x="6500" y="1153"/>
                </a:cubicBezTo>
                <a:cubicBezTo>
                  <a:pt x="6504" y="1146"/>
                  <a:pt x="6506" y="1139"/>
                  <a:pt x="6506" y="1130"/>
                </a:cubicBezTo>
                <a:lnTo>
                  <a:pt x="6506" y="1130"/>
                </a:lnTo>
                <a:lnTo>
                  <a:pt x="6506" y="1130"/>
                </a:lnTo>
                <a:cubicBezTo>
                  <a:pt x="6506" y="1122"/>
                  <a:pt x="6504" y="1115"/>
                  <a:pt x="6500" y="1108"/>
                </a:cubicBezTo>
                <a:cubicBezTo>
                  <a:pt x="6499" y="1106"/>
                  <a:pt x="6497" y="1103"/>
                  <a:pt x="6495" y="1101"/>
                </a:cubicBezTo>
                <a:lnTo>
                  <a:pt x="6495" y="1101"/>
                </a:lnTo>
                <a:lnTo>
                  <a:pt x="6264" y="820"/>
                </a:lnTo>
                <a:lnTo>
                  <a:pt x="6493" y="599"/>
                </a:lnTo>
                <a:lnTo>
                  <a:pt x="6493" y="598"/>
                </a:lnTo>
                <a:close/>
                <a:moveTo>
                  <a:pt x="5875" y="542"/>
                </a:moveTo>
                <a:lnTo>
                  <a:pt x="5875" y="542"/>
                </a:lnTo>
                <a:cubicBezTo>
                  <a:pt x="5878" y="545"/>
                  <a:pt x="5880" y="548"/>
                  <a:pt x="5883" y="552"/>
                </a:cubicBezTo>
                <a:cubicBezTo>
                  <a:pt x="5886" y="558"/>
                  <a:pt x="5889" y="565"/>
                  <a:pt x="5889" y="573"/>
                </a:cubicBezTo>
                <a:lnTo>
                  <a:pt x="5889" y="1129"/>
                </a:lnTo>
                <a:lnTo>
                  <a:pt x="5889" y="1129"/>
                </a:lnTo>
                <a:cubicBezTo>
                  <a:pt x="5888" y="1137"/>
                  <a:pt x="5887" y="1144"/>
                  <a:pt x="5883" y="1151"/>
                </a:cubicBezTo>
                <a:cubicBezTo>
                  <a:pt x="5881" y="1154"/>
                  <a:pt x="5878" y="1157"/>
                  <a:pt x="5876" y="1160"/>
                </a:cubicBezTo>
                <a:lnTo>
                  <a:pt x="5876" y="1160"/>
                </a:lnTo>
                <a:cubicBezTo>
                  <a:pt x="5873" y="1163"/>
                  <a:pt x="5870" y="1165"/>
                  <a:pt x="5866" y="1167"/>
                </a:cubicBezTo>
                <a:cubicBezTo>
                  <a:pt x="5859" y="1171"/>
                  <a:pt x="5853" y="1173"/>
                  <a:pt x="5845" y="1173"/>
                </a:cubicBezTo>
                <a:lnTo>
                  <a:pt x="5845" y="1173"/>
                </a:lnTo>
                <a:cubicBezTo>
                  <a:pt x="5837" y="1173"/>
                  <a:pt x="5830" y="1171"/>
                  <a:pt x="5824" y="1167"/>
                </a:cubicBezTo>
                <a:cubicBezTo>
                  <a:pt x="5820" y="1165"/>
                  <a:pt x="5817" y="1163"/>
                  <a:pt x="5814" y="1160"/>
                </a:cubicBezTo>
                <a:lnTo>
                  <a:pt x="5814" y="1160"/>
                </a:lnTo>
                <a:cubicBezTo>
                  <a:pt x="5811" y="1157"/>
                  <a:pt x="5809" y="1154"/>
                  <a:pt x="5807" y="1150"/>
                </a:cubicBezTo>
                <a:cubicBezTo>
                  <a:pt x="5803" y="1144"/>
                  <a:pt x="5801" y="1137"/>
                  <a:pt x="5801" y="1129"/>
                </a:cubicBezTo>
                <a:lnTo>
                  <a:pt x="5801" y="1075"/>
                </a:lnTo>
                <a:cubicBezTo>
                  <a:pt x="5746" y="1134"/>
                  <a:pt x="5668" y="1173"/>
                  <a:pt x="5583" y="1173"/>
                </a:cubicBezTo>
                <a:lnTo>
                  <a:pt x="5583" y="1173"/>
                </a:lnTo>
                <a:cubicBezTo>
                  <a:pt x="5529" y="1173"/>
                  <a:pt x="5482" y="1160"/>
                  <a:pt x="5435" y="1133"/>
                </a:cubicBezTo>
                <a:cubicBezTo>
                  <a:pt x="5408" y="1117"/>
                  <a:pt x="5387" y="1101"/>
                  <a:pt x="5366" y="1078"/>
                </a:cubicBezTo>
                <a:lnTo>
                  <a:pt x="5366" y="1078"/>
                </a:lnTo>
                <a:cubicBezTo>
                  <a:pt x="5348" y="1059"/>
                  <a:pt x="5335" y="1041"/>
                  <a:pt x="5322" y="1018"/>
                </a:cubicBezTo>
                <a:cubicBezTo>
                  <a:pt x="5291" y="965"/>
                  <a:pt x="5277" y="913"/>
                  <a:pt x="5277" y="851"/>
                </a:cubicBezTo>
                <a:cubicBezTo>
                  <a:pt x="5277" y="790"/>
                  <a:pt x="5291" y="738"/>
                  <a:pt x="5322" y="684"/>
                </a:cubicBezTo>
                <a:cubicBezTo>
                  <a:pt x="5335" y="662"/>
                  <a:pt x="5348" y="644"/>
                  <a:pt x="5366" y="625"/>
                </a:cubicBezTo>
                <a:lnTo>
                  <a:pt x="5366" y="625"/>
                </a:lnTo>
                <a:cubicBezTo>
                  <a:pt x="5387" y="602"/>
                  <a:pt x="5408" y="585"/>
                  <a:pt x="5436" y="569"/>
                </a:cubicBezTo>
                <a:cubicBezTo>
                  <a:pt x="5483" y="542"/>
                  <a:pt x="5529" y="530"/>
                  <a:pt x="5583" y="530"/>
                </a:cubicBezTo>
                <a:cubicBezTo>
                  <a:pt x="5637" y="530"/>
                  <a:pt x="5684" y="542"/>
                  <a:pt x="5731" y="569"/>
                </a:cubicBezTo>
                <a:cubicBezTo>
                  <a:pt x="5758" y="585"/>
                  <a:pt x="5780" y="602"/>
                  <a:pt x="5801" y="626"/>
                </a:cubicBezTo>
                <a:lnTo>
                  <a:pt x="5801" y="573"/>
                </a:lnTo>
                <a:lnTo>
                  <a:pt x="5801" y="573"/>
                </a:lnTo>
                <a:cubicBezTo>
                  <a:pt x="5801" y="565"/>
                  <a:pt x="5803" y="558"/>
                  <a:pt x="5807" y="551"/>
                </a:cubicBezTo>
                <a:cubicBezTo>
                  <a:pt x="5811" y="544"/>
                  <a:pt x="5816" y="539"/>
                  <a:pt x="5823" y="535"/>
                </a:cubicBezTo>
                <a:cubicBezTo>
                  <a:pt x="5830" y="531"/>
                  <a:pt x="5837" y="530"/>
                  <a:pt x="5845" y="530"/>
                </a:cubicBezTo>
                <a:cubicBezTo>
                  <a:pt x="5853" y="530"/>
                  <a:pt x="5860" y="531"/>
                  <a:pt x="5867" y="535"/>
                </a:cubicBezTo>
                <a:cubicBezTo>
                  <a:pt x="5870" y="537"/>
                  <a:pt x="5872" y="539"/>
                  <a:pt x="5875" y="542"/>
                </a:cubicBezTo>
                <a:close/>
                <a:moveTo>
                  <a:pt x="5801" y="851"/>
                </a:moveTo>
                <a:lnTo>
                  <a:pt x="5801" y="851"/>
                </a:lnTo>
                <a:lnTo>
                  <a:pt x="5801" y="850"/>
                </a:lnTo>
                <a:cubicBezTo>
                  <a:pt x="5801" y="804"/>
                  <a:pt x="5790" y="766"/>
                  <a:pt x="5768" y="727"/>
                </a:cubicBezTo>
                <a:cubicBezTo>
                  <a:pt x="5758" y="711"/>
                  <a:pt x="5749" y="698"/>
                  <a:pt x="5737" y="684"/>
                </a:cubicBezTo>
                <a:lnTo>
                  <a:pt x="5737" y="684"/>
                </a:lnTo>
                <a:cubicBezTo>
                  <a:pt x="5722" y="667"/>
                  <a:pt x="5706" y="655"/>
                  <a:pt x="5687" y="643"/>
                </a:cubicBezTo>
                <a:cubicBezTo>
                  <a:pt x="5654" y="624"/>
                  <a:pt x="5621" y="616"/>
                  <a:pt x="5583" y="616"/>
                </a:cubicBezTo>
                <a:cubicBezTo>
                  <a:pt x="5545" y="616"/>
                  <a:pt x="5513" y="624"/>
                  <a:pt x="5480" y="643"/>
                </a:cubicBezTo>
                <a:cubicBezTo>
                  <a:pt x="5460" y="655"/>
                  <a:pt x="5445" y="667"/>
                  <a:pt x="5430" y="684"/>
                </a:cubicBezTo>
                <a:lnTo>
                  <a:pt x="5430" y="684"/>
                </a:lnTo>
                <a:cubicBezTo>
                  <a:pt x="5417" y="698"/>
                  <a:pt x="5407" y="711"/>
                  <a:pt x="5398" y="728"/>
                </a:cubicBezTo>
                <a:cubicBezTo>
                  <a:pt x="5375" y="767"/>
                  <a:pt x="5365" y="805"/>
                  <a:pt x="5365" y="849"/>
                </a:cubicBezTo>
                <a:cubicBezTo>
                  <a:pt x="5365" y="850"/>
                  <a:pt x="5365" y="851"/>
                  <a:pt x="5365" y="851"/>
                </a:cubicBezTo>
                <a:lnTo>
                  <a:pt x="5365" y="851"/>
                </a:lnTo>
                <a:cubicBezTo>
                  <a:pt x="5365" y="852"/>
                  <a:pt x="5365" y="852"/>
                  <a:pt x="5365" y="853"/>
                </a:cubicBezTo>
                <a:cubicBezTo>
                  <a:pt x="5365" y="897"/>
                  <a:pt x="5375" y="935"/>
                  <a:pt x="5397" y="973"/>
                </a:cubicBezTo>
                <a:cubicBezTo>
                  <a:pt x="5407" y="990"/>
                  <a:pt x="5417" y="1003"/>
                  <a:pt x="5430" y="1018"/>
                </a:cubicBezTo>
                <a:lnTo>
                  <a:pt x="5430" y="1018"/>
                </a:lnTo>
                <a:cubicBezTo>
                  <a:pt x="5445" y="1034"/>
                  <a:pt x="5460" y="1046"/>
                  <a:pt x="5479" y="1057"/>
                </a:cubicBezTo>
                <a:cubicBezTo>
                  <a:pt x="5513" y="1076"/>
                  <a:pt x="5544" y="1085"/>
                  <a:pt x="5583" y="1085"/>
                </a:cubicBezTo>
                <a:cubicBezTo>
                  <a:pt x="5621" y="1085"/>
                  <a:pt x="5654" y="1076"/>
                  <a:pt x="5687" y="1057"/>
                </a:cubicBezTo>
                <a:cubicBezTo>
                  <a:pt x="5707" y="1046"/>
                  <a:pt x="5722" y="1034"/>
                  <a:pt x="5737" y="1018"/>
                </a:cubicBezTo>
                <a:lnTo>
                  <a:pt x="5737" y="1018"/>
                </a:lnTo>
                <a:cubicBezTo>
                  <a:pt x="5750" y="1004"/>
                  <a:pt x="5759" y="991"/>
                  <a:pt x="5769" y="974"/>
                </a:cubicBezTo>
                <a:cubicBezTo>
                  <a:pt x="5791" y="936"/>
                  <a:pt x="5801" y="898"/>
                  <a:pt x="5801" y="853"/>
                </a:cubicBezTo>
                <a:cubicBezTo>
                  <a:pt x="5801" y="852"/>
                  <a:pt x="5801" y="852"/>
                  <a:pt x="5801" y="851"/>
                </a:cubicBezTo>
                <a:close/>
                <a:moveTo>
                  <a:pt x="2280" y="835"/>
                </a:moveTo>
                <a:cubicBezTo>
                  <a:pt x="2245" y="819"/>
                  <a:pt x="2205" y="806"/>
                  <a:pt x="2165" y="793"/>
                </a:cubicBezTo>
                <a:cubicBezTo>
                  <a:pt x="2125" y="780"/>
                  <a:pt x="2091" y="770"/>
                  <a:pt x="2064" y="756"/>
                </a:cubicBezTo>
                <a:lnTo>
                  <a:pt x="2064" y="756"/>
                </a:lnTo>
                <a:cubicBezTo>
                  <a:pt x="2062" y="755"/>
                  <a:pt x="2060" y="755"/>
                  <a:pt x="2057" y="753"/>
                </a:cubicBezTo>
                <a:cubicBezTo>
                  <a:pt x="2048" y="748"/>
                  <a:pt x="2041" y="741"/>
                  <a:pt x="2034" y="733"/>
                </a:cubicBezTo>
                <a:lnTo>
                  <a:pt x="2034" y="733"/>
                </a:lnTo>
                <a:cubicBezTo>
                  <a:pt x="2032" y="731"/>
                  <a:pt x="2030" y="729"/>
                  <a:pt x="2029" y="726"/>
                </a:cubicBezTo>
                <a:cubicBezTo>
                  <a:pt x="2025" y="719"/>
                  <a:pt x="2023" y="712"/>
                  <a:pt x="2023" y="704"/>
                </a:cubicBezTo>
                <a:lnTo>
                  <a:pt x="2023" y="704"/>
                </a:lnTo>
                <a:cubicBezTo>
                  <a:pt x="2023" y="691"/>
                  <a:pt x="2026" y="680"/>
                  <a:pt x="2033" y="668"/>
                </a:cubicBezTo>
                <a:cubicBezTo>
                  <a:pt x="2034" y="667"/>
                  <a:pt x="2035" y="665"/>
                  <a:pt x="2036" y="663"/>
                </a:cubicBezTo>
                <a:cubicBezTo>
                  <a:pt x="2048" y="646"/>
                  <a:pt x="2068" y="633"/>
                  <a:pt x="2090" y="624"/>
                </a:cubicBezTo>
                <a:lnTo>
                  <a:pt x="2090" y="624"/>
                </a:lnTo>
                <a:cubicBezTo>
                  <a:pt x="2111" y="616"/>
                  <a:pt x="2129" y="612"/>
                  <a:pt x="2151" y="612"/>
                </a:cubicBezTo>
                <a:lnTo>
                  <a:pt x="2151" y="612"/>
                </a:lnTo>
                <a:cubicBezTo>
                  <a:pt x="2153" y="612"/>
                  <a:pt x="2154" y="612"/>
                  <a:pt x="2155" y="612"/>
                </a:cubicBezTo>
                <a:cubicBezTo>
                  <a:pt x="2187" y="612"/>
                  <a:pt x="2213" y="619"/>
                  <a:pt x="2240" y="634"/>
                </a:cubicBezTo>
                <a:cubicBezTo>
                  <a:pt x="2246" y="638"/>
                  <a:pt x="2251" y="641"/>
                  <a:pt x="2257" y="645"/>
                </a:cubicBezTo>
                <a:cubicBezTo>
                  <a:pt x="2269" y="654"/>
                  <a:pt x="2279" y="663"/>
                  <a:pt x="2288" y="670"/>
                </a:cubicBezTo>
                <a:lnTo>
                  <a:pt x="2303" y="680"/>
                </a:lnTo>
                <a:lnTo>
                  <a:pt x="2303" y="680"/>
                </a:lnTo>
                <a:cubicBezTo>
                  <a:pt x="2309" y="683"/>
                  <a:pt x="2314" y="684"/>
                  <a:pt x="2321" y="684"/>
                </a:cubicBezTo>
                <a:lnTo>
                  <a:pt x="2321" y="684"/>
                </a:lnTo>
                <a:lnTo>
                  <a:pt x="2321" y="684"/>
                </a:lnTo>
                <a:cubicBezTo>
                  <a:pt x="2325" y="684"/>
                  <a:pt x="2328" y="683"/>
                  <a:pt x="2332" y="682"/>
                </a:cubicBezTo>
                <a:lnTo>
                  <a:pt x="2332" y="682"/>
                </a:lnTo>
                <a:cubicBezTo>
                  <a:pt x="2334" y="681"/>
                  <a:pt x="2336" y="680"/>
                  <a:pt x="2338" y="679"/>
                </a:cubicBezTo>
                <a:cubicBezTo>
                  <a:pt x="2340" y="678"/>
                  <a:pt x="2341" y="677"/>
                  <a:pt x="2343" y="675"/>
                </a:cubicBezTo>
                <a:lnTo>
                  <a:pt x="2343" y="675"/>
                </a:lnTo>
                <a:cubicBezTo>
                  <a:pt x="2345" y="673"/>
                  <a:pt x="2347" y="670"/>
                  <a:pt x="2349" y="667"/>
                </a:cubicBezTo>
                <a:cubicBezTo>
                  <a:pt x="2350" y="666"/>
                  <a:pt x="2350" y="665"/>
                  <a:pt x="2351" y="665"/>
                </a:cubicBezTo>
                <a:lnTo>
                  <a:pt x="2351" y="665"/>
                </a:lnTo>
                <a:cubicBezTo>
                  <a:pt x="2352" y="661"/>
                  <a:pt x="2353" y="657"/>
                  <a:pt x="2353" y="653"/>
                </a:cubicBezTo>
                <a:cubicBezTo>
                  <a:pt x="2353" y="652"/>
                  <a:pt x="2353" y="652"/>
                  <a:pt x="2353" y="652"/>
                </a:cubicBezTo>
                <a:lnTo>
                  <a:pt x="2353" y="652"/>
                </a:lnTo>
                <a:cubicBezTo>
                  <a:pt x="2353" y="644"/>
                  <a:pt x="2351" y="637"/>
                  <a:pt x="2347" y="630"/>
                </a:cubicBezTo>
                <a:lnTo>
                  <a:pt x="2347" y="630"/>
                </a:lnTo>
                <a:cubicBezTo>
                  <a:pt x="2339" y="616"/>
                  <a:pt x="2330" y="606"/>
                  <a:pt x="2318" y="595"/>
                </a:cubicBezTo>
                <a:lnTo>
                  <a:pt x="2318" y="595"/>
                </a:lnTo>
                <a:cubicBezTo>
                  <a:pt x="2303" y="582"/>
                  <a:pt x="2289" y="573"/>
                  <a:pt x="2272" y="563"/>
                </a:cubicBezTo>
                <a:cubicBezTo>
                  <a:pt x="2263" y="558"/>
                  <a:pt x="2255" y="553"/>
                  <a:pt x="2245" y="549"/>
                </a:cubicBezTo>
                <a:lnTo>
                  <a:pt x="2245" y="549"/>
                </a:lnTo>
                <a:cubicBezTo>
                  <a:pt x="2217" y="536"/>
                  <a:pt x="2191" y="530"/>
                  <a:pt x="2161" y="528"/>
                </a:cubicBezTo>
                <a:cubicBezTo>
                  <a:pt x="2096" y="528"/>
                  <a:pt x="2041" y="543"/>
                  <a:pt x="2002" y="570"/>
                </a:cubicBezTo>
                <a:lnTo>
                  <a:pt x="2002" y="570"/>
                </a:lnTo>
                <a:cubicBezTo>
                  <a:pt x="1980" y="584"/>
                  <a:pt x="1964" y="600"/>
                  <a:pt x="1950" y="621"/>
                </a:cubicBezTo>
                <a:cubicBezTo>
                  <a:pt x="1937" y="643"/>
                  <a:pt x="1931" y="669"/>
                  <a:pt x="1929" y="704"/>
                </a:cubicBezTo>
                <a:lnTo>
                  <a:pt x="1929" y="708"/>
                </a:lnTo>
                <a:lnTo>
                  <a:pt x="1929" y="708"/>
                </a:lnTo>
                <a:cubicBezTo>
                  <a:pt x="1929" y="709"/>
                  <a:pt x="1929" y="710"/>
                  <a:pt x="1929" y="711"/>
                </a:cubicBezTo>
                <a:cubicBezTo>
                  <a:pt x="1929" y="735"/>
                  <a:pt x="1935" y="755"/>
                  <a:pt x="1947" y="776"/>
                </a:cubicBezTo>
                <a:cubicBezTo>
                  <a:pt x="1950" y="782"/>
                  <a:pt x="1953" y="786"/>
                  <a:pt x="1957" y="791"/>
                </a:cubicBezTo>
                <a:cubicBezTo>
                  <a:pt x="1982" y="823"/>
                  <a:pt x="2020" y="843"/>
                  <a:pt x="2058" y="857"/>
                </a:cubicBezTo>
                <a:cubicBezTo>
                  <a:pt x="2096" y="871"/>
                  <a:pt x="2133" y="879"/>
                  <a:pt x="2156" y="887"/>
                </a:cubicBezTo>
                <a:cubicBezTo>
                  <a:pt x="2190" y="898"/>
                  <a:pt x="2225" y="910"/>
                  <a:pt x="2250" y="926"/>
                </a:cubicBezTo>
                <a:lnTo>
                  <a:pt x="2250" y="926"/>
                </a:lnTo>
                <a:cubicBezTo>
                  <a:pt x="2263" y="933"/>
                  <a:pt x="2272" y="941"/>
                  <a:pt x="2281" y="952"/>
                </a:cubicBezTo>
                <a:lnTo>
                  <a:pt x="2281" y="952"/>
                </a:lnTo>
                <a:cubicBezTo>
                  <a:pt x="2282" y="954"/>
                  <a:pt x="2283" y="955"/>
                  <a:pt x="2284" y="957"/>
                </a:cubicBezTo>
                <a:cubicBezTo>
                  <a:pt x="2289" y="966"/>
                  <a:pt x="2291" y="975"/>
                  <a:pt x="2291" y="985"/>
                </a:cubicBezTo>
                <a:lnTo>
                  <a:pt x="2291" y="985"/>
                </a:lnTo>
                <a:lnTo>
                  <a:pt x="2291" y="985"/>
                </a:lnTo>
                <a:lnTo>
                  <a:pt x="2291" y="985"/>
                </a:lnTo>
                <a:lnTo>
                  <a:pt x="2291" y="986"/>
                </a:lnTo>
                <a:cubicBezTo>
                  <a:pt x="2291" y="1000"/>
                  <a:pt x="2288" y="1011"/>
                  <a:pt x="2282" y="1023"/>
                </a:cubicBezTo>
                <a:cubicBezTo>
                  <a:pt x="2280" y="1026"/>
                  <a:pt x="2279" y="1028"/>
                  <a:pt x="2277" y="1031"/>
                </a:cubicBezTo>
                <a:cubicBezTo>
                  <a:pt x="2263" y="1049"/>
                  <a:pt x="2240" y="1063"/>
                  <a:pt x="2216" y="1072"/>
                </a:cubicBezTo>
                <a:lnTo>
                  <a:pt x="2216" y="1072"/>
                </a:lnTo>
                <a:cubicBezTo>
                  <a:pt x="2194" y="1079"/>
                  <a:pt x="2175" y="1083"/>
                  <a:pt x="2151" y="1084"/>
                </a:cubicBezTo>
                <a:lnTo>
                  <a:pt x="2151" y="1084"/>
                </a:lnTo>
                <a:cubicBezTo>
                  <a:pt x="2150" y="1084"/>
                  <a:pt x="2148" y="1084"/>
                  <a:pt x="2146" y="1084"/>
                </a:cubicBezTo>
                <a:cubicBezTo>
                  <a:pt x="2103" y="1084"/>
                  <a:pt x="2067" y="1075"/>
                  <a:pt x="2029" y="1056"/>
                </a:cubicBezTo>
                <a:cubicBezTo>
                  <a:pt x="2015" y="1049"/>
                  <a:pt x="2005" y="1043"/>
                  <a:pt x="1994" y="1037"/>
                </a:cubicBezTo>
                <a:lnTo>
                  <a:pt x="1980" y="1029"/>
                </a:lnTo>
                <a:lnTo>
                  <a:pt x="1980" y="1029"/>
                </a:lnTo>
                <a:cubicBezTo>
                  <a:pt x="1974" y="1027"/>
                  <a:pt x="1969" y="1026"/>
                  <a:pt x="1964" y="1026"/>
                </a:cubicBezTo>
                <a:lnTo>
                  <a:pt x="1964" y="1026"/>
                </a:lnTo>
                <a:cubicBezTo>
                  <a:pt x="1960" y="1026"/>
                  <a:pt x="1956" y="1027"/>
                  <a:pt x="1953" y="1028"/>
                </a:cubicBezTo>
                <a:lnTo>
                  <a:pt x="1953" y="1028"/>
                </a:lnTo>
                <a:cubicBezTo>
                  <a:pt x="1951" y="1029"/>
                  <a:pt x="1950" y="1029"/>
                  <a:pt x="1949" y="1030"/>
                </a:cubicBezTo>
                <a:cubicBezTo>
                  <a:pt x="1947" y="1031"/>
                  <a:pt x="1945" y="1033"/>
                  <a:pt x="1943" y="1035"/>
                </a:cubicBezTo>
                <a:lnTo>
                  <a:pt x="1943" y="1035"/>
                </a:lnTo>
                <a:cubicBezTo>
                  <a:pt x="1940" y="1038"/>
                  <a:pt x="1938" y="1041"/>
                  <a:pt x="1935" y="1045"/>
                </a:cubicBezTo>
                <a:cubicBezTo>
                  <a:pt x="1935" y="1045"/>
                  <a:pt x="1934" y="1046"/>
                  <a:pt x="1934" y="1047"/>
                </a:cubicBezTo>
                <a:lnTo>
                  <a:pt x="1934" y="1047"/>
                </a:lnTo>
                <a:cubicBezTo>
                  <a:pt x="1932" y="1052"/>
                  <a:pt x="1931" y="1056"/>
                  <a:pt x="1931" y="1062"/>
                </a:cubicBezTo>
                <a:lnTo>
                  <a:pt x="1931" y="1062"/>
                </a:lnTo>
                <a:lnTo>
                  <a:pt x="1931" y="1062"/>
                </a:lnTo>
                <a:cubicBezTo>
                  <a:pt x="1931" y="1070"/>
                  <a:pt x="1932" y="1077"/>
                  <a:pt x="1936" y="1083"/>
                </a:cubicBezTo>
                <a:cubicBezTo>
                  <a:pt x="1937" y="1084"/>
                  <a:pt x="1937" y="1085"/>
                  <a:pt x="1938" y="1086"/>
                </a:cubicBezTo>
                <a:lnTo>
                  <a:pt x="1938" y="1086"/>
                </a:lnTo>
                <a:cubicBezTo>
                  <a:pt x="1947" y="1098"/>
                  <a:pt x="1956" y="1106"/>
                  <a:pt x="1969" y="1114"/>
                </a:cubicBezTo>
                <a:lnTo>
                  <a:pt x="1969" y="1114"/>
                </a:lnTo>
                <a:cubicBezTo>
                  <a:pt x="1975" y="1118"/>
                  <a:pt x="1980" y="1121"/>
                  <a:pt x="1986" y="1125"/>
                </a:cubicBezTo>
                <a:cubicBezTo>
                  <a:pt x="1997" y="1131"/>
                  <a:pt x="2006" y="1136"/>
                  <a:pt x="2017" y="1141"/>
                </a:cubicBezTo>
                <a:lnTo>
                  <a:pt x="2017" y="1141"/>
                </a:lnTo>
                <a:cubicBezTo>
                  <a:pt x="2062" y="1161"/>
                  <a:pt x="2103" y="1170"/>
                  <a:pt x="2151" y="1171"/>
                </a:cubicBezTo>
                <a:lnTo>
                  <a:pt x="2151" y="1171"/>
                </a:lnTo>
                <a:cubicBezTo>
                  <a:pt x="2214" y="1171"/>
                  <a:pt x="2268" y="1157"/>
                  <a:pt x="2313" y="1123"/>
                </a:cubicBezTo>
                <a:lnTo>
                  <a:pt x="2313" y="1123"/>
                </a:lnTo>
                <a:cubicBezTo>
                  <a:pt x="2358" y="1090"/>
                  <a:pt x="2385" y="1040"/>
                  <a:pt x="2385" y="984"/>
                </a:cubicBezTo>
                <a:lnTo>
                  <a:pt x="2385" y="984"/>
                </a:lnTo>
                <a:cubicBezTo>
                  <a:pt x="2385" y="983"/>
                  <a:pt x="2385" y="982"/>
                  <a:pt x="2385" y="981"/>
                </a:cubicBezTo>
                <a:cubicBezTo>
                  <a:pt x="2385" y="953"/>
                  <a:pt x="2379" y="930"/>
                  <a:pt x="2365" y="905"/>
                </a:cubicBezTo>
                <a:cubicBezTo>
                  <a:pt x="2346" y="873"/>
                  <a:pt x="2315" y="852"/>
                  <a:pt x="2280" y="835"/>
                </a:cubicBezTo>
                <a:close/>
                <a:moveTo>
                  <a:pt x="5141" y="265"/>
                </a:moveTo>
                <a:lnTo>
                  <a:pt x="5141" y="265"/>
                </a:lnTo>
                <a:lnTo>
                  <a:pt x="5141" y="265"/>
                </a:lnTo>
                <a:cubicBezTo>
                  <a:pt x="5133" y="265"/>
                  <a:pt x="5126" y="267"/>
                  <a:pt x="5119" y="271"/>
                </a:cubicBezTo>
                <a:cubicBezTo>
                  <a:pt x="5116" y="273"/>
                  <a:pt x="5113" y="275"/>
                  <a:pt x="5111" y="278"/>
                </a:cubicBezTo>
                <a:lnTo>
                  <a:pt x="5111" y="278"/>
                </a:lnTo>
                <a:cubicBezTo>
                  <a:pt x="5108" y="281"/>
                  <a:pt x="5105" y="284"/>
                  <a:pt x="5103" y="287"/>
                </a:cubicBezTo>
                <a:cubicBezTo>
                  <a:pt x="5099" y="294"/>
                  <a:pt x="5098" y="301"/>
                  <a:pt x="5097" y="309"/>
                </a:cubicBezTo>
                <a:lnTo>
                  <a:pt x="5097" y="1129"/>
                </a:lnTo>
                <a:lnTo>
                  <a:pt x="5097" y="1129"/>
                </a:lnTo>
                <a:cubicBezTo>
                  <a:pt x="5098" y="1137"/>
                  <a:pt x="5099" y="1144"/>
                  <a:pt x="5103" y="1150"/>
                </a:cubicBezTo>
                <a:cubicBezTo>
                  <a:pt x="5107" y="1158"/>
                  <a:pt x="5113" y="1163"/>
                  <a:pt x="5120" y="1167"/>
                </a:cubicBezTo>
                <a:cubicBezTo>
                  <a:pt x="5127" y="1171"/>
                  <a:pt x="5133" y="1173"/>
                  <a:pt x="5141" y="1173"/>
                </a:cubicBezTo>
                <a:lnTo>
                  <a:pt x="5141" y="1173"/>
                </a:lnTo>
                <a:lnTo>
                  <a:pt x="5141" y="1173"/>
                </a:lnTo>
                <a:cubicBezTo>
                  <a:pt x="5150" y="1173"/>
                  <a:pt x="5157" y="1171"/>
                  <a:pt x="5164" y="1167"/>
                </a:cubicBezTo>
                <a:cubicBezTo>
                  <a:pt x="5171" y="1163"/>
                  <a:pt x="5175" y="1158"/>
                  <a:pt x="5180" y="1150"/>
                </a:cubicBezTo>
                <a:cubicBezTo>
                  <a:pt x="5183" y="1144"/>
                  <a:pt x="5186" y="1137"/>
                  <a:pt x="5186" y="1129"/>
                </a:cubicBezTo>
                <a:lnTo>
                  <a:pt x="5186" y="309"/>
                </a:lnTo>
                <a:lnTo>
                  <a:pt x="5186" y="309"/>
                </a:lnTo>
                <a:cubicBezTo>
                  <a:pt x="5186" y="301"/>
                  <a:pt x="5184" y="294"/>
                  <a:pt x="5180" y="288"/>
                </a:cubicBezTo>
                <a:cubicBezTo>
                  <a:pt x="5175" y="281"/>
                  <a:pt x="5171" y="276"/>
                  <a:pt x="5164" y="271"/>
                </a:cubicBezTo>
                <a:cubicBezTo>
                  <a:pt x="5157" y="267"/>
                  <a:pt x="5150" y="265"/>
                  <a:pt x="5142" y="265"/>
                </a:cubicBezTo>
                <a:lnTo>
                  <a:pt x="5141" y="265"/>
                </a:lnTo>
                <a:close/>
                <a:moveTo>
                  <a:pt x="7155" y="830"/>
                </a:moveTo>
                <a:lnTo>
                  <a:pt x="7155" y="835"/>
                </a:lnTo>
                <a:lnTo>
                  <a:pt x="7155" y="835"/>
                </a:lnTo>
                <a:lnTo>
                  <a:pt x="7155" y="835"/>
                </a:lnTo>
                <a:cubicBezTo>
                  <a:pt x="7155" y="842"/>
                  <a:pt x="7152" y="848"/>
                  <a:pt x="7149" y="855"/>
                </a:cubicBezTo>
                <a:cubicBezTo>
                  <a:pt x="7146" y="859"/>
                  <a:pt x="7145" y="862"/>
                  <a:pt x="7141" y="865"/>
                </a:cubicBezTo>
                <a:lnTo>
                  <a:pt x="7141" y="865"/>
                </a:lnTo>
                <a:cubicBezTo>
                  <a:pt x="7139" y="867"/>
                  <a:pt x="7137" y="868"/>
                  <a:pt x="7134" y="870"/>
                </a:cubicBezTo>
                <a:cubicBezTo>
                  <a:pt x="7127" y="874"/>
                  <a:pt x="7120" y="876"/>
                  <a:pt x="7112" y="876"/>
                </a:cubicBezTo>
                <a:lnTo>
                  <a:pt x="7111" y="876"/>
                </a:lnTo>
                <a:lnTo>
                  <a:pt x="6620" y="876"/>
                </a:lnTo>
                <a:cubicBezTo>
                  <a:pt x="6633" y="996"/>
                  <a:pt x="6728" y="1084"/>
                  <a:pt x="6842" y="1085"/>
                </a:cubicBezTo>
                <a:lnTo>
                  <a:pt x="6871" y="1085"/>
                </a:lnTo>
                <a:lnTo>
                  <a:pt x="6871" y="1085"/>
                </a:lnTo>
                <a:cubicBezTo>
                  <a:pt x="6906" y="1085"/>
                  <a:pt x="6934" y="1076"/>
                  <a:pt x="6964" y="1059"/>
                </a:cubicBezTo>
                <a:cubicBezTo>
                  <a:pt x="6968" y="1056"/>
                  <a:pt x="6974" y="1054"/>
                  <a:pt x="6978" y="1051"/>
                </a:cubicBezTo>
                <a:lnTo>
                  <a:pt x="6978" y="1051"/>
                </a:lnTo>
                <a:cubicBezTo>
                  <a:pt x="7013" y="1028"/>
                  <a:pt x="7038" y="1002"/>
                  <a:pt x="7059" y="966"/>
                </a:cubicBezTo>
                <a:lnTo>
                  <a:pt x="7059" y="966"/>
                </a:lnTo>
                <a:cubicBezTo>
                  <a:pt x="7063" y="960"/>
                  <a:pt x="7067" y="956"/>
                  <a:pt x="7074" y="952"/>
                </a:cubicBezTo>
                <a:cubicBezTo>
                  <a:pt x="7074" y="952"/>
                  <a:pt x="7075" y="951"/>
                  <a:pt x="7075" y="951"/>
                </a:cubicBezTo>
                <a:lnTo>
                  <a:pt x="7075" y="951"/>
                </a:lnTo>
                <a:cubicBezTo>
                  <a:pt x="7082" y="947"/>
                  <a:pt x="7088" y="946"/>
                  <a:pt x="7095" y="946"/>
                </a:cubicBezTo>
                <a:cubicBezTo>
                  <a:pt x="7095" y="946"/>
                  <a:pt x="7095" y="946"/>
                  <a:pt x="7096" y="946"/>
                </a:cubicBezTo>
                <a:lnTo>
                  <a:pt x="7096" y="946"/>
                </a:lnTo>
                <a:lnTo>
                  <a:pt x="7096" y="946"/>
                </a:lnTo>
                <a:cubicBezTo>
                  <a:pt x="7104" y="946"/>
                  <a:pt x="7111" y="948"/>
                  <a:pt x="7118" y="951"/>
                </a:cubicBezTo>
                <a:lnTo>
                  <a:pt x="7118" y="951"/>
                </a:lnTo>
                <a:lnTo>
                  <a:pt x="7118" y="951"/>
                </a:lnTo>
                <a:cubicBezTo>
                  <a:pt x="7125" y="956"/>
                  <a:pt x="7129" y="960"/>
                  <a:pt x="7133" y="967"/>
                </a:cubicBezTo>
                <a:cubicBezTo>
                  <a:pt x="7137" y="974"/>
                  <a:pt x="7139" y="981"/>
                  <a:pt x="7139" y="989"/>
                </a:cubicBezTo>
                <a:lnTo>
                  <a:pt x="7139" y="989"/>
                </a:lnTo>
                <a:cubicBezTo>
                  <a:pt x="7139" y="997"/>
                  <a:pt x="7137" y="1005"/>
                  <a:pt x="7133" y="1012"/>
                </a:cubicBezTo>
                <a:lnTo>
                  <a:pt x="7132" y="1012"/>
                </a:lnTo>
                <a:lnTo>
                  <a:pt x="7132" y="1012"/>
                </a:lnTo>
                <a:cubicBezTo>
                  <a:pt x="7103" y="1059"/>
                  <a:pt x="7069" y="1093"/>
                  <a:pt x="7023" y="1124"/>
                </a:cubicBezTo>
                <a:lnTo>
                  <a:pt x="7023" y="1124"/>
                </a:lnTo>
                <a:cubicBezTo>
                  <a:pt x="7017" y="1128"/>
                  <a:pt x="7011" y="1131"/>
                  <a:pt x="7006" y="1134"/>
                </a:cubicBezTo>
                <a:cubicBezTo>
                  <a:pt x="6962" y="1159"/>
                  <a:pt x="6921" y="1171"/>
                  <a:pt x="6871" y="1171"/>
                </a:cubicBezTo>
                <a:lnTo>
                  <a:pt x="6842" y="1171"/>
                </a:lnTo>
                <a:lnTo>
                  <a:pt x="6842" y="1171"/>
                </a:lnTo>
                <a:cubicBezTo>
                  <a:pt x="6786" y="1171"/>
                  <a:pt x="6739" y="1158"/>
                  <a:pt x="6690" y="1130"/>
                </a:cubicBezTo>
                <a:cubicBezTo>
                  <a:pt x="6664" y="1115"/>
                  <a:pt x="6643" y="1098"/>
                  <a:pt x="6622" y="1076"/>
                </a:cubicBezTo>
                <a:lnTo>
                  <a:pt x="6622" y="1076"/>
                </a:lnTo>
                <a:cubicBezTo>
                  <a:pt x="6603" y="1056"/>
                  <a:pt x="6589" y="1038"/>
                  <a:pt x="6576" y="1014"/>
                </a:cubicBezTo>
                <a:cubicBezTo>
                  <a:pt x="6545" y="962"/>
                  <a:pt x="6532" y="911"/>
                  <a:pt x="6532" y="850"/>
                </a:cubicBezTo>
                <a:cubicBezTo>
                  <a:pt x="6532" y="790"/>
                  <a:pt x="6545" y="738"/>
                  <a:pt x="6576" y="685"/>
                </a:cubicBezTo>
                <a:cubicBezTo>
                  <a:pt x="6589" y="661"/>
                  <a:pt x="6604" y="642"/>
                  <a:pt x="6623" y="622"/>
                </a:cubicBezTo>
                <a:lnTo>
                  <a:pt x="6623" y="622"/>
                </a:lnTo>
                <a:cubicBezTo>
                  <a:pt x="6644" y="600"/>
                  <a:pt x="6664" y="584"/>
                  <a:pt x="6691" y="569"/>
                </a:cubicBezTo>
                <a:cubicBezTo>
                  <a:pt x="6740" y="541"/>
                  <a:pt x="6787" y="528"/>
                  <a:pt x="6844" y="528"/>
                </a:cubicBezTo>
                <a:cubicBezTo>
                  <a:pt x="6844" y="528"/>
                  <a:pt x="6844" y="528"/>
                  <a:pt x="6845" y="528"/>
                </a:cubicBezTo>
                <a:lnTo>
                  <a:pt x="6845" y="528"/>
                </a:lnTo>
                <a:cubicBezTo>
                  <a:pt x="6845" y="528"/>
                  <a:pt x="6845" y="528"/>
                  <a:pt x="6846" y="528"/>
                </a:cubicBezTo>
                <a:cubicBezTo>
                  <a:pt x="6901" y="528"/>
                  <a:pt x="6948" y="541"/>
                  <a:pt x="6996" y="568"/>
                </a:cubicBezTo>
                <a:cubicBezTo>
                  <a:pt x="7019" y="582"/>
                  <a:pt x="7038" y="596"/>
                  <a:pt x="7057" y="615"/>
                </a:cubicBezTo>
                <a:lnTo>
                  <a:pt x="7057" y="615"/>
                </a:lnTo>
                <a:cubicBezTo>
                  <a:pt x="7079" y="637"/>
                  <a:pt x="7095" y="658"/>
                  <a:pt x="7111" y="685"/>
                </a:cubicBezTo>
                <a:cubicBezTo>
                  <a:pt x="7137" y="731"/>
                  <a:pt x="7151" y="775"/>
                  <a:pt x="7155" y="828"/>
                </a:cubicBezTo>
                <a:lnTo>
                  <a:pt x="7155" y="830"/>
                </a:lnTo>
                <a:close/>
                <a:moveTo>
                  <a:pt x="7059" y="789"/>
                </a:moveTo>
                <a:cubicBezTo>
                  <a:pt x="7034" y="688"/>
                  <a:pt x="6946" y="616"/>
                  <a:pt x="6845" y="616"/>
                </a:cubicBezTo>
                <a:cubicBezTo>
                  <a:pt x="6743" y="616"/>
                  <a:pt x="6653" y="687"/>
                  <a:pt x="6627" y="789"/>
                </a:cubicBezTo>
                <a:lnTo>
                  <a:pt x="7059" y="789"/>
                </a:lnTo>
                <a:close/>
                <a:moveTo>
                  <a:pt x="2747" y="531"/>
                </a:moveTo>
                <a:lnTo>
                  <a:pt x="2747" y="531"/>
                </a:lnTo>
                <a:cubicBezTo>
                  <a:pt x="2698" y="531"/>
                  <a:pt x="2657" y="542"/>
                  <a:pt x="2614" y="566"/>
                </a:cubicBezTo>
                <a:cubicBezTo>
                  <a:pt x="2597" y="576"/>
                  <a:pt x="2583" y="586"/>
                  <a:pt x="2569" y="600"/>
                </a:cubicBezTo>
                <a:lnTo>
                  <a:pt x="2569" y="575"/>
                </a:lnTo>
                <a:lnTo>
                  <a:pt x="2569" y="575"/>
                </a:lnTo>
                <a:cubicBezTo>
                  <a:pt x="2569" y="574"/>
                  <a:pt x="2569" y="574"/>
                  <a:pt x="2569" y="574"/>
                </a:cubicBezTo>
                <a:cubicBezTo>
                  <a:pt x="2569" y="566"/>
                  <a:pt x="2567" y="559"/>
                  <a:pt x="2563" y="552"/>
                </a:cubicBezTo>
                <a:cubicBezTo>
                  <a:pt x="2561" y="549"/>
                  <a:pt x="2559" y="547"/>
                  <a:pt x="2557" y="544"/>
                </a:cubicBezTo>
                <a:lnTo>
                  <a:pt x="2557" y="544"/>
                </a:lnTo>
                <a:cubicBezTo>
                  <a:pt x="2554" y="541"/>
                  <a:pt x="2551" y="538"/>
                  <a:pt x="2547" y="536"/>
                </a:cubicBezTo>
                <a:cubicBezTo>
                  <a:pt x="2541" y="532"/>
                  <a:pt x="2534" y="531"/>
                  <a:pt x="2527" y="531"/>
                </a:cubicBezTo>
                <a:lnTo>
                  <a:pt x="2527" y="531"/>
                </a:lnTo>
                <a:lnTo>
                  <a:pt x="2527" y="531"/>
                </a:lnTo>
                <a:cubicBezTo>
                  <a:pt x="2526" y="531"/>
                  <a:pt x="2526" y="531"/>
                  <a:pt x="2525" y="531"/>
                </a:cubicBezTo>
                <a:cubicBezTo>
                  <a:pt x="2518" y="531"/>
                  <a:pt x="2511" y="533"/>
                  <a:pt x="2504" y="536"/>
                </a:cubicBezTo>
                <a:cubicBezTo>
                  <a:pt x="2497" y="540"/>
                  <a:pt x="2491" y="545"/>
                  <a:pt x="2488" y="552"/>
                </a:cubicBezTo>
                <a:cubicBezTo>
                  <a:pt x="2484" y="559"/>
                  <a:pt x="2483" y="566"/>
                  <a:pt x="2483" y="573"/>
                </a:cubicBezTo>
                <a:cubicBezTo>
                  <a:pt x="2483" y="574"/>
                  <a:pt x="2483" y="574"/>
                  <a:pt x="2483" y="575"/>
                </a:cubicBezTo>
                <a:lnTo>
                  <a:pt x="2483" y="1142"/>
                </a:lnTo>
                <a:lnTo>
                  <a:pt x="2484" y="1144"/>
                </a:lnTo>
                <a:lnTo>
                  <a:pt x="2484" y="1144"/>
                </a:lnTo>
                <a:lnTo>
                  <a:pt x="2487" y="1150"/>
                </a:lnTo>
                <a:lnTo>
                  <a:pt x="2487" y="1150"/>
                </a:lnTo>
                <a:cubicBezTo>
                  <a:pt x="2487" y="1150"/>
                  <a:pt x="2487" y="1150"/>
                  <a:pt x="2488" y="1150"/>
                </a:cubicBezTo>
                <a:cubicBezTo>
                  <a:pt x="2492" y="1158"/>
                  <a:pt x="2497" y="1163"/>
                  <a:pt x="2505" y="1167"/>
                </a:cubicBezTo>
                <a:cubicBezTo>
                  <a:pt x="2508" y="1169"/>
                  <a:pt x="2511" y="1171"/>
                  <a:pt x="2515" y="1172"/>
                </a:cubicBezTo>
                <a:lnTo>
                  <a:pt x="2527" y="1172"/>
                </a:lnTo>
                <a:lnTo>
                  <a:pt x="2527" y="1172"/>
                </a:lnTo>
                <a:cubicBezTo>
                  <a:pt x="2533" y="1172"/>
                  <a:pt x="2539" y="1170"/>
                  <a:pt x="2545" y="1167"/>
                </a:cubicBezTo>
                <a:lnTo>
                  <a:pt x="2545" y="1167"/>
                </a:lnTo>
                <a:cubicBezTo>
                  <a:pt x="2546" y="1167"/>
                  <a:pt x="2547" y="1167"/>
                  <a:pt x="2547" y="1166"/>
                </a:cubicBezTo>
                <a:cubicBezTo>
                  <a:pt x="2552" y="1164"/>
                  <a:pt x="2555" y="1161"/>
                  <a:pt x="2558" y="1156"/>
                </a:cubicBezTo>
                <a:lnTo>
                  <a:pt x="2558" y="1156"/>
                </a:lnTo>
                <a:lnTo>
                  <a:pt x="2560" y="1155"/>
                </a:lnTo>
                <a:lnTo>
                  <a:pt x="2560" y="1155"/>
                </a:lnTo>
                <a:lnTo>
                  <a:pt x="2560" y="1155"/>
                </a:lnTo>
                <a:cubicBezTo>
                  <a:pt x="2562" y="1153"/>
                  <a:pt x="2563" y="1151"/>
                  <a:pt x="2565" y="1149"/>
                </a:cubicBezTo>
                <a:cubicBezTo>
                  <a:pt x="2565" y="1148"/>
                  <a:pt x="2565" y="1147"/>
                  <a:pt x="2566" y="1146"/>
                </a:cubicBezTo>
                <a:lnTo>
                  <a:pt x="2569" y="1137"/>
                </a:lnTo>
                <a:lnTo>
                  <a:pt x="2569" y="795"/>
                </a:lnTo>
                <a:lnTo>
                  <a:pt x="2569" y="795"/>
                </a:lnTo>
                <a:cubicBezTo>
                  <a:pt x="2570" y="763"/>
                  <a:pt x="2576" y="736"/>
                  <a:pt x="2593" y="708"/>
                </a:cubicBezTo>
                <a:cubicBezTo>
                  <a:pt x="2601" y="694"/>
                  <a:pt x="2610" y="682"/>
                  <a:pt x="2622" y="670"/>
                </a:cubicBezTo>
                <a:lnTo>
                  <a:pt x="2622" y="670"/>
                </a:lnTo>
                <a:cubicBezTo>
                  <a:pt x="2634" y="658"/>
                  <a:pt x="2645" y="650"/>
                  <a:pt x="2660" y="641"/>
                </a:cubicBezTo>
                <a:cubicBezTo>
                  <a:pt x="2687" y="625"/>
                  <a:pt x="2715" y="618"/>
                  <a:pt x="2747" y="618"/>
                </a:cubicBezTo>
                <a:lnTo>
                  <a:pt x="2747" y="618"/>
                </a:lnTo>
                <a:cubicBezTo>
                  <a:pt x="2779" y="618"/>
                  <a:pt x="2807" y="626"/>
                  <a:pt x="2835" y="642"/>
                </a:cubicBezTo>
                <a:cubicBezTo>
                  <a:pt x="2863" y="658"/>
                  <a:pt x="2883" y="678"/>
                  <a:pt x="2900" y="707"/>
                </a:cubicBezTo>
                <a:cubicBezTo>
                  <a:pt x="2916" y="735"/>
                  <a:pt x="2923" y="762"/>
                  <a:pt x="2923" y="794"/>
                </a:cubicBezTo>
                <a:lnTo>
                  <a:pt x="2923" y="1129"/>
                </a:lnTo>
                <a:lnTo>
                  <a:pt x="2923" y="1129"/>
                </a:lnTo>
                <a:lnTo>
                  <a:pt x="2923" y="1130"/>
                </a:lnTo>
                <a:cubicBezTo>
                  <a:pt x="2923" y="1138"/>
                  <a:pt x="2925" y="1145"/>
                  <a:pt x="2929" y="1152"/>
                </a:cubicBezTo>
                <a:cubicBezTo>
                  <a:pt x="2933" y="1159"/>
                  <a:pt x="2938" y="1163"/>
                  <a:pt x="2945" y="1167"/>
                </a:cubicBezTo>
                <a:cubicBezTo>
                  <a:pt x="2952" y="1171"/>
                  <a:pt x="2959" y="1173"/>
                  <a:pt x="2967" y="1173"/>
                </a:cubicBezTo>
                <a:cubicBezTo>
                  <a:pt x="2975" y="1173"/>
                  <a:pt x="2981" y="1171"/>
                  <a:pt x="2988" y="1167"/>
                </a:cubicBezTo>
                <a:cubicBezTo>
                  <a:pt x="2992" y="1165"/>
                  <a:pt x="2995" y="1163"/>
                  <a:pt x="2997" y="1160"/>
                </a:cubicBezTo>
                <a:lnTo>
                  <a:pt x="2997" y="1160"/>
                </a:lnTo>
                <a:cubicBezTo>
                  <a:pt x="3001" y="1157"/>
                  <a:pt x="3003" y="1155"/>
                  <a:pt x="3005" y="1151"/>
                </a:cubicBezTo>
                <a:cubicBezTo>
                  <a:pt x="3009" y="1144"/>
                  <a:pt x="3010" y="1138"/>
                  <a:pt x="3010" y="1130"/>
                </a:cubicBezTo>
                <a:cubicBezTo>
                  <a:pt x="3010" y="1130"/>
                  <a:pt x="3010" y="1130"/>
                  <a:pt x="3010" y="1129"/>
                </a:cubicBezTo>
                <a:lnTo>
                  <a:pt x="3010" y="794"/>
                </a:lnTo>
                <a:lnTo>
                  <a:pt x="3010" y="794"/>
                </a:lnTo>
                <a:cubicBezTo>
                  <a:pt x="3010" y="746"/>
                  <a:pt x="2999" y="705"/>
                  <a:pt x="2975" y="663"/>
                </a:cubicBezTo>
                <a:cubicBezTo>
                  <a:pt x="2951" y="621"/>
                  <a:pt x="2921" y="590"/>
                  <a:pt x="2878" y="566"/>
                </a:cubicBezTo>
                <a:cubicBezTo>
                  <a:pt x="2836" y="542"/>
                  <a:pt x="2795" y="531"/>
                  <a:pt x="2747" y="531"/>
                </a:cubicBezTo>
                <a:close/>
                <a:moveTo>
                  <a:pt x="3617" y="625"/>
                </a:moveTo>
                <a:lnTo>
                  <a:pt x="3617" y="625"/>
                </a:lnTo>
                <a:cubicBezTo>
                  <a:pt x="3635" y="644"/>
                  <a:pt x="3648" y="662"/>
                  <a:pt x="3661" y="685"/>
                </a:cubicBezTo>
                <a:cubicBezTo>
                  <a:pt x="3692" y="738"/>
                  <a:pt x="3706" y="790"/>
                  <a:pt x="3706" y="851"/>
                </a:cubicBezTo>
                <a:cubicBezTo>
                  <a:pt x="3706" y="912"/>
                  <a:pt x="3692" y="964"/>
                  <a:pt x="3661" y="1017"/>
                </a:cubicBezTo>
                <a:cubicBezTo>
                  <a:pt x="3648" y="1040"/>
                  <a:pt x="3635" y="1058"/>
                  <a:pt x="3617" y="1077"/>
                </a:cubicBezTo>
                <a:lnTo>
                  <a:pt x="3617" y="1077"/>
                </a:lnTo>
                <a:cubicBezTo>
                  <a:pt x="3595" y="1101"/>
                  <a:pt x="3574" y="1118"/>
                  <a:pt x="3547" y="1134"/>
                </a:cubicBezTo>
                <a:cubicBezTo>
                  <a:pt x="3500" y="1161"/>
                  <a:pt x="3453" y="1173"/>
                  <a:pt x="3400" y="1173"/>
                </a:cubicBezTo>
                <a:cubicBezTo>
                  <a:pt x="3346" y="1173"/>
                  <a:pt x="3301" y="1161"/>
                  <a:pt x="3254" y="1134"/>
                </a:cubicBezTo>
                <a:cubicBezTo>
                  <a:pt x="3227" y="1118"/>
                  <a:pt x="3205" y="1101"/>
                  <a:pt x="3184" y="1077"/>
                </a:cubicBezTo>
                <a:lnTo>
                  <a:pt x="3184" y="1077"/>
                </a:lnTo>
                <a:cubicBezTo>
                  <a:pt x="3166" y="1058"/>
                  <a:pt x="3152" y="1040"/>
                  <a:pt x="3139" y="1017"/>
                </a:cubicBezTo>
                <a:cubicBezTo>
                  <a:pt x="3109" y="964"/>
                  <a:pt x="3095" y="912"/>
                  <a:pt x="3095" y="851"/>
                </a:cubicBezTo>
                <a:cubicBezTo>
                  <a:pt x="3095" y="790"/>
                  <a:pt x="3109" y="738"/>
                  <a:pt x="3139" y="685"/>
                </a:cubicBezTo>
                <a:cubicBezTo>
                  <a:pt x="3152" y="662"/>
                  <a:pt x="3166" y="644"/>
                  <a:pt x="3184" y="625"/>
                </a:cubicBezTo>
                <a:lnTo>
                  <a:pt x="3184" y="625"/>
                </a:lnTo>
                <a:cubicBezTo>
                  <a:pt x="3205" y="602"/>
                  <a:pt x="3226" y="585"/>
                  <a:pt x="3254" y="569"/>
                </a:cubicBezTo>
                <a:cubicBezTo>
                  <a:pt x="3300" y="542"/>
                  <a:pt x="3345" y="530"/>
                  <a:pt x="3400" y="530"/>
                </a:cubicBezTo>
                <a:cubicBezTo>
                  <a:pt x="3454" y="530"/>
                  <a:pt x="3500" y="542"/>
                  <a:pt x="3547" y="569"/>
                </a:cubicBezTo>
                <a:cubicBezTo>
                  <a:pt x="3575" y="585"/>
                  <a:pt x="3596" y="602"/>
                  <a:pt x="3617" y="625"/>
                </a:cubicBezTo>
                <a:close/>
                <a:moveTo>
                  <a:pt x="3618" y="851"/>
                </a:moveTo>
                <a:lnTo>
                  <a:pt x="3618" y="851"/>
                </a:lnTo>
                <a:lnTo>
                  <a:pt x="3618" y="850"/>
                </a:lnTo>
                <a:cubicBezTo>
                  <a:pt x="3618" y="805"/>
                  <a:pt x="3608" y="767"/>
                  <a:pt x="3585" y="728"/>
                </a:cubicBezTo>
                <a:cubicBezTo>
                  <a:pt x="3576" y="712"/>
                  <a:pt x="3566" y="699"/>
                  <a:pt x="3553" y="684"/>
                </a:cubicBezTo>
                <a:lnTo>
                  <a:pt x="3553" y="684"/>
                </a:lnTo>
                <a:cubicBezTo>
                  <a:pt x="3538" y="667"/>
                  <a:pt x="3522" y="655"/>
                  <a:pt x="3502" y="643"/>
                </a:cubicBezTo>
                <a:cubicBezTo>
                  <a:pt x="3470" y="624"/>
                  <a:pt x="3438" y="616"/>
                  <a:pt x="3400" y="616"/>
                </a:cubicBezTo>
                <a:cubicBezTo>
                  <a:pt x="3362" y="616"/>
                  <a:pt x="3330" y="624"/>
                  <a:pt x="3297" y="643"/>
                </a:cubicBezTo>
                <a:cubicBezTo>
                  <a:pt x="3277" y="655"/>
                  <a:pt x="3262" y="667"/>
                  <a:pt x="3247" y="684"/>
                </a:cubicBezTo>
                <a:lnTo>
                  <a:pt x="3247" y="684"/>
                </a:lnTo>
                <a:cubicBezTo>
                  <a:pt x="3234" y="699"/>
                  <a:pt x="3223" y="712"/>
                  <a:pt x="3214" y="728"/>
                </a:cubicBezTo>
                <a:cubicBezTo>
                  <a:pt x="3191" y="767"/>
                  <a:pt x="3182" y="805"/>
                  <a:pt x="3182" y="850"/>
                </a:cubicBezTo>
                <a:lnTo>
                  <a:pt x="3182" y="851"/>
                </a:lnTo>
                <a:lnTo>
                  <a:pt x="3182" y="851"/>
                </a:lnTo>
                <a:cubicBezTo>
                  <a:pt x="3182" y="852"/>
                  <a:pt x="3182" y="852"/>
                  <a:pt x="3182" y="852"/>
                </a:cubicBezTo>
                <a:cubicBezTo>
                  <a:pt x="3182" y="897"/>
                  <a:pt x="3192" y="935"/>
                  <a:pt x="3214" y="973"/>
                </a:cubicBezTo>
                <a:cubicBezTo>
                  <a:pt x="3224" y="990"/>
                  <a:pt x="3234" y="1003"/>
                  <a:pt x="3247" y="1017"/>
                </a:cubicBezTo>
                <a:lnTo>
                  <a:pt x="3247" y="1017"/>
                </a:lnTo>
                <a:cubicBezTo>
                  <a:pt x="3262" y="1034"/>
                  <a:pt x="3277" y="1047"/>
                  <a:pt x="3297" y="1058"/>
                </a:cubicBezTo>
                <a:cubicBezTo>
                  <a:pt x="3330" y="1077"/>
                  <a:pt x="3362" y="1085"/>
                  <a:pt x="3400" y="1085"/>
                </a:cubicBezTo>
                <a:cubicBezTo>
                  <a:pt x="3438" y="1085"/>
                  <a:pt x="3470" y="1077"/>
                  <a:pt x="3503" y="1058"/>
                </a:cubicBezTo>
                <a:cubicBezTo>
                  <a:pt x="3523" y="1047"/>
                  <a:pt x="3538" y="1034"/>
                  <a:pt x="3553" y="1017"/>
                </a:cubicBezTo>
                <a:lnTo>
                  <a:pt x="3553" y="1017"/>
                </a:lnTo>
                <a:cubicBezTo>
                  <a:pt x="3566" y="1003"/>
                  <a:pt x="3576" y="990"/>
                  <a:pt x="3586" y="973"/>
                </a:cubicBezTo>
                <a:cubicBezTo>
                  <a:pt x="3608" y="935"/>
                  <a:pt x="3618" y="897"/>
                  <a:pt x="3618" y="852"/>
                </a:cubicBezTo>
                <a:cubicBezTo>
                  <a:pt x="3618" y="852"/>
                  <a:pt x="3618" y="852"/>
                  <a:pt x="3618" y="851"/>
                </a:cubicBezTo>
                <a:close/>
                <a:moveTo>
                  <a:pt x="4562" y="534"/>
                </a:moveTo>
                <a:lnTo>
                  <a:pt x="4562" y="534"/>
                </a:lnTo>
                <a:lnTo>
                  <a:pt x="4562" y="534"/>
                </a:lnTo>
                <a:cubicBezTo>
                  <a:pt x="4557" y="532"/>
                  <a:pt x="4552" y="531"/>
                  <a:pt x="4546" y="531"/>
                </a:cubicBezTo>
                <a:lnTo>
                  <a:pt x="4546" y="531"/>
                </a:lnTo>
                <a:lnTo>
                  <a:pt x="4546" y="531"/>
                </a:lnTo>
                <a:cubicBezTo>
                  <a:pt x="4538" y="531"/>
                  <a:pt x="4532" y="533"/>
                  <a:pt x="4525" y="537"/>
                </a:cubicBezTo>
                <a:cubicBezTo>
                  <a:pt x="4524" y="538"/>
                  <a:pt x="4523" y="538"/>
                  <a:pt x="4522" y="538"/>
                </a:cubicBezTo>
                <a:lnTo>
                  <a:pt x="4522" y="538"/>
                </a:lnTo>
                <a:cubicBezTo>
                  <a:pt x="4516" y="542"/>
                  <a:pt x="4510" y="547"/>
                  <a:pt x="4507" y="554"/>
                </a:cubicBezTo>
                <a:cubicBezTo>
                  <a:pt x="4506" y="555"/>
                  <a:pt x="4506" y="556"/>
                  <a:pt x="4505" y="558"/>
                </a:cubicBezTo>
                <a:lnTo>
                  <a:pt x="4505" y="558"/>
                </a:lnTo>
                <a:lnTo>
                  <a:pt x="4338" y="1015"/>
                </a:lnTo>
                <a:lnTo>
                  <a:pt x="4209" y="708"/>
                </a:lnTo>
                <a:lnTo>
                  <a:pt x="4209" y="708"/>
                </a:lnTo>
                <a:lnTo>
                  <a:pt x="4209" y="708"/>
                </a:lnTo>
                <a:cubicBezTo>
                  <a:pt x="4209" y="707"/>
                  <a:pt x="4208" y="706"/>
                  <a:pt x="4208" y="705"/>
                </a:cubicBezTo>
                <a:cubicBezTo>
                  <a:pt x="4204" y="698"/>
                  <a:pt x="4199" y="693"/>
                  <a:pt x="4192" y="689"/>
                </a:cubicBezTo>
                <a:lnTo>
                  <a:pt x="4192" y="689"/>
                </a:lnTo>
                <a:cubicBezTo>
                  <a:pt x="4191" y="688"/>
                  <a:pt x="4190" y="688"/>
                  <a:pt x="4189" y="687"/>
                </a:cubicBezTo>
                <a:cubicBezTo>
                  <a:pt x="4182" y="683"/>
                  <a:pt x="4175" y="682"/>
                  <a:pt x="4168" y="682"/>
                </a:cubicBezTo>
                <a:cubicBezTo>
                  <a:pt x="4167" y="682"/>
                  <a:pt x="4167" y="682"/>
                  <a:pt x="4167" y="682"/>
                </a:cubicBezTo>
                <a:lnTo>
                  <a:pt x="4167" y="682"/>
                </a:lnTo>
                <a:cubicBezTo>
                  <a:pt x="4159" y="682"/>
                  <a:pt x="4152" y="684"/>
                  <a:pt x="4145" y="688"/>
                </a:cubicBezTo>
                <a:cubicBezTo>
                  <a:pt x="4144" y="689"/>
                  <a:pt x="4144" y="688"/>
                  <a:pt x="4143" y="689"/>
                </a:cubicBezTo>
                <a:lnTo>
                  <a:pt x="4143" y="689"/>
                </a:lnTo>
                <a:lnTo>
                  <a:pt x="4143" y="689"/>
                </a:lnTo>
                <a:cubicBezTo>
                  <a:pt x="4136" y="693"/>
                  <a:pt x="4132" y="697"/>
                  <a:pt x="4128" y="704"/>
                </a:cubicBezTo>
                <a:cubicBezTo>
                  <a:pt x="4127" y="705"/>
                  <a:pt x="4126" y="707"/>
                  <a:pt x="4126" y="708"/>
                </a:cubicBezTo>
                <a:lnTo>
                  <a:pt x="4125" y="708"/>
                </a:lnTo>
                <a:lnTo>
                  <a:pt x="3996" y="1015"/>
                </a:lnTo>
                <a:lnTo>
                  <a:pt x="3829" y="558"/>
                </a:lnTo>
                <a:lnTo>
                  <a:pt x="3828" y="558"/>
                </a:lnTo>
                <a:lnTo>
                  <a:pt x="3828" y="558"/>
                </a:lnTo>
                <a:cubicBezTo>
                  <a:pt x="3827" y="555"/>
                  <a:pt x="3826" y="553"/>
                  <a:pt x="3825" y="551"/>
                </a:cubicBezTo>
                <a:cubicBezTo>
                  <a:pt x="3822" y="545"/>
                  <a:pt x="3818" y="541"/>
                  <a:pt x="3812" y="538"/>
                </a:cubicBezTo>
                <a:lnTo>
                  <a:pt x="3812" y="538"/>
                </a:lnTo>
                <a:cubicBezTo>
                  <a:pt x="3811" y="537"/>
                  <a:pt x="3811" y="537"/>
                  <a:pt x="3810" y="536"/>
                </a:cubicBezTo>
                <a:cubicBezTo>
                  <a:pt x="3803" y="531"/>
                  <a:pt x="3796" y="530"/>
                  <a:pt x="3788" y="530"/>
                </a:cubicBezTo>
                <a:lnTo>
                  <a:pt x="3788" y="530"/>
                </a:lnTo>
                <a:lnTo>
                  <a:pt x="3788" y="530"/>
                </a:lnTo>
                <a:cubicBezTo>
                  <a:pt x="3782" y="530"/>
                  <a:pt x="3777" y="531"/>
                  <a:pt x="3772" y="534"/>
                </a:cubicBezTo>
                <a:lnTo>
                  <a:pt x="3771" y="534"/>
                </a:lnTo>
                <a:lnTo>
                  <a:pt x="3771" y="534"/>
                </a:lnTo>
                <a:cubicBezTo>
                  <a:pt x="3770" y="534"/>
                  <a:pt x="3769" y="535"/>
                  <a:pt x="3768" y="535"/>
                </a:cubicBezTo>
                <a:cubicBezTo>
                  <a:pt x="3761" y="539"/>
                  <a:pt x="3756" y="545"/>
                  <a:pt x="3752" y="552"/>
                </a:cubicBezTo>
                <a:cubicBezTo>
                  <a:pt x="3747" y="559"/>
                  <a:pt x="3746" y="566"/>
                  <a:pt x="3745" y="574"/>
                </a:cubicBezTo>
                <a:lnTo>
                  <a:pt x="3745" y="574"/>
                </a:lnTo>
                <a:cubicBezTo>
                  <a:pt x="3746" y="580"/>
                  <a:pt x="3747" y="585"/>
                  <a:pt x="3749" y="590"/>
                </a:cubicBezTo>
                <a:lnTo>
                  <a:pt x="3749" y="590"/>
                </a:lnTo>
                <a:lnTo>
                  <a:pt x="3955" y="1144"/>
                </a:lnTo>
                <a:lnTo>
                  <a:pt x="3955" y="1144"/>
                </a:lnTo>
                <a:lnTo>
                  <a:pt x="3955" y="1144"/>
                </a:lnTo>
                <a:cubicBezTo>
                  <a:pt x="3956" y="1147"/>
                  <a:pt x="3957" y="1149"/>
                  <a:pt x="3959" y="1151"/>
                </a:cubicBezTo>
                <a:cubicBezTo>
                  <a:pt x="3960" y="1153"/>
                  <a:pt x="3961" y="1155"/>
                  <a:pt x="3962" y="1156"/>
                </a:cubicBezTo>
                <a:lnTo>
                  <a:pt x="3962" y="1156"/>
                </a:lnTo>
                <a:cubicBezTo>
                  <a:pt x="3965" y="1159"/>
                  <a:pt x="3968" y="1161"/>
                  <a:pt x="3971" y="1163"/>
                </a:cubicBezTo>
                <a:cubicBezTo>
                  <a:pt x="3971" y="1164"/>
                  <a:pt x="3972" y="1164"/>
                  <a:pt x="3972" y="1164"/>
                </a:cubicBezTo>
                <a:lnTo>
                  <a:pt x="3975" y="1167"/>
                </a:lnTo>
                <a:lnTo>
                  <a:pt x="3975" y="1167"/>
                </a:lnTo>
                <a:cubicBezTo>
                  <a:pt x="3977" y="1168"/>
                  <a:pt x="3979" y="1168"/>
                  <a:pt x="3982" y="1168"/>
                </a:cubicBezTo>
                <a:lnTo>
                  <a:pt x="3982" y="1168"/>
                </a:lnTo>
                <a:cubicBezTo>
                  <a:pt x="3987" y="1171"/>
                  <a:pt x="3991" y="1172"/>
                  <a:pt x="3997" y="1172"/>
                </a:cubicBezTo>
                <a:lnTo>
                  <a:pt x="3997" y="1172"/>
                </a:lnTo>
                <a:lnTo>
                  <a:pt x="3997" y="1172"/>
                </a:lnTo>
                <a:cubicBezTo>
                  <a:pt x="4005" y="1171"/>
                  <a:pt x="4011" y="1169"/>
                  <a:pt x="4018" y="1166"/>
                </a:cubicBezTo>
                <a:cubicBezTo>
                  <a:pt x="4019" y="1165"/>
                  <a:pt x="4019" y="1165"/>
                  <a:pt x="4020" y="1164"/>
                </a:cubicBezTo>
                <a:lnTo>
                  <a:pt x="4020" y="1164"/>
                </a:lnTo>
                <a:cubicBezTo>
                  <a:pt x="4026" y="1161"/>
                  <a:pt x="4029" y="1156"/>
                  <a:pt x="4033" y="1150"/>
                </a:cubicBezTo>
                <a:cubicBezTo>
                  <a:pt x="4033" y="1149"/>
                  <a:pt x="4035" y="1147"/>
                  <a:pt x="4036" y="1145"/>
                </a:cubicBezTo>
                <a:lnTo>
                  <a:pt x="4036" y="1145"/>
                </a:lnTo>
                <a:lnTo>
                  <a:pt x="4167" y="833"/>
                </a:lnTo>
                <a:lnTo>
                  <a:pt x="4298" y="1144"/>
                </a:lnTo>
                <a:lnTo>
                  <a:pt x="4298" y="1144"/>
                </a:lnTo>
                <a:lnTo>
                  <a:pt x="4298" y="1144"/>
                </a:lnTo>
                <a:cubicBezTo>
                  <a:pt x="4298" y="1146"/>
                  <a:pt x="4299" y="1148"/>
                  <a:pt x="4301" y="1150"/>
                </a:cubicBezTo>
                <a:cubicBezTo>
                  <a:pt x="4304" y="1156"/>
                  <a:pt x="4307" y="1160"/>
                  <a:pt x="4312" y="1163"/>
                </a:cubicBezTo>
                <a:lnTo>
                  <a:pt x="4312" y="1163"/>
                </a:lnTo>
                <a:cubicBezTo>
                  <a:pt x="4314" y="1164"/>
                  <a:pt x="4316" y="1165"/>
                  <a:pt x="4317" y="1166"/>
                </a:cubicBezTo>
                <a:cubicBezTo>
                  <a:pt x="4323" y="1170"/>
                  <a:pt x="4327" y="1171"/>
                  <a:pt x="4333" y="1172"/>
                </a:cubicBezTo>
                <a:lnTo>
                  <a:pt x="4339" y="1172"/>
                </a:lnTo>
                <a:lnTo>
                  <a:pt x="4339" y="1172"/>
                </a:lnTo>
                <a:cubicBezTo>
                  <a:pt x="4344" y="1172"/>
                  <a:pt x="4349" y="1171"/>
                  <a:pt x="4353" y="1170"/>
                </a:cubicBezTo>
                <a:lnTo>
                  <a:pt x="4353" y="1170"/>
                </a:lnTo>
                <a:cubicBezTo>
                  <a:pt x="4356" y="1169"/>
                  <a:pt x="4358" y="1168"/>
                  <a:pt x="4360" y="1166"/>
                </a:cubicBezTo>
                <a:cubicBezTo>
                  <a:pt x="4362" y="1165"/>
                  <a:pt x="4363" y="1164"/>
                  <a:pt x="4365" y="1163"/>
                </a:cubicBezTo>
                <a:lnTo>
                  <a:pt x="4365" y="1163"/>
                </a:lnTo>
                <a:cubicBezTo>
                  <a:pt x="4370" y="1159"/>
                  <a:pt x="4374" y="1155"/>
                  <a:pt x="4378" y="1149"/>
                </a:cubicBezTo>
                <a:cubicBezTo>
                  <a:pt x="4379" y="1146"/>
                  <a:pt x="4380" y="1145"/>
                  <a:pt x="4381" y="1142"/>
                </a:cubicBezTo>
                <a:lnTo>
                  <a:pt x="4381" y="1142"/>
                </a:lnTo>
                <a:lnTo>
                  <a:pt x="4586" y="590"/>
                </a:lnTo>
                <a:lnTo>
                  <a:pt x="4586" y="590"/>
                </a:lnTo>
                <a:cubicBezTo>
                  <a:pt x="4588" y="585"/>
                  <a:pt x="4589" y="580"/>
                  <a:pt x="4589" y="574"/>
                </a:cubicBezTo>
                <a:lnTo>
                  <a:pt x="4589" y="574"/>
                </a:lnTo>
                <a:cubicBezTo>
                  <a:pt x="4589" y="566"/>
                  <a:pt x="4587" y="560"/>
                  <a:pt x="4583" y="553"/>
                </a:cubicBezTo>
                <a:cubicBezTo>
                  <a:pt x="4579" y="546"/>
                  <a:pt x="4574" y="541"/>
                  <a:pt x="4567" y="536"/>
                </a:cubicBezTo>
                <a:cubicBezTo>
                  <a:pt x="4565" y="536"/>
                  <a:pt x="4564" y="535"/>
                  <a:pt x="4562" y="53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 SKO">
  <p:cSld name="Quote - SF Blue SKO">
    <p:bg>
      <p:bgPr>
        <a:solidFill>
          <a:schemeClr val="accen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0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20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2" name="Google Shape;92;p2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2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2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5" name="Google Shape;95;p2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" name="Google Shape;96;p20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Layout">
  <p:cSld name="Split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1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1"/>
          <p:cNvSpPr/>
          <p:nvPr/>
        </p:nvSpPr>
        <p:spPr>
          <a:xfrm>
            <a:off x="4574381" y="2416970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1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1"/>
          <p:cNvSpPr/>
          <p:nvPr/>
        </p:nvSpPr>
        <p:spPr>
          <a:xfrm>
            <a:off x="6491288" y="2753536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1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1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1"/>
          <p:cNvSpPr/>
          <p:nvPr/>
        </p:nvSpPr>
        <p:spPr>
          <a:xfrm>
            <a:off x="4574381" y="2416970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4819650" y="904875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21"/>
          <p:cNvSpPr/>
          <p:nvPr/>
        </p:nvSpPr>
        <p:spPr>
          <a:xfrm>
            <a:off x="6491288" y="2753536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1"/>
          <p:cNvSpPr txBox="1"/>
          <p:nvPr>
            <p:ph idx="2" type="body"/>
          </p:nvPr>
        </p:nvSpPr>
        <p:spPr>
          <a:xfrm>
            <a:off x="302895" y="384572"/>
            <a:ext cx="3997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304563" y="937498"/>
            <a:ext cx="400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500"/>
              <a:buNone/>
              <a:defRPr sz="15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1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2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2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18" name="Google Shape;118;p22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9" name="Google Shape;119;p22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0" name="Google Shape;120;p22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1" name="Google Shape;121;p22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2" name="Google Shape;122;p2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">
  <p:cSld name="Quote - Frost">
    <p:bg>
      <p:bgPr>
        <a:solidFill>
          <a:schemeClr val="accent3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3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p23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27" name="Google Shape;127;p2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8" name="Google Shape;128;p2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9" name="Google Shape;129;p2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0" name="Google Shape;130;p2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1" name="Google Shape;131;p2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">
  <p:cSld name="Quote - Tangerine">
    <p:bg>
      <p:bgPr>
        <a:solidFill>
          <a:schemeClr val="accent4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24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36" name="Google Shape;136;p2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" name="Google Shape;137;p2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" name="Google Shape;138;p2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0" name="Google Shape;140;p24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">
  <p:cSld name="Quote - Violet">
    <p:bg>
      <p:bgPr>
        <a:solidFill>
          <a:schemeClr val="accent5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25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25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45" name="Google Shape;145;p2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6" name="Google Shape;146;p2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7" name="Google Shape;147;p2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8" name="Google Shape;148;p2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9" name="Google Shape;149;p25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">
  <p:cSld name="Quote - Punchy">
    <p:bg>
      <p:bgPr>
        <a:solidFill>
          <a:schemeClr val="accent6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26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" name="Google Shape;153;p26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154" name="Google Shape;154;p26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5" name="Google Shape;155;p26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6" name="Google Shape;156;p26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7" name="Google Shape;157;p26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58" name="Google Shape;158;p26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Image">
  <p:cSld name="Title - Image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428388" y="1177291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1" name="Google Shape;161;p27"/>
          <p:cNvSpPr txBox="1"/>
          <p:nvPr>
            <p:ph idx="2" type="body"/>
          </p:nvPr>
        </p:nvSpPr>
        <p:spPr>
          <a:xfrm>
            <a:off x="428388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1575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sz="105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3" name="Google Shape;163;p27"/>
          <p:cNvSpPr/>
          <p:nvPr/>
        </p:nvSpPr>
        <p:spPr>
          <a:xfrm>
            <a:off x="0" y="4817745"/>
            <a:ext cx="5316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7"/>
          <p:cNvSpPr/>
          <p:nvPr/>
        </p:nvSpPr>
        <p:spPr>
          <a:xfrm>
            <a:off x="0" y="4817745"/>
            <a:ext cx="531600" cy="3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ver-Summit2019">
  <p:cSld name="Cover-Summit2019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594361" y="1510916"/>
            <a:ext cx="79554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i="0" sz="4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3" name="Google Shape;173;p29"/>
          <p:cNvSpPr txBox="1"/>
          <p:nvPr>
            <p:ph idx="2" type="body"/>
          </p:nvPr>
        </p:nvSpPr>
        <p:spPr>
          <a:xfrm>
            <a:off x="594361" y="3268880"/>
            <a:ext cx="7955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4" name="Google Shape;174;p2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9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013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060" y="371889"/>
            <a:ext cx="1325877" cy="7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vider Orange-Summit2019">
  <p:cSld name="Divider Orange-Summit2019">
    <p:bg>
      <p:bgPr>
        <a:solidFill>
          <a:schemeClr val="lt1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594360" y="1645920"/>
            <a:ext cx="7955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2" type="body"/>
          </p:nvPr>
        </p:nvSpPr>
        <p:spPr>
          <a:xfrm>
            <a:off x="594360" y="3383280"/>
            <a:ext cx="795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30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060" y="371889"/>
            <a:ext cx="1325877" cy="7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ivider Blue-Summit2019">
  <p:cSld name="1_Divider Blue-Summit2019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594360" y="1645920"/>
            <a:ext cx="79554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i="0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2" type="body"/>
          </p:nvPr>
        </p:nvSpPr>
        <p:spPr>
          <a:xfrm>
            <a:off x="594361" y="3378945"/>
            <a:ext cx="7955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31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1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060" y="371889"/>
            <a:ext cx="1325877" cy="728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bg>
      <p:bgPr>
        <a:solidFill>
          <a:schemeClr val="lt1">
            <a:alpha val="8630"/>
          </a:scheme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2"/>
          <p:cNvSpPr txBox="1"/>
          <p:nvPr>
            <p:ph idx="1" type="body"/>
          </p:nvPr>
        </p:nvSpPr>
        <p:spPr>
          <a:xfrm>
            <a:off x="594361" y="1554480"/>
            <a:ext cx="7955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None/>
              <a:defRPr b="1" i="0" sz="5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2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9060" y="3959820"/>
            <a:ext cx="1325877" cy="72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>
            <p:ph idx="2" type="body"/>
          </p:nvPr>
        </p:nvSpPr>
        <p:spPr>
          <a:xfrm>
            <a:off x="594361" y="2699677"/>
            <a:ext cx="79554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1" sz="1400" cap="none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277178" y="222662"/>
            <a:ext cx="8589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33"/>
          <p:cNvSpPr txBox="1"/>
          <p:nvPr>
            <p:ph idx="2" type="body"/>
          </p:nvPr>
        </p:nvSpPr>
        <p:spPr>
          <a:xfrm>
            <a:off x="271344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33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3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280011" y="992625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34"/>
          <p:cNvSpPr txBox="1"/>
          <p:nvPr>
            <p:ph idx="2" type="body"/>
          </p:nvPr>
        </p:nvSpPr>
        <p:spPr>
          <a:xfrm>
            <a:off x="277178" y="240476"/>
            <a:ext cx="85896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34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34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-Summit2019">
  <p:cSld name="Agenda-Summit2019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5"/>
          <p:cNvPicPr preferRelativeResize="0"/>
          <p:nvPr/>
        </p:nvPicPr>
        <p:blipFill rotWithShape="1">
          <a:blip r:embed="rId2">
            <a:alphaModFix amt="39000"/>
          </a:blip>
          <a:srcRect b="0" l="0" r="0" t="0"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5"/>
          <p:cNvSpPr txBox="1"/>
          <p:nvPr>
            <p:ph idx="1" type="body"/>
          </p:nvPr>
        </p:nvSpPr>
        <p:spPr>
          <a:xfrm>
            <a:off x="277178" y="231569"/>
            <a:ext cx="85896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35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4" name="Google Shape;214;p35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Layout">
  <p:cSld name="Split Layou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6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6"/>
          <p:cNvSpPr/>
          <p:nvPr/>
        </p:nvSpPr>
        <p:spPr>
          <a:xfrm>
            <a:off x="4574381" y="2416970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6"/>
          <p:cNvSpPr/>
          <p:nvPr/>
        </p:nvSpPr>
        <p:spPr>
          <a:xfrm>
            <a:off x="6491288" y="2753536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6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574381" y="2416970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6"/>
          <p:cNvSpPr txBox="1"/>
          <p:nvPr>
            <p:ph idx="1" type="body"/>
          </p:nvPr>
        </p:nvSpPr>
        <p:spPr>
          <a:xfrm>
            <a:off x="4819650" y="904875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7" name="Google Shape;227;p36"/>
          <p:cNvSpPr/>
          <p:nvPr/>
        </p:nvSpPr>
        <p:spPr>
          <a:xfrm>
            <a:off x="6491288" y="2753536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6"/>
          <p:cNvSpPr txBox="1"/>
          <p:nvPr>
            <p:ph idx="2" type="body"/>
          </p:nvPr>
        </p:nvSpPr>
        <p:spPr>
          <a:xfrm>
            <a:off x="302895" y="384572"/>
            <a:ext cx="3997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3" type="body"/>
          </p:nvPr>
        </p:nvSpPr>
        <p:spPr>
          <a:xfrm>
            <a:off x="304563" y="937498"/>
            <a:ext cx="400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500"/>
              <a:buNone/>
              <a:defRPr sz="15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36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6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6"/>
          <p:cNvSpPr txBox="1"/>
          <p:nvPr/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37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7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37" name="Google Shape;237;p37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8" name="Google Shape;238;p37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39" name="Google Shape;239;p37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0" name="Google Shape;240;p37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41" name="Google Shape;241;p37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">
  <p:cSld name="Quote - Frost">
    <p:bg>
      <p:bgPr>
        <a:solidFill>
          <a:schemeClr val="accent3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38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38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46" name="Google Shape;246;p3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7" name="Google Shape;247;p3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8" name="Google Shape;248;p3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49" name="Google Shape;249;p3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0" name="Google Shape;250;p38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">
  <p:cSld name="Quote - Tangerine">
    <p:bg>
      <p:bgPr>
        <a:solidFill>
          <a:schemeClr val="accent4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39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39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55" name="Google Shape;255;p3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6" name="Google Shape;256;p3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7" name="Google Shape;257;p3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58" name="Google Shape;258;p3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59" name="Google Shape;259;p3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">
  <p:cSld name="Quote - Violet">
    <p:bg>
      <p:bgPr>
        <a:solidFill>
          <a:schemeClr val="accent5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2" name="Google Shape;262;p40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40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64" name="Google Shape;264;p40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5" name="Google Shape;265;p40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6" name="Google Shape;266;p40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40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8" name="Google Shape;268;p40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">
  <p:cSld name="Quote - Punchy">
    <p:bg>
      <p:bgPr>
        <a:solidFill>
          <a:schemeClr val="accent6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1" name="Google Shape;271;p41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41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273" name="Google Shape;273;p4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800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4" name="Google Shape;274;p4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5" name="Google Shape;275;p4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76" name="Google Shape;276;p4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88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77" name="Google Shape;277;p41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ll">
  <p:cSld name="Null">
    <p:bg>
      <p:bgPr>
        <a:solidFill>
          <a:srgbClr val="00354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Light">
  <p:cSld name="Title - Light">
    <p:bg>
      <p:bgPr>
        <a:solidFill>
          <a:schemeClr val="lt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4"/>
          <p:cNvSpPr/>
          <p:nvPr/>
        </p:nvSpPr>
        <p:spPr>
          <a:xfrm>
            <a:off x="0" y="2183285"/>
            <a:ext cx="2112943" cy="2960216"/>
          </a:xfrm>
          <a:custGeom>
            <a:rect b="b" l="l" r="r" t="t"/>
            <a:pathLst>
              <a:path extrusionOk="0" h="3946954" w="2817257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12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4"/>
          <p:cNvSpPr txBox="1"/>
          <p:nvPr>
            <p:ph idx="1" type="body"/>
          </p:nvPr>
        </p:nvSpPr>
        <p:spPr>
          <a:xfrm>
            <a:off x="428387" y="1177290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idx="2" type="body"/>
          </p:nvPr>
        </p:nvSpPr>
        <p:spPr>
          <a:xfrm>
            <a:off x="428387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3" type="body"/>
          </p:nvPr>
        </p:nvSpPr>
        <p:spPr>
          <a:xfrm>
            <a:off x="428387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100"/>
              <a:buFont typeface="Arial"/>
              <a:buNone/>
              <a:defRPr b="1" i="0" sz="11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8" name="Google Shape;288;p44"/>
          <p:cNvSpPr/>
          <p:nvPr/>
        </p:nvSpPr>
        <p:spPr>
          <a:xfrm rot="-5400000">
            <a:off x="5887745" y="1887244"/>
            <a:ext cx="2176991" cy="4335519"/>
          </a:xfrm>
          <a:custGeom>
            <a:rect b="b" l="l" r="r" t="t"/>
            <a:pathLst>
              <a:path extrusionOk="0" h="5780692" w="2902655">
                <a:moveTo>
                  <a:pt x="2902655" y="5004581"/>
                </a:moveTo>
                <a:lnTo>
                  <a:pt x="2452511" y="5780692"/>
                </a:ln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3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4"/>
          <p:cNvSpPr/>
          <p:nvPr/>
        </p:nvSpPr>
        <p:spPr>
          <a:xfrm>
            <a:off x="5872163" y="211931"/>
            <a:ext cx="3271838" cy="4833940"/>
          </a:xfrm>
          <a:custGeom>
            <a:rect b="b" l="l" r="r" t="t"/>
            <a:pathLst>
              <a:path extrusionOk="0" h="2026" w="1373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4"/>
          <p:cNvSpPr/>
          <p:nvPr/>
        </p:nvSpPr>
        <p:spPr>
          <a:xfrm>
            <a:off x="493251" y="501413"/>
            <a:ext cx="1999394" cy="457197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/>
          <p:nvPr/>
        </p:nvSpPr>
        <p:spPr>
          <a:xfrm>
            <a:off x="0" y="4783455"/>
            <a:ext cx="6114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45"/>
          <p:cNvGrpSpPr/>
          <p:nvPr/>
        </p:nvGrpSpPr>
        <p:grpSpPr>
          <a:xfrm>
            <a:off x="345152" y="4876022"/>
            <a:ext cx="135124" cy="133368"/>
            <a:chOff x="2940050" y="1514475"/>
            <a:chExt cx="4643437" cy="4583110"/>
          </a:xfrm>
        </p:grpSpPr>
        <p:sp>
          <p:nvSpPr>
            <p:cNvPr id="295" name="Google Shape;295;p45"/>
            <p:cNvSpPr/>
            <p:nvPr/>
          </p:nvSpPr>
          <p:spPr>
            <a:xfrm>
              <a:off x="5507038" y="1514475"/>
              <a:ext cx="1576386" cy="1741489"/>
            </a:xfrm>
            <a:custGeom>
              <a:rect b="b" l="l" r="r" t="t"/>
              <a:pathLst>
                <a:path extrusionOk="0" h="4837" w="4378">
                  <a:moveTo>
                    <a:pt x="105" y="4304"/>
                  </a:moveTo>
                  <a:cubicBezTo>
                    <a:pt x="105" y="4304"/>
                    <a:pt x="105" y="4304"/>
                    <a:pt x="138" y="4371"/>
                  </a:cubicBezTo>
                  <a:cubicBezTo>
                    <a:pt x="370" y="4703"/>
                    <a:pt x="833" y="4836"/>
                    <a:pt x="1198" y="4636"/>
                  </a:cubicBezTo>
                  <a:cubicBezTo>
                    <a:pt x="1198" y="4636"/>
                    <a:pt x="1198" y="4636"/>
                    <a:pt x="3880" y="3077"/>
                  </a:cubicBezTo>
                  <a:cubicBezTo>
                    <a:pt x="4278" y="2845"/>
                    <a:pt x="4377" y="2380"/>
                    <a:pt x="4177" y="2014"/>
                  </a:cubicBezTo>
                  <a:cubicBezTo>
                    <a:pt x="4177" y="2014"/>
                    <a:pt x="4177" y="2014"/>
                    <a:pt x="4143" y="1981"/>
                  </a:cubicBezTo>
                  <a:cubicBezTo>
                    <a:pt x="3945" y="1583"/>
                    <a:pt x="3448" y="1482"/>
                    <a:pt x="3084" y="1716"/>
                  </a:cubicBezTo>
                  <a:cubicBezTo>
                    <a:pt x="3084" y="1716"/>
                    <a:pt x="3084" y="1716"/>
                    <a:pt x="1587" y="2568"/>
                  </a:cubicBezTo>
                  <a:cubicBezTo>
                    <a:pt x="1587" y="2128"/>
                    <a:pt x="1587" y="1545"/>
                    <a:pt x="1587" y="767"/>
                  </a:cubicBezTo>
                  <a:cubicBezTo>
                    <a:pt x="1587" y="367"/>
                    <a:pt x="1223" y="0"/>
                    <a:pt x="826" y="0"/>
                  </a:cubicBezTo>
                  <a:cubicBezTo>
                    <a:pt x="826" y="0"/>
                    <a:pt x="826" y="0"/>
                    <a:pt x="761" y="0"/>
                  </a:cubicBezTo>
                  <a:cubicBezTo>
                    <a:pt x="364" y="0"/>
                    <a:pt x="0" y="367"/>
                    <a:pt x="0" y="767"/>
                  </a:cubicBezTo>
                  <a:cubicBezTo>
                    <a:pt x="0" y="767"/>
                    <a:pt x="0" y="767"/>
                    <a:pt x="0" y="3900"/>
                  </a:cubicBezTo>
                  <a:cubicBezTo>
                    <a:pt x="0" y="3991"/>
                    <a:pt x="16" y="4079"/>
                    <a:pt x="45" y="4161"/>
                  </a:cubicBezTo>
                  <a:cubicBezTo>
                    <a:pt x="59" y="4209"/>
                    <a:pt x="80" y="4257"/>
                    <a:pt x="105" y="4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5"/>
            <p:cNvSpPr/>
            <p:nvPr/>
          </p:nvSpPr>
          <p:spPr>
            <a:xfrm>
              <a:off x="5970588" y="2924175"/>
              <a:ext cx="1612899" cy="1784347"/>
            </a:xfrm>
            <a:custGeom>
              <a:rect b="b" l="l" r="r" t="t"/>
              <a:pathLst>
                <a:path extrusionOk="0" h="4958" w="4479">
                  <a:moveTo>
                    <a:pt x="3938" y="3357"/>
                  </a:moveTo>
                  <a:cubicBezTo>
                    <a:pt x="3938" y="3357"/>
                    <a:pt x="3938" y="3357"/>
                    <a:pt x="2455" y="2478"/>
                  </a:cubicBezTo>
                  <a:cubicBezTo>
                    <a:pt x="2829" y="2262"/>
                    <a:pt x="3325" y="1974"/>
                    <a:pt x="3981" y="1592"/>
                  </a:cubicBezTo>
                  <a:cubicBezTo>
                    <a:pt x="4345" y="1392"/>
                    <a:pt x="4478" y="929"/>
                    <a:pt x="4246" y="531"/>
                  </a:cubicBezTo>
                  <a:cubicBezTo>
                    <a:pt x="4246" y="531"/>
                    <a:pt x="4246" y="531"/>
                    <a:pt x="4246" y="497"/>
                  </a:cubicBezTo>
                  <a:cubicBezTo>
                    <a:pt x="4048" y="133"/>
                    <a:pt x="3551" y="0"/>
                    <a:pt x="3153" y="232"/>
                  </a:cubicBezTo>
                  <a:cubicBezTo>
                    <a:pt x="3153" y="232"/>
                    <a:pt x="3153" y="232"/>
                    <a:pt x="504" y="1758"/>
                  </a:cubicBezTo>
                  <a:cubicBezTo>
                    <a:pt x="303" y="1876"/>
                    <a:pt x="179" y="2061"/>
                    <a:pt x="130" y="2258"/>
                  </a:cubicBezTo>
                  <a:cubicBezTo>
                    <a:pt x="0" y="2596"/>
                    <a:pt x="142" y="2984"/>
                    <a:pt x="462" y="3190"/>
                  </a:cubicBezTo>
                  <a:cubicBezTo>
                    <a:pt x="462" y="3190"/>
                    <a:pt x="462" y="3190"/>
                    <a:pt x="3144" y="4724"/>
                  </a:cubicBezTo>
                  <a:cubicBezTo>
                    <a:pt x="3508" y="4957"/>
                    <a:pt x="4005" y="4858"/>
                    <a:pt x="4237" y="4458"/>
                  </a:cubicBezTo>
                  <a:cubicBezTo>
                    <a:pt x="4237" y="4458"/>
                    <a:pt x="4237" y="4458"/>
                    <a:pt x="4237" y="4424"/>
                  </a:cubicBezTo>
                  <a:cubicBezTo>
                    <a:pt x="4435" y="4058"/>
                    <a:pt x="4336" y="3590"/>
                    <a:pt x="3938" y="33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5"/>
            <p:cNvSpPr/>
            <p:nvPr/>
          </p:nvSpPr>
          <p:spPr>
            <a:xfrm>
              <a:off x="5499100" y="4398963"/>
              <a:ext cx="1590674" cy="1698622"/>
            </a:xfrm>
            <a:custGeom>
              <a:rect b="b" l="l" r="r" t="t"/>
              <a:pathLst>
                <a:path extrusionOk="0" h="4720" w="4419">
                  <a:moveTo>
                    <a:pt x="3923" y="1687"/>
                  </a:moveTo>
                  <a:cubicBezTo>
                    <a:pt x="3923" y="1687"/>
                    <a:pt x="3923" y="1687"/>
                    <a:pt x="1214" y="124"/>
                  </a:cubicBezTo>
                  <a:cubicBezTo>
                    <a:pt x="1009" y="0"/>
                    <a:pt x="738" y="4"/>
                    <a:pt x="508" y="115"/>
                  </a:cubicBezTo>
                  <a:cubicBezTo>
                    <a:pt x="215" y="231"/>
                    <a:pt x="0" y="519"/>
                    <a:pt x="0" y="826"/>
                  </a:cubicBezTo>
                  <a:cubicBezTo>
                    <a:pt x="0" y="826"/>
                    <a:pt x="0" y="826"/>
                    <a:pt x="0" y="3954"/>
                  </a:cubicBezTo>
                  <a:cubicBezTo>
                    <a:pt x="0" y="4387"/>
                    <a:pt x="362" y="4719"/>
                    <a:pt x="787" y="4719"/>
                  </a:cubicBezTo>
                  <a:cubicBezTo>
                    <a:pt x="787" y="4719"/>
                    <a:pt x="787" y="4719"/>
                    <a:pt x="821" y="4719"/>
                  </a:cubicBezTo>
                  <a:cubicBezTo>
                    <a:pt x="1248" y="4719"/>
                    <a:pt x="1608" y="4387"/>
                    <a:pt x="1608" y="3954"/>
                  </a:cubicBezTo>
                  <a:cubicBezTo>
                    <a:pt x="1608" y="3954"/>
                    <a:pt x="1608" y="3954"/>
                    <a:pt x="1608" y="2216"/>
                  </a:cubicBezTo>
                  <a:cubicBezTo>
                    <a:pt x="1977" y="2432"/>
                    <a:pt x="2461" y="2715"/>
                    <a:pt x="3096" y="3087"/>
                  </a:cubicBezTo>
                  <a:cubicBezTo>
                    <a:pt x="3493" y="3320"/>
                    <a:pt x="3988" y="3186"/>
                    <a:pt x="4153" y="2788"/>
                  </a:cubicBezTo>
                  <a:cubicBezTo>
                    <a:pt x="4153" y="2788"/>
                    <a:pt x="4153" y="2788"/>
                    <a:pt x="4186" y="2788"/>
                  </a:cubicBezTo>
                  <a:cubicBezTo>
                    <a:pt x="4418" y="2387"/>
                    <a:pt x="4285" y="1921"/>
                    <a:pt x="3923" y="16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5"/>
            <p:cNvSpPr/>
            <p:nvPr/>
          </p:nvSpPr>
          <p:spPr>
            <a:xfrm>
              <a:off x="3435350" y="4359275"/>
              <a:ext cx="1571629" cy="1736721"/>
            </a:xfrm>
            <a:custGeom>
              <a:rect b="b" l="l" r="r" t="t"/>
              <a:pathLst>
                <a:path extrusionOk="0" h="4826" w="4367">
                  <a:moveTo>
                    <a:pt x="4262" y="533"/>
                  </a:moveTo>
                  <a:cubicBezTo>
                    <a:pt x="4262" y="533"/>
                    <a:pt x="4262" y="533"/>
                    <a:pt x="4229" y="500"/>
                  </a:cubicBezTo>
                  <a:cubicBezTo>
                    <a:pt x="3997" y="134"/>
                    <a:pt x="3535" y="0"/>
                    <a:pt x="3172" y="233"/>
                  </a:cubicBezTo>
                  <a:cubicBezTo>
                    <a:pt x="3172" y="233"/>
                    <a:pt x="3172" y="233"/>
                    <a:pt x="496" y="1798"/>
                  </a:cubicBezTo>
                  <a:cubicBezTo>
                    <a:pt x="100" y="1998"/>
                    <a:pt x="0" y="2464"/>
                    <a:pt x="199" y="2864"/>
                  </a:cubicBezTo>
                  <a:cubicBezTo>
                    <a:pt x="199" y="2864"/>
                    <a:pt x="199" y="2864"/>
                    <a:pt x="232" y="2897"/>
                  </a:cubicBezTo>
                  <a:cubicBezTo>
                    <a:pt x="430" y="3263"/>
                    <a:pt x="926" y="3364"/>
                    <a:pt x="1289" y="3197"/>
                  </a:cubicBezTo>
                  <a:cubicBezTo>
                    <a:pt x="1289" y="3197"/>
                    <a:pt x="1289" y="3197"/>
                    <a:pt x="2778" y="2326"/>
                  </a:cubicBezTo>
                  <a:cubicBezTo>
                    <a:pt x="2778" y="2757"/>
                    <a:pt x="2778" y="3321"/>
                    <a:pt x="2778" y="4060"/>
                  </a:cubicBezTo>
                  <a:cubicBezTo>
                    <a:pt x="2778" y="4493"/>
                    <a:pt x="3143" y="4825"/>
                    <a:pt x="3539" y="4825"/>
                  </a:cubicBezTo>
                  <a:cubicBezTo>
                    <a:pt x="3539" y="4825"/>
                    <a:pt x="3539" y="4825"/>
                    <a:pt x="3605" y="4825"/>
                  </a:cubicBezTo>
                  <a:cubicBezTo>
                    <a:pt x="4001" y="4825"/>
                    <a:pt x="4366" y="4493"/>
                    <a:pt x="4366" y="4060"/>
                  </a:cubicBezTo>
                  <a:cubicBezTo>
                    <a:pt x="4366" y="4060"/>
                    <a:pt x="4366" y="4060"/>
                    <a:pt x="4366" y="933"/>
                  </a:cubicBezTo>
                  <a:cubicBezTo>
                    <a:pt x="4366" y="863"/>
                    <a:pt x="4354" y="794"/>
                    <a:pt x="4334" y="729"/>
                  </a:cubicBezTo>
                  <a:cubicBezTo>
                    <a:pt x="4319" y="662"/>
                    <a:pt x="4296" y="596"/>
                    <a:pt x="4262" y="53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5"/>
            <p:cNvSpPr/>
            <p:nvPr/>
          </p:nvSpPr>
          <p:spPr>
            <a:xfrm>
              <a:off x="2940050" y="2924175"/>
              <a:ext cx="1606554" cy="1771655"/>
            </a:xfrm>
            <a:custGeom>
              <a:rect b="b" l="l" r="r" t="t"/>
              <a:pathLst>
                <a:path extrusionOk="0" h="4920" w="4462">
                  <a:moveTo>
                    <a:pt x="4321" y="2702"/>
                  </a:moveTo>
                  <a:cubicBezTo>
                    <a:pt x="4461" y="2355"/>
                    <a:pt x="4321" y="1935"/>
                    <a:pt x="3996" y="1727"/>
                  </a:cubicBezTo>
                  <a:cubicBezTo>
                    <a:pt x="3996" y="1727"/>
                    <a:pt x="3996" y="1727"/>
                    <a:pt x="1320" y="199"/>
                  </a:cubicBezTo>
                  <a:cubicBezTo>
                    <a:pt x="957" y="0"/>
                    <a:pt x="462" y="100"/>
                    <a:pt x="263" y="465"/>
                  </a:cubicBezTo>
                  <a:cubicBezTo>
                    <a:pt x="263" y="465"/>
                    <a:pt x="263" y="465"/>
                    <a:pt x="263" y="498"/>
                  </a:cubicBezTo>
                  <a:cubicBezTo>
                    <a:pt x="32" y="896"/>
                    <a:pt x="131" y="1395"/>
                    <a:pt x="527" y="1561"/>
                  </a:cubicBezTo>
                  <a:cubicBezTo>
                    <a:pt x="527" y="1561"/>
                    <a:pt x="527" y="1561"/>
                    <a:pt x="2026" y="2434"/>
                  </a:cubicBezTo>
                  <a:cubicBezTo>
                    <a:pt x="1650" y="2653"/>
                    <a:pt x="1151" y="2940"/>
                    <a:pt x="494" y="3320"/>
                  </a:cubicBezTo>
                  <a:cubicBezTo>
                    <a:pt x="131" y="3554"/>
                    <a:pt x="0" y="4020"/>
                    <a:pt x="230" y="4386"/>
                  </a:cubicBezTo>
                  <a:cubicBezTo>
                    <a:pt x="230" y="4386"/>
                    <a:pt x="230" y="4386"/>
                    <a:pt x="263" y="4419"/>
                  </a:cubicBezTo>
                  <a:cubicBezTo>
                    <a:pt x="428" y="4819"/>
                    <a:pt x="922" y="4919"/>
                    <a:pt x="1319" y="4686"/>
                  </a:cubicBezTo>
                  <a:cubicBezTo>
                    <a:pt x="1319" y="4686"/>
                    <a:pt x="1319" y="4686"/>
                    <a:pt x="3955" y="3154"/>
                  </a:cubicBezTo>
                  <a:cubicBezTo>
                    <a:pt x="4146" y="3057"/>
                    <a:pt x="4269" y="2890"/>
                    <a:pt x="4321" y="270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5"/>
            <p:cNvSpPr/>
            <p:nvPr/>
          </p:nvSpPr>
          <p:spPr>
            <a:xfrm>
              <a:off x="3424238" y="1514475"/>
              <a:ext cx="1598617" cy="1708145"/>
            </a:xfrm>
            <a:custGeom>
              <a:rect b="b" l="l" r="r" t="t"/>
              <a:pathLst>
                <a:path extrusionOk="0" h="4746" w="4439">
                  <a:moveTo>
                    <a:pt x="497" y="3034"/>
                  </a:moveTo>
                  <a:cubicBezTo>
                    <a:pt x="497" y="3034"/>
                    <a:pt x="497" y="3034"/>
                    <a:pt x="3212" y="4602"/>
                  </a:cubicBezTo>
                  <a:cubicBezTo>
                    <a:pt x="3384" y="4723"/>
                    <a:pt x="3601" y="4745"/>
                    <a:pt x="3803" y="4682"/>
                  </a:cubicBezTo>
                  <a:cubicBezTo>
                    <a:pt x="4161" y="4605"/>
                    <a:pt x="4438" y="4277"/>
                    <a:pt x="4438" y="3900"/>
                  </a:cubicBezTo>
                  <a:cubicBezTo>
                    <a:pt x="4438" y="3900"/>
                    <a:pt x="4438" y="3900"/>
                    <a:pt x="4438" y="766"/>
                  </a:cubicBezTo>
                  <a:cubicBezTo>
                    <a:pt x="4438" y="367"/>
                    <a:pt x="4072" y="0"/>
                    <a:pt x="3641" y="0"/>
                  </a:cubicBezTo>
                  <a:cubicBezTo>
                    <a:pt x="3641" y="0"/>
                    <a:pt x="3641" y="0"/>
                    <a:pt x="3607" y="0"/>
                  </a:cubicBezTo>
                  <a:cubicBezTo>
                    <a:pt x="3174" y="0"/>
                    <a:pt x="2810" y="367"/>
                    <a:pt x="2810" y="766"/>
                  </a:cubicBezTo>
                  <a:cubicBezTo>
                    <a:pt x="2810" y="766"/>
                    <a:pt x="2810" y="766"/>
                    <a:pt x="2810" y="2501"/>
                  </a:cubicBezTo>
                  <a:cubicBezTo>
                    <a:pt x="2441" y="2285"/>
                    <a:pt x="1957" y="2002"/>
                    <a:pt x="1325" y="1632"/>
                  </a:cubicBezTo>
                  <a:cubicBezTo>
                    <a:pt x="927" y="1399"/>
                    <a:pt x="431" y="1565"/>
                    <a:pt x="265" y="1932"/>
                  </a:cubicBezTo>
                  <a:cubicBezTo>
                    <a:pt x="265" y="1932"/>
                    <a:pt x="265" y="1932"/>
                    <a:pt x="232" y="1966"/>
                  </a:cubicBezTo>
                  <a:cubicBezTo>
                    <a:pt x="0" y="2334"/>
                    <a:pt x="132" y="2801"/>
                    <a:pt x="497" y="303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5"/>
            <p:cNvSpPr/>
            <p:nvPr/>
          </p:nvSpPr>
          <p:spPr>
            <a:xfrm>
              <a:off x="4724400" y="3267075"/>
              <a:ext cx="1071564" cy="1093786"/>
            </a:xfrm>
            <a:custGeom>
              <a:rect b="b" l="l" r="r" t="t"/>
              <a:pathLst>
                <a:path extrusionOk="0" h="3038" w="2977">
                  <a:moveTo>
                    <a:pt x="2745" y="1135"/>
                  </a:moveTo>
                  <a:cubicBezTo>
                    <a:pt x="1885" y="233"/>
                    <a:pt x="1885" y="233"/>
                    <a:pt x="1885" y="233"/>
                  </a:cubicBezTo>
                  <a:cubicBezTo>
                    <a:pt x="1653" y="0"/>
                    <a:pt x="1322" y="0"/>
                    <a:pt x="1090" y="233"/>
                  </a:cubicBezTo>
                  <a:cubicBezTo>
                    <a:pt x="231" y="1135"/>
                    <a:pt x="231" y="1135"/>
                    <a:pt x="231" y="1135"/>
                  </a:cubicBezTo>
                  <a:cubicBezTo>
                    <a:pt x="0" y="1368"/>
                    <a:pt x="0" y="1702"/>
                    <a:pt x="231" y="1902"/>
                  </a:cubicBezTo>
                  <a:cubicBezTo>
                    <a:pt x="1090" y="2804"/>
                    <a:pt x="1090" y="2804"/>
                    <a:pt x="1090" y="2804"/>
                  </a:cubicBezTo>
                  <a:cubicBezTo>
                    <a:pt x="1322" y="3037"/>
                    <a:pt x="1653" y="3037"/>
                    <a:pt x="1885" y="2804"/>
                  </a:cubicBezTo>
                  <a:cubicBezTo>
                    <a:pt x="2745" y="1902"/>
                    <a:pt x="2745" y="1902"/>
                    <a:pt x="2745" y="1902"/>
                  </a:cubicBezTo>
                  <a:cubicBezTo>
                    <a:pt x="2976" y="1701"/>
                    <a:pt x="2976" y="1368"/>
                    <a:pt x="2745" y="1135"/>
                  </a:cubicBezTo>
                  <a:close/>
                  <a:moveTo>
                    <a:pt x="1952" y="1602"/>
                  </a:moveTo>
                  <a:cubicBezTo>
                    <a:pt x="1587" y="2003"/>
                    <a:pt x="1587" y="2003"/>
                    <a:pt x="1587" y="2003"/>
                  </a:cubicBezTo>
                  <a:cubicBezTo>
                    <a:pt x="1522" y="2036"/>
                    <a:pt x="1455" y="2036"/>
                    <a:pt x="1389" y="2003"/>
                  </a:cubicBezTo>
                  <a:cubicBezTo>
                    <a:pt x="1025" y="1602"/>
                    <a:pt x="1025" y="1602"/>
                    <a:pt x="1025" y="1602"/>
                  </a:cubicBezTo>
                  <a:cubicBezTo>
                    <a:pt x="959" y="1568"/>
                    <a:pt x="959" y="1468"/>
                    <a:pt x="1025" y="1435"/>
                  </a:cubicBezTo>
                  <a:cubicBezTo>
                    <a:pt x="1389" y="1068"/>
                    <a:pt x="1389" y="1068"/>
                    <a:pt x="1389" y="1068"/>
                  </a:cubicBezTo>
                  <a:cubicBezTo>
                    <a:pt x="1455" y="1001"/>
                    <a:pt x="1522" y="1001"/>
                    <a:pt x="1587" y="1068"/>
                  </a:cubicBezTo>
                  <a:cubicBezTo>
                    <a:pt x="1952" y="1435"/>
                    <a:pt x="1952" y="1435"/>
                    <a:pt x="1952" y="1435"/>
                  </a:cubicBezTo>
                  <a:cubicBezTo>
                    <a:pt x="2017" y="1468"/>
                    <a:pt x="2017" y="1568"/>
                    <a:pt x="1952" y="16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" name="Google Shape;302;p45"/>
          <p:cNvSpPr txBox="1"/>
          <p:nvPr>
            <p:ph idx="1" type="body"/>
          </p:nvPr>
        </p:nvSpPr>
        <p:spPr>
          <a:xfrm>
            <a:off x="314275" y="992624"/>
            <a:ext cx="85839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3" name="Google Shape;303;p45"/>
          <p:cNvSpPr txBox="1"/>
          <p:nvPr>
            <p:ph idx="2" type="body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45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/>
          <p:nvPr/>
        </p:nvSpPr>
        <p:spPr>
          <a:xfrm>
            <a:off x="5636772" y="1691681"/>
            <a:ext cx="3507229" cy="3451820"/>
          </a:xfrm>
          <a:custGeom>
            <a:rect b="b" l="l" r="r" t="t"/>
            <a:pathLst>
              <a:path extrusionOk="0" h="4602426" w="4676305">
                <a:moveTo>
                  <a:pt x="4676305" y="0"/>
                </a:moveTo>
                <a:lnTo>
                  <a:pt x="4676305" y="2656059"/>
                </a:lnTo>
                <a:lnTo>
                  <a:pt x="4491197" y="2763226"/>
                </a:lnTo>
                <a:cubicBezTo>
                  <a:pt x="4219399" y="2920582"/>
                  <a:pt x="3884879" y="3114251"/>
                  <a:pt x="3473161" y="3352612"/>
                </a:cubicBezTo>
                <a:cubicBezTo>
                  <a:pt x="3473161" y="3352612"/>
                  <a:pt x="3473161" y="3352612"/>
                  <a:pt x="4650953" y="4032052"/>
                </a:cubicBezTo>
                <a:lnTo>
                  <a:pt x="4676305" y="4046677"/>
                </a:lnTo>
                <a:lnTo>
                  <a:pt x="4676305" y="4602426"/>
                </a:lnTo>
                <a:lnTo>
                  <a:pt x="1010917" y="4602426"/>
                </a:lnTo>
                <a:lnTo>
                  <a:pt x="937870" y="4560178"/>
                </a:lnTo>
                <a:cubicBezTo>
                  <a:pt x="822646" y="4493535"/>
                  <a:pt x="703705" y="4424742"/>
                  <a:pt x="580927" y="4353730"/>
                </a:cubicBezTo>
                <a:cubicBezTo>
                  <a:pt x="317790" y="4201633"/>
                  <a:pt x="136317" y="3961001"/>
                  <a:pt x="54654" y="3693129"/>
                </a:cubicBezTo>
                <a:cubicBezTo>
                  <a:pt x="13822" y="3568273"/>
                  <a:pt x="-2057" y="3441146"/>
                  <a:pt x="212" y="3316290"/>
                </a:cubicBezTo>
                <a:cubicBezTo>
                  <a:pt x="4749" y="3225486"/>
                  <a:pt x="18359" y="3132412"/>
                  <a:pt x="43312" y="3041607"/>
                </a:cubicBezTo>
                <a:cubicBezTo>
                  <a:pt x="120438" y="2760114"/>
                  <a:pt x="306448" y="2505861"/>
                  <a:pt x="580927" y="2346954"/>
                </a:cubicBezTo>
                <a:cubicBezTo>
                  <a:pt x="580927" y="2346954"/>
                  <a:pt x="580927" y="2346954"/>
                  <a:pt x="4509827" y="76845"/>
                </a:cubicBezTo>
                <a:cubicBezTo>
                  <a:pt x="4555762" y="50739"/>
                  <a:pt x="4602690" y="28037"/>
                  <a:pt x="4650292" y="8671"/>
                </a:cubicBezTo>
                <a:close/>
              </a:path>
            </a:pathLst>
          </a:custGeom>
          <a:solidFill>
            <a:srgbClr val="F2F5F6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/>
          <p:nvPr/>
        </p:nvSpPr>
        <p:spPr>
          <a:xfrm flipH="1">
            <a:off x="0" y="68579"/>
            <a:ext cx="3148378" cy="4651534"/>
          </a:xfrm>
          <a:custGeom>
            <a:rect b="b" l="l" r="r" t="t"/>
            <a:pathLst>
              <a:path extrusionOk="0" h="2026" w="1373">
                <a:moveTo>
                  <a:pt x="15" y="911"/>
                </a:moveTo>
                <a:cubicBezTo>
                  <a:pt x="6" y="941"/>
                  <a:pt x="2" y="971"/>
                  <a:pt x="1" y="1001"/>
                </a:cubicBezTo>
                <a:cubicBezTo>
                  <a:pt x="0" y="1043"/>
                  <a:pt x="5" y="1085"/>
                  <a:pt x="18" y="1125"/>
                </a:cubicBezTo>
                <a:cubicBezTo>
                  <a:pt x="33" y="1175"/>
                  <a:pt x="58" y="1221"/>
                  <a:pt x="92" y="1260"/>
                </a:cubicBezTo>
                <a:cubicBezTo>
                  <a:pt x="120" y="1293"/>
                  <a:pt x="153" y="1321"/>
                  <a:pt x="193" y="1344"/>
                </a:cubicBezTo>
                <a:cubicBezTo>
                  <a:pt x="1090" y="1862"/>
                  <a:pt x="1090" y="1862"/>
                  <a:pt x="1090" y="1862"/>
                </a:cubicBezTo>
                <a:cubicBezTo>
                  <a:pt x="1373" y="2026"/>
                  <a:pt x="1373" y="2026"/>
                  <a:pt x="1373" y="2026"/>
                </a:cubicBezTo>
                <a:cubicBezTo>
                  <a:pt x="1373" y="1143"/>
                  <a:pt x="1373" y="1143"/>
                  <a:pt x="1373" y="1143"/>
                </a:cubicBezTo>
                <a:cubicBezTo>
                  <a:pt x="1148" y="1013"/>
                  <a:pt x="1148" y="1013"/>
                  <a:pt x="1148" y="1013"/>
                </a:cubicBezTo>
                <a:cubicBezTo>
                  <a:pt x="1373" y="883"/>
                  <a:pt x="1373" y="883"/>
                  <a:pt x="1373" y="883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93" y="681"/>
                  <a:pt x="193" y="681"/>
                  <a:pt x="193" y="681"/>
                </a:cubicBezTo>
                <a:cubicBezTo>
                  <a:pt x="101" y="734"/>
                  <a:pt x="40" y="817"/>
                  <a:pt x="15" y="911"/>
                </a:cubicBezTo>
                <a:close/>
              </a:path>
            </a:pathLst>
          </a:custGeom>
          <a:solidFill>
            <a:srgbClr val="2BB5E8">
              <a:alpha val="43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6"/>
          <p:cNvSpPr/>
          <p:nvPr/>
        </p:nvSpPr>
        <p:spPr>
          <a:xfrm>
            <a:off x="6824193" y="1"/>
            <a:ext cx="2319807" cy="2285290"/>
          </a:xfrm>
          <a:custGeom>
            <a:rect b="b" l="l" r="r" t="t"/>
            <a:pathLst>
              <a:path extrusionOk="0" h="3047053" w="3093076">
                <a:moveTo>
                  <a:pt x="83819" y="0"/>
                </a:moveTo>
                <a:lnTo>
                  <a:pt x="2605289" y="0"/>
                </a:lnTo>
                <a:lnTo>
                  <a:pt x="2740383" y="79060"/>
                </a:lnTo>
                <a:cubicBezTo>
                  <a:pt x="2799635" y="113735"/>
                  <a:pt x="2860929" y="149606"/>
                  <a:pt x="2924337" y="186713"/>
                </a:cubicBezTo>
                <a:lnTo>
                  <a:pt x="3093076" y="285463"/>
                </a:lnTo>
                <a:lnTo>
                  <a:pt x="3093076" y="1745768"/>
                </a:lnTo>
                <a:lnTo>
                  <a:pt x="3042135" y="1775580"/>
                </a:lnTo>
                <a:cubicBezTo>
                  <a:pt x="2753558" y="1944461"/>
                  <a:pt x="2176404" y="2282223"/>
                  <a:pt x="1022097" y="2957747"/>
                </a:cubicBezTo>
                <a:cubicBezTo>
                  <a:pt x="701031" y="3141981"/>
                  <a:pt x="272943" y="3034511"/>
                  <a:pt x="89477" y="2696749"/>
                </a:cubicBezTo>
                <a:cubicBezTo>
                  <a:pt x="-93989" y="2374340"/>
                  <a:pt x="13033" y="1959814"/>
                  <a:pt x="334099" y="1760227"/>
                </a:cubicBezTo>
                <a:cubicBezTo>
                  <a:pt x="334099" y="1760227"/>
                  <a:pt x="334099" y="1760227"/>
                  <a:pt x="1633651" y="1007939"/>
                </a:cubicBezTo>
                <a:cubicBezTo>
                  <a:pt x="1633651" y="1007939"/>
                  <a:pt x="1633651" y="1007939"/>
                  <a:pt x="334099" y="271004"/>
                </a:cubicBezTo>
                <a:cubicBezTo>
                  <a:pt x="253832" y="221107"/>
                  <a:pt x="186944" y="157777"/>
                  <a:pt x="134627" y="85811"/>
                </a:cubicBezTo>
                <a:close/>
              </a:path>
            </a:pathLst>
          </a:custGeom>
          <a:solidFill>
            <a:schemeClr val="accent1">
              <a:alpha val="90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2" name="Google Shape;312;p46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46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6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no dice Light SKO">
  <p:cSld name="Multi-use layout no dice Light SKO">
    <p:bg>
      <p:bgPr>
        <a:solidFill>
          <a:schemeClr val="lt1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17" name="Google Shape;317;p47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5B5B5B"/>
                </a:solidFill>
              </a:defRPr>
            </a:lvl1pPr>
            <a:lvl2pPr indent="-3048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2pPr>
            <a:lvl3pPr indent="-3048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3pPr>
            <a:lvl4pPr indent="-3048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4pPr>
            <a:lvl5pPr indent="-3048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18" name="Google Shape;318;p47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7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4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">
  <p:cSld name="Quote - Punchy">
    <p:bg>
      <p:bgPr>
        <a:solidFill>
          <a:schemeClr val="accent6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idx="1" type="body"/>
          </p:nvPr>
        </p:nvSpPr>
        <p:spPr>
          <a:xfrm>
            <a:off x="1314450" y="1190625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" name="Google Shape;323;p48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8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48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26" name="Google Shape;326;p4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7" name="Google Shape;327;p4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8" name="Google Shape;328;p4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29" name="Google Shape;329;p4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">
  <p:cSld name="Quote - Frost">
    <p:bg>
      <p:bgPr>
        <a:solidFill>
          <a:schemeClr val="accent3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9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49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49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35" name="Google Shape;335;p4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6" name="Google Shape;336;p4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7" name="Google Shape;337;p4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8" name="Google Shape;338;p4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Image">
  <p:cSld name="Title - Image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idx="1" type="body"/>
          </p:nvPr>
        </p:nvSpPr>
        <p:spPr>
          <a:xfrm>
            <a:off x="428387" y="1177290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b="1" i="0" sz="4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" name="Google Shape;341;p50"/>
          <p:cNvSpPr txBox="1"/>
          <p:nvPr>
            <p:ph idx="2" type="body"/>
          </p:nvPr>
        </p:nvSpPr>
        <p:spPr>
          <a:xfrm>
            <a:off x="428387" y="3314938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2" name="Google Shape;342;p50"/>
          <p:cNvSpPr txBox="1"/>
          <p:nvPr>
            <p:ph idx="3" type="body"/>
          </p:nvPr>
        </p:nvSpPr>
        <p:spPr>
          <a:xfrm>
            <a:off x="428387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" name="Google Shape;343;p50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idx="1" type="body"/>
          </p:nvPr>
        </p:nvSpPr>
        <p:spPr>
          <a:xfrm>
            <a:off x="302895" y="384572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51"/>
          <p:cNvSpPr txBox="1"/>
          <p:nvPr>
            <p:ph idx="2" type="body"/>
          </p:nvPr>
        </p:nvSpPr>
        <p:spPr>
          <a:xfrm>
            <a:off x="304562" y="943213"/>
            <a:ext cx="86013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51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1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Layout">
  <p:cSld name="Split Layou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52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52"/>
          <p:cNvSpPr/>
          <p:nvPr/>
        </p:nvSpPr>
        <p:spPr>
          <a:xfrm>
            <a:off x="4574381" y="2416969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2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52"/>
          <p:cNvSpPr/>
          <p:nvPr/>
        </p:nvSpPr>
        <p:spPr>
          <a:xfrm>
            <a:off x="6491288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1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2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2"/>
          <p:cNvSpPr/>
          <p:nvPr/>
        </p:nvSpPr>
        <p:spPr>
          <a:xfrm>
            <a:off x="4574381" y="2416969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52"/>
          <p:cNvSpPr/>
          <p:nvPr/>
        </p:nvSpPr>
        <p:spPr>
          <a:xfrm>
            <a:off x="7184151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52"/>
          <p:cNvSpPr txBox="1"/>
          <p:nvPr>
            <p:ph idx="1" type="body"/>
          </p:nvPr>
        </p:nvSpPr>
        <p:spPr>
          <a:xfrm>
            <a:off x="4819650" y="904875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" name="Google Shape;361;p52"/>
          <p:cNvSpPr/>
          <p:nvPr/>
        </p:nvSpPr>
        <p:spPr>
          <a:xfrm>
            <a:off x="6491288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10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52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3" name="Google Shape;363;p52"/>
          <p:cNvSpPr txBox="1"/>
          <p:nvPr>
            <p:ph idx="2" type="body"/>
          </p:nvPr>
        </p:nvSpPr>
        <p:spPr>
          <a:xfrm>
            <a:off x="302895" y="384572"/>
            <a:ext cx="39975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" name="Google Shape;364;p52"/>
          <p:cNvSpPr txBox="1"/>
          <p:nvPr>
            <p:ph idx="3" type="body"/>
          </p:nvPr>
        </p:nvSpPr>
        <p:spPr>
          <a:xfrm>
            <a:off x="304562" y="937499"/>
            <a:ext cx="40044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B5B5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" name="Google Shape;365;p52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52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3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" name="Google Shape;369;p53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3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53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72" name="Google Shape;372;p5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p5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4" name="Google Shape;374;p5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5" name="Google Shape;375;p5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">
  <p:cSld name="Quote - Tangerine">
    <p:bg>
      <p:bgPr>
        <a:solidFill>
          <a:schemeClr val="accent4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4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" name="Google Shape;378;p54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4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54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81" name="Google Shape;381;p5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2" name="Google Shape;382;p5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3" name="Google Shape;383;p5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4" name="Google Shape;384;p5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">
  <p:cSld name="Quote - Violet">
    <p:bg>
      <p:bgPr>
        <a:solidFill>
          <a:schemeClr val="accent5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5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" name="Google Shape;387;p55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5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9" name="Google Shape;389;p55"/>
          <p:cNvGrpSpPr/>
          <p:nvPr/>
        </p:nvGrpSpPr>
        <p:grpSpPr>
          <a:xfrm>
            <a:off x="0" y="0"/>
            <a:ext cx="9142050" cy="5143575"/>
            <a:chOff x="0" y="0"/>
            <a:chExt cx="12189400" cy="6858100"/>
          </a:xfrm>
        </p:grpSpPr>
        <p:cxnSp>
          <p:nvCxnSpPr>
            <p:cNvPr id="390" name="Google Shape;390;p5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5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5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3" name="Google Shape;393;p5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12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56"/>
          <p:cNvSpPr txBox="1"/>
          <p:nvPr/>
        </p:nvSpPr>
        <p:spPr>
          <a:xfrm>
            <a:off x="3755525" y="2662075"/>
            <a:ext cx="1534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558DA9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100" u="none" cap="none" strike="noStrike">
              <a:solidFill>
                <a:srgbClr val="558DA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4115009" y="3036749"/>
            <a:ext cx="139574" cy="113509"/>
          </a:xfrm>
          <a:custGeom>
            <a:rect b="b" l="l" r="r" t="t"/>
            <a:pathLst>
              <a:path extrusionOk="0" h="764" w="94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4365370" y="3032915"/>
            <a:ext cx="29138" cy="121174"/>
          </a:xfrm>
          <a:custGeom>
            <a:rect b="b" l="l" r="r" t="t"/>
            <a:pathLst>
              <a:path extrusionOk="0" h="978" w="235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4408307" y="3071229"/>
            <a:ext cx="78378" cy="82861"/>
          </a:xfrm>
          <a:custGeom>
            <a:rect b="b" l="l" r="r" t="t"/>
            <a:pathLst>
              <a:path extrusionOk="0" h="669" w="633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4597472" y="3054338"/>
            <a:ext cx="128559" cy="90081"/>
          </a:xfrm>
          <a:custGeom>
            <a:rect b="b" l="l" r="r" t="t"/>
            <a:pathLst>
              <a:path extrusionOk="0" h="340" w="486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6"/>
          <p:cNvSpPr/>
          <p:nvPr/>
        </p:nvSpPr>
        <p:spPr>
          <a:xfrm>
            <a:off x="4836821" y="3039650"/>
            <a:ext cx="107633" cy="107704"/>
          </a:xfrm>
          <a:custGeom>
            <a:rect b="b" l="l" r="r" t="t"/>
            <a:pathLst>
              <a:path extrusionOk="0" h="4096" w="4096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rgbClr val="0D5D7B">
              <a:alpha val="2706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56"/>
          <p:cNvSpPr/>
          <p:nvPr/>
        </p:nvSpPr>
        <p:spPr>
          <a:xfrm>
            <a:off x="1" y="2332566"/>
            <a:ext cx="2007296" cy="2812205"/>
          </a:xfrm>
          <a:custGeom>
            <a:rect b="b" l="l" r="r" t="t"/>
            <a:pathLst>
              <a:path extrusionOk="0" h="3946954" w="2817257">
                <a:moveTo>
                  <a:pt x="0" y="0"/>
                </a:moveTo>
                <a:lnTo>
                  <a:pt x="124981" y="72324"/>
                </a:lnTo>
                <a:cubicBezTo>
                  <a:pt x="643737" y="372513"/>
                  <a:pt x="1335412" y="772766"/>
                  <a:pt x="2257644" y="1306437"/>
                </a:cubicBezTo>
                <a:cubicBezTo>
                  <a:pt x="2524543" y="1459142"/>
                  <a:pt x="2702476" y="1704105"/>
                  <a:pt x="2778733" y="1977701"/>
                </a:cubicBezTo>
                <a:cubicBezTo>
                  <a:pt x="2800975" y="2063597"/>
                  <a:pt x="2813685" y="2152675"/>
                  <a:pt x="2816862" y="2241753"/>
                </a:cubicBezTo>
                <a:cubicBezTo>
                  <a:pt x="2820039" y="2362644"/>
                  <a:pt x="2804152" y="2486716"/>
                  <a:pt x="2766024" y="2604426"/>
                </a:cubicBezTo>
                <a:cubicBezTo>
                  <a:pt x="2686589" y="2865297"/>
                  <a:pt x="2511834" y="3097535"/>
                  <a:pt x="2257644" y="3243877"/>
                </a:cubicBezTo>
                <a:cubicBezTo>
                  <a:pt x="2257644" y="3243877"/>
                  <a:pt x="2257644" y="3243877"/>
                  <a:pt x="1047065" y="3946954"/>
                </a:cubicBezTo>
                <a:cubicBezTo>
                  <a:pt x="1047065" y="3946954"/>
                  <a:pt x="1047065" y="3946954"/>
                  <a:pt x="1511" y="3946954"/>
                </a:cubicBezTo>
                <a:lnTo>
                  <a:pt x="0" y="3946954"/>
                </a:lnTo>
                <a:close/>
              </a:path>
            </a:pathLst>
          </a:custGeom>
          <a:solidFill>
            <a:srgbClr val="00A7CD">
              <a:alpha val="1412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6"/>
          <p:cNvSpPr/>
          <p:nvPr/>
        </p:nvSpPr>
        <p:spPr>
          <a:xfrm rot="-5400000">
            <a:off x="5962841" y="1958194"/>
            <a:ext cx="2338578" cy="4032033"/>
          </a:xfrm>
          <a:custGeom>
            <a:rect b="b" l="l" r="r" t="t"/>
            <a:pathLst>
              <a:path extrusionOk="0" h="5780692" w="335280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3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56"/>
          <p:cNvSpPr/>
          <p:nvPr/>
        </p:nvSpPr>
        <p:spPr>
          <a:xfrm>
            <a:off x="6501074" y="369735"/>
            <a:ext cx="2642925" cy="3907100"/>
          </a:xfrm>
          <a:custGeom>
            <a:rect b="b" l="l" r="r" t="t"/>
            <a:pathLst>
              <a:path extrusionOk="0" h="10000" w="10000">
                <a:moveTo>
                  <a:pt x="103" y="4497"/>
                </a:moveTo>
                <a:cubicBezTo>
                  <a:pt x="38" y="4645"/>
                  <a:pt x="9" y="4793"/>
                  <a:pt x="1" y="4941"/>
                </a:cubicBezTo>
                <a:cubicBezTo>
                  <a:pt x="-6" y="5148"/>
                  <a:pt x="30" y="5355"/>
                  <a:pt x="125" y="5553"/>
                </a:cubicBezTo>
                <a:cubicBezTo>
                  <a:pt x="234" y="5800"/>
                  <a:pt x="416" y="6027"/>
                  <a:pt x="664" y="6219"/>
                </a:cubicBezTo>
                <a:cubicBezTo>
                  <a:pt x="869" y="6382"/>
                  <a:pt x="1109" y="6520"/>
                  <a:pt x="1401" y="6634"/>
                </a:cubicBezTo>
                <a:lnTo>
                  <a:pt x="7938" y="9191"/>
                </a:lnTo>
                <a:lnTo>
                  <a:pt x="10000" y="10000"/>
                </a:lnTo>
                <a:lnTo>
                  <a:pt x="10000" y="0"/>
                </a:lnTo>
                <a:lnTo>
                  <a:pt x="1401" y="3361"/>
                </a:lnTo>
                <a:cubicBezTo>
                  <a:pt x="730" y="3623"/>
                  <a:pt x="285" y="4033"/>
                  <a:pt x="103" y="4497"/>
                </a:cubicBezTo>
                <a:close/>
              </a:path>
            </a:pathLst>
          </a:custGeom>
          <a:solidFill>
            <a:srgbClr val="2BB5E8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56"/>
          <p:cNvSpPr/>
          <p:nvPr/>
        </p:nvSpPr>
        <p:spPr>
          <a:xfrm>
            <a:off x="2784411" y="1813584"/>
            <a:ext cx="3155284" cy="722377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rgbClr val="29B5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ll">
  <p:cSld name="Null">
    <p:bg>
      <p:bgPr>
        <a:solidFill>
          <a:srgbClr val="003545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">
  <p:cSld name="Title - Dark">
    <p:bg>
      <p:bgPr>
        <a:solidFill>
          <a:srgbClr val="196393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9"/>
          <p:cNvSpPr/>
          <p:nvPr/>
        </p:nvSpPr>
        <p:spPr>
          <a:xfrm>
            <a:off x="1" y="0"/>
            <a:ext cx="7842147" cy="5143500"/>
          </a:xfrm>
          <a:custGeom>
            <a:rect b="b" l="l" r="r" t="t"/>
            <a:pathLst>
              <a:path extrusionOk="0" h="6858000" w="10456196">
                <a:moveTo>
                  <a:pt x="2470620" y="0"/>
                </a:moveTo>
                <a:lnTo>
                  <a:pt x="10217394" y="0"/>
                </a:lnTo>
                <a:lnTo>
                  <a:pt x="10241012" y="42482"/>
                </a:lnTo>
                <a:cubicBezTo>
                  <a:pt x="10300310" y="162253"/>
                  <a:pt x="10348047" y="287246"/>
                  <a:pt x="10383849" y="415598"/>
                </a:cubicBezTo>
                <a:cubicBezTo>
                  <a:pt x="10425619" y="576784"/>
                  <a:pt x="10449487" y="743939"/>
                  <a:pt x="10455454" y="911095"/>
                </a:cubicBezTo>
                <a:cubicBezTo>
                  <a:pt x="10461421" y="1137949"/>
                  <a:pt x="10431586" y="1370773"/>
                  <a:pt x="10359981" y="1591657"/>
                </a:cubicBezTo>
                <a:cubicBezTo>
                  <a:pt x="10210804" y="2081184"/>
                  <a:pt x="9882615" y="2516983"/>
                  <a:pt x="9405249" y="2791595"/>
                </a:cubicBezTo>
                <a:cubicBezTo>
                  <a:pt x="9405249" y="2791595"/>
                  <a:pt x="9405249" y="2791595"/>
                  <a:pt x="2603651" y="6726395"/>
                </a:cubicBezTo>
                <a:lnTo>
                  <a:pt x="2376162" y="6858000"/>
                </a:lnTo>
                <a:lnTo>
                  <a:pt x="76936" y="6858000"/>
                </a:lnTo>
                <a:lnTo>
                  <a:pt x="70616" y="6854151"/>
                </a:lnTo>
                <a:lnTo>
                  <a:pt x="0" y="6804517"/>
                </a:lnTo>
                <a:lnTo>
                  <a:pt x="0" y="3388185"/>
                </a:lnTo>
                <a:lnTo>
                  <a:pt x="174188" y="3275152"/>
                </a:lnTo>
                <a:cubicBezTo>
                  <a:pt x="174188" y="3275152"/>
                  <a:pt x="174188" y="3275152"/>
                  <a:pt x="4160192" y="976763"/>
                </a:cubicBezTo>
                <a:cubicBezTo>
                  <a:pt x="4160192" y="976763"/>
                  <a:pt x="4160192" y="976763"/>
                  <a:pt x="2478597" y="461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9"/>
          <p:cNvSpPr/>
          <p:nvPr/>
        </p:nvSpPr>
        <p:spPr>
          <a:xfrm>
            <a:off x="5088711" y="1779010"/>
            <a:ext cx="4055290" cy="3364491"/>
          </a:xfrm>
          <a:custGeom>
            <a:rect b="b" l="l" r="r" t="t"/>
            <a:pathLst>
              <a:path extrusionOk="0" h="4485988" w="5407053">
                <a:moveTo>
                  <a:pt x="5407053" y="0"/>
                </a:moveTo>
                <a:lnTo>
                  <a:pt x="5407053" y="2807457"/>
                </a:lnTo>
                <a:lnTo>
                  <a:pt x="5303067" y="2867417"/>
                </a:lnTo>
                <a:cubicBezTo>
                  <a:pt x="4954141" y="3068613"/>
                  <a:pt x="4468679" y="3348537"/>
                  <a:pt x="3793254" y="3737997"/>
                </a:cubicBezTo>
                <a:cubicBezTo>
                  <a:pt x="3793254" y="3737997"/>
                  <a:pt x="3793254" y="3737997"/>
                  <a:pt x="5081370" y="4482673"/>
                </a:cubicBezTo>
                <a:lnTo>
                  <a:pt x="5087105" y="4485988"/>
                </a:lnTo>
                <a:lnTo>
                  <a:pt x="243147" y="4485988"/>
                </a:lnTo>
                <a:lnTo>
                  <a:pt x="188432" y="4406627"/>
                </a:lnTo>
                <a:cubicBezTo>
                  <a:pt x="124479" y="4303530"/>
                  <a:pt x="75945" y="4192087"/>
                  <a:pt x="43589" y="4076092"/>
                </a:cubicBezTo>
                <a:cubicBezTo>
                  <a:pt x="18424" y="3978979"/>
                  <a:pt x="4043" y="3878271"/>
                  <a:pt x="448" y="3777562"/>
                </a:cubicBezTo>
                <a:cubicBezTo>
                  <a:pt x="-3147" y="3640885"/>
                  <a:pt x="14829" y="3500612"/>
                  <a:pt x="57970" y="3367533"/>
                </a:cubicBezTo>
                <a:cubicBezTo>
                  <a:pt x="147846" y="3072599"/>
                  <a:pt x="345576" y="2810037"/>
                  <a:pt x="633182" y="2644587"/>
                </a:cubicBezTo>
                <a:cubicBezTo>
                  <a:pt x="633182" y="2644587"/>
                  <a:pt x="633182" y="2644587"/>
                  <a:pt x="4929299" y="159235"/>
                </a:cubicBezTo>
                <a:cubicBezTo>
                  <a:pt x="5080292" y="72913"/>
                  <a:pt x="5239374" y="20985"/>
                  <a:pt x="5400478" y="416"/>
                </a:cubicBezTo>
                <a:close/>
              </a:path>
            </a:pathLst>
          </a:custGeom>
          <a:solidFill>
            <a:srgbClr val="BFBFBF">
              <a:alpha val="98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9"/>
          <p:cNvSpPr txBox="1"/>
          <p:nvPr>
            <p:ph idx="1" type="body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5" name="Google Shape;415;p59"/>
          <p:cNvSpPr txBox="1"/>
          <p:nvPr>
            <p:ph idx="2" type="body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1575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6" name="Google Shape;416;p59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59"/>
          <p:cNvSpPr/>
          <p:nvPr/>
        </p:nvSpPr>
        <p:spPr>
          <a:xfrm>
            <a:off x="488157" y="500063"/>
            <a:ext cx="2009088" cy="459489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0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60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60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60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60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/>
          <p:nvPr/>
        </p:nvSpPr>
        <p:spPr>
          <a:xfrm>
            <a:off x="4115379" y="3041251"/>
            <a:ext cx="139574" cy="113509"/>
          </a:xfrm>
          <a:custGeom>
            <a:rect b="b" l="l" r="r" t="t"/>
            <a:pathLst>
              <a:path extrusionOk="0" h="764" w="94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61"/>
          <p:cNvSpPr/>
          <p:nvPr/>
        </p:nvSpPr>
        <p:spPr>
          <a:xfrm>
            <a:off x="4365370" y="3032917"/>
            <a:ext cx="29138" cy="121174"/>
          </a:xfrm>
          <a:custGeom>
            <a:rect b="b" l="l" r="r" t="t"/>
            <a:pathLst>
              <a:path extrusionOk="0" h="978" w="235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61"/>
          <p:cNvSpPr/>
          <p:nvPr/>
        </p:nvSpPr>
        <p:spPr>
          <a:xfrm>
            <a:off x="4408308" y="3071230"/>
            <a:ext cx="78380" cy="82862"/>
          </a:xfrm>
          <a:custGeom>
            <a:rect b="b" l="l" r="r" t="t"/>
            <a:pathLst>
              <a:path extrusionOk="0" h="669" w="633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61"/>
          <p:cNvSpPr/>
          <p:nvPr/>
        </p:nvSpPr>
        <p:spPr>
          <a:xfrm>
            <a:off x="4595706" y="3058354"/>
            <a:ext cx="128560" cy="90081"/>
          </a:xfrm>
          <a:custGeom>
            <a:rect b="b" l="l" r="r" t="t"/>
            <a:pathLst>
              <a:path extrusionOk="0" h="340" w="486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61"/>
          <p:cNvSpPr/>
          <p:nvPr/>
        </p:nvSpPr>
        <p:spPr>
          <a:xfrm>
            <a:off x="4836821" y="3039650"/>
            <a:ext cx="107633" cy="107704"/>
          </a:xfrm>
          <a:custGeom>
            <a:rect b="b" l="l" r="r" t="t"/>
            <a:pathLst>
              <a:path extrusionOk="0" h="4096" w="4096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61"/>
          <p:cNvSpPr/>
          <p:nvPr/>
        </p:nvSpPr>
        <p:spPr>
          <a:xfrm rot="-5400000">
            <a:off x="5962840" y="1958195"/>
            <a:ext cx="2338578" cy="4032033"/>
          </a:xfrm>
          <a:custGeom>
            <a:rect b="b" l="l" r="r" t="t"/>
            <a:pathLst>
              <a:path extrusionOk="0" h="5780692" w="335280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61"/>
          <p:cNvSpPr/>
          <p:nvPr/>
        </p:nvSpPr>
        <p:spPr>
          <a:xfrm>
            <a:off x="2787459" y="1811866"/>
            <a:ext cx="3178576" cy="726948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61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>
            <p:ph idx="1" type="body"/>
          </p:nvPr>
        </p:nvSpPr>
        <p:spPr>
          <a:xfrm>
            <a:off x="285750" y="994410"/>
            <a:ext cx="85725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p62"/>
          <p:cNvSpPr txBox="1"/>
          <p:nvPr>
            <p:ph idx="2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62"/>
          <p:cNvSpPr txBox="1"/>
          <p:nvPr>
            <p:ph idx="12" type="sldNum"/>
          </p:nvPr>
        </p:nvSpPr>
        <p:spPr>
          <a:xfrm>
            <a:off x="8519532" y="4847553"/>
            <a:ext cx="39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62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62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3"/>
          <p:cNvSpPr txBox="1"/>
          <p:nvPr>
            <p:ph idx="1" type="body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p63"/>
          <p:cNvSpPr txBox="1"/>
          <p:nvPr>
            <p:ph idx="12" type="sldNum"/>
          </p:nvPr>
        </p:nvSpPr>
        <p:spPr>
          <a:xfrm>
            <a:off x="8657902" y="4755220"/>
            <a:ext cx="257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3" name="Google Shape;443;p63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63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Layout">
  <p:cSld name="Split Layou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64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64"/>
          <p:cNvSpPr/>
          <p:nvPr/>
        </p:nvSpPr>
        <p:spPr>
          <a:xfrm>
            <a:off x="4574382" y="2416971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64"/>
          <p:cNvSpPr/>
          <p:nvPr/>
        </p:nvSpPr>
        <p:spPr>
          <a:xfrm>
            <a:off x="7184152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64"/>
          <p:cNvSpPr/>
          <p:nvPr/>
        </p:nvSpPr>
        <p:spPr>
          <a:xfrm>
            <a:off x="6491289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6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64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64"/>
          <p:cNvSpPr/>
          <p:nvPr/>
        </p:nvSpPr>
        <p:spPr>
          <a:xfrm>
            <a:off x="4574382" y="2416971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64"/>
          <p:cNvSpPr/>
          <p:nvPr/>
        </p:nvSpPr>
        <p:spPr>
          <a:xfrm>
            <a:off x="7184152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64"/>
          <p:cNvSpPr txBox="1"/>
          <p:nvPr>
            <p:ph idx="1" type="body"/>
          </p:nvPr>
        </p:nvSpPr>
        <p:spPr>
          <a:xfrm>
            <a:off x="4819651" y="904876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64"/>
          <p:cNvSpPr/>
          <p:nvPr/>
        </p:nvSpPr>
        <p:spPr>
          <a:xfrm>
            <a:off x="6491289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88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64"/>
          <p:cNvSpPr txBox="1"/>
          <p:nvPr>
            <p:ph idx="12" type="sldNum"/>
          </p:nvPr>
        </p:nvSpPr>
        <p:spPr>
          <a:xfrm>
            <a:off x="8489796" y="4847553"/>
            <a:ext cx="42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8" name="Google Shape;458;p64"/>
          <p:cNvSpPr txBox="1"/>
          <p:nvPr>
            <p:ph idx="2" type="body"/>
          </p:nvPr>
        </p:nvSpPr>
        <p:spPr>
          <a:xfrm>
            <a:off x="302895" y="363474"/>
            <a:ext cx="3977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9" name="Google Shape;459;p64"/>
          <p:cNvSpPr txBox="1"/>
          <p:nvPr>
            <p:ph idx="3" type="body"/>
          </p:nvPr>
        </p:nvSpPr>
        <p:spPr>
          <a:xfrm>
            <a:off x="304562" y="904876"/>
            <a:ext cx="3977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0" name="Google Shape;460;p64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5"/>
          <p:cNvSpPr/>
          <p:nvPr/>
        </p:nvSpPr>
        <p:spPr>
          <a:xfrm flipH="1">
            <a:off x="4686280" y="-2857500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7CD2F1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65"/>
          <p:cNvSpPr/>
          <p:nvPr/>
        </p:nvSpPr>
        <p:spPr>
          <a:xfrm flipH="1">
            <a:off x="-2003956" y="3076162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7CD2F1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65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65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65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468" name="Google Shape;468;p6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69" name="Google Shape;469;p6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0" name="Google Shape;470;p6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71" name="Google Shape;471;p6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72" name="Google Shape;472;p65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">
  <p:cSld name="Quote - Frost">
    <p:bg>
      <p:bgPr>
        <a:solidFill>
          <a:schemeClr val="accent3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6"/>
          <p:cNvSpPr/>
          <p:nvPr/>
        </p:nvSpPr>
        <p:spPr>
          <a:xfrm flipH="1">
            <a:off x="4686280" y="-2857500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ABE1E7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66"/>
          <p:cNvSpPr/>
          <p:nvPr/>
        </p:nvSpPr>
        <p:spPr>
          <a:xfrm flipH="1">
            <a:off x="-2003956" y="3076162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ABE1E7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66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66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8" name="Google Shape;478;p66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479" name="Google Shape;479;p66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0" name="Google Shape;480;p66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1" name="Google Shape;481;p66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82" name="Google Shape;482;p66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83" name="Google Shape;483;p66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">
  <p:cSld name="Quote - Tangerine">
    <p:bg>
      <p:bgPr>
        <a:solidFill>
          <a:schemeClr val="accent4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/>
          <p:nvPr/>
        </p:nvSpPr>
        <p:spPr>
          <a:xfrm flipH="1">
            <a:off x="4686280" y="-2857500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FFC48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67"/>
          <p:cNvSpPr/>
          <p:nvPr/>
        </p:nvSpPr>
        <p:spPr>
          <a:xfrm flipH="1">
            <a:off x="-2003956" y="3076162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FFC486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67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67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9" name="Google Shape;489;p67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490" name="Google Shape;490;p67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1" name="Google Shape;491;p67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2" name="Google Shape;492;p67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93" name="Google Shape;493;p67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94" name="Google Shape;494;p67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">
  <p:cSld name="Quote - Violet">
    <p:bg>
      <p:bgPr>
        <a:solidFill>
          <a:schemeClr val="accent5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8"/>
          <p:cNvSpPr/>
          <p:nvPr/>
        </p:nvSpPr>
        <p:spPr>
          <a:xfrm flipH="1">
            <a:off x="4686280" y="-2857500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A996C8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8"/>
          <p:cNvSpPr/>
          <p:nvPr/>
        </p:nvSpPr>
        <p:spPr>
          <a:xfrm flipH="1">
            <a:off x="-2003956" y="3076162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A996C8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8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9" name="Google Shape;499;p68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0" name="Google Shape;500;p68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501" name="Google Shape;501;p68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2" name="Google Shape;502;p68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3" name="Google Shape;503;p68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4" name="Google Shape;504;p68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05" name="Google Shape;505;p68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">
  <p:cSld name="Quote - Punchy">
    <p:bg>
      <p:bgPr>
        <a:solidFill>
          <a:schemeClr val="accent6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9"/>
          <p:cNvSpPr/>
          <p:nvPr/>
        </p:nvSpPr>
        <p:spPr>
          <a:xfrm flipH="1">
            <a:off x="-2003956" y="3076162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E59BB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9"/>
          <p:cNvSpPr/>
          <p:nvPr/>
        </p:nvSpPr>
        <p:spPr>
          <a:xfrm flipH="1">
            <a:off x="4686280" y="-2857500"/>
            <a:ext cx="6972320" cy="7457612"/>
          </a:xfrm>
          <a:custGeom>
            <a:rect b="b" l="l" r="r" t="t"/>
            <a:pathLst>
              <a:path extrusionOk="0" h="21481" w="20082">
                <a:moveTo>
                  <a:pt x="16012" y="0"/>
                </a:moveTo>
                <a:cubicBezTo>
                  <a:pt x="17235" y="28"/>
                  <a:pt x="18417" y="660"/>
                  <a:pt x="19076" y="1773"/>
                </a:cubicBezTo>
                <a:cubicBezTo>
                  <a:pt x="20081" y="3467"/>
                  <a:pt x="19488" y="5630"/>
                  <a:pt x="17748" y="6612"/>
                </a:cubicBezTo>
                <a:lnTo>
                  <a:pt x="10862" y="10501"/>
                </a:lnTo>
                <a:lnTo>
                  <a:pt x="17765" y="14358"/>
                </a:lnTo>
                <a:cubicBezTo>
                  <a:pt x="18905" y="15003"/>
                  <a:pt x="19553" y="16150"/>
                  <a:pt x="19584" y="17343"/>
                </a:cubicBezTo>
                <a:lnTo>
                  <a:pt x="19584" y="17533"/>
                </a:lnTo>
                <a:cubicBezTo>
                  <a:pt x="19568" y="18102"/>
                  <a:pt x="19410" y="18676"/>
                  <a:pt x="19098" y="19206"/>
                </a:cubicBezTo>
                <a:cubicBezTo>
                  <a:pt x="18093" y="20900"/>
                  <a:pt x="15875" y="21480"/>
                  <a:pt x="14142" y="20499"/>
                </a:cubicBezTo>
                <a:lnTo>
                  <a:pt x="1812" y="13545"/>
                </a:lnTo>
                <a:cubicBezTo>
                  <a:pt x="990" y="13078"/>
                  <a:pt x="416" y="12345"/>
                  <a:pt x="166" y="11521"/>
                </a:cubicBezTo>
                <a:cubicBezTo>
                  <a:pt x="62" y="11197"/>
                  <a:pt x="5" y="10866"/>
                  <a:pt x="0" y="10536"/>
                </a:cubicBezTo>
                <a:lnTo>
                  <a:pt x="0" y="10444"/>
                </a:lnTo>
                <a:cubicBezTo>
                  <a:pt x="0" y="10419"/>
                  <a:pt x="1" y="10394"/>
                  <a:pt x="2" y="10369"/>
                </a:cubicBezTo>
                <a:cubicBezTo>
                  <a:pt x="9" y="10087"/>
                  <a:pt x="50" y="9808"/>
                  <a:pt x="129" y="9529"/>
                </a:cubicBezTo>
                <a:cubicBezTo>
                  <a:pt x="375" y="8666"/>
                  <a:pt x="933" y="7911"/>
                  <a:pt x="1790" y="7423"/>
                </a:cubicBezTo>
                <a:lnTo>
                  <a:pt x="14120" y="473"/>
                </a:lnTo>
                <a:cubicBezTo>
                  <a:pt x="14660" y="168"/>
                  <a:pt x="15248" y="15"/>
                  <a:pt x="15831" y="0"/>
                </a:cubicBezTo>
                <a:lnTo>
                  <a:pt x="16012" y="0"/>
                </a:lnTo>
              </a:path>
            </a:pathLst>
          </a:custGeom>
          <a:solidFill>
            <a:srgbClr val="E59BBC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9"/>
          <p:cNvSpPr txBox="1"/>
          <p:nvPr>
            <p:ph idx="1" type="body"/>
          </p:nvPr>
        </p:nvSpPr>
        <p:spPr>
          <a:xfrm>
            <a:off x="1333500" y="1202532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0" name="Google Shape;510;p69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13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1" name="Google Shape;511;p69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512" name="Google Shape;512;p69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3" name="Google Shape;513;p69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4" name="Google Shape;514;p69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5" name="Google Shape;515;p69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6" name="Google Shape;516;p69"/>
          <p:cNvSpPr/>
          <p:nvPr/>
        </p:nvSpPr>
        <p:spPr>
          <a:xfrm>
            <a:off x="565331" y="4898914"/>
            <a:ext cx="14733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Inc. All Rights Reserved</a:t>
            </a:r>
            <a:endParaRPr sz="60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">
  <p:cSld name="Quote - SF Blue">
    <p:bg>
      <p:bgPr>
        <a:solidFill>
          <a:schemeClr val="accent1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1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marR="0" rtl="0" algn="ctr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rial"/>
              <a:buNone/>
              <a:defRPr b="1" i="0" sz="4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2" name="Google Shape;522;p71"/>
          <p:cNvSpPr/>
          <p:nvPr/>
        </p:nvSpPr>
        <p:spPr>
          <a:xfrm>
            <a:off x="477011" y="4868510"/>
            <a:ext cx="2031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2018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71"/>
          <p:cNvSpPr/>
          <p:nvPr/>
        </p:nvSpPr>
        <p:spPr>
          <a:xfrm>
            <a:off x="345160" y="4874129"/>
            <a:ext cx="151596" cy="137160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4" name="Google Shape;524;p71"/>
          <p:cNvGrpSpPr/>
          <p:nvPr/>
        </p:nvGrpSpPr>
        <p:grpSpPr>
          <a:xfrm>
            <a:off x="0" y="1"/>
            <a:ext cx="9142050" cy="5143575"/>
            <a:chOff x="0" y="0"/>
            <a:chExt cx="12189400" cy="6858100"/>
          </a:xfrm>
        </p:grpSpPr>
        <p:cxnSp>
          <p:nvCxnSpPr>
            <p:cNvPr id="525" name="Google Shape;525;p7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6" name="Google Shape;526;p7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7" name="Google Shape;527;p7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8" name="Google Shape;528;p7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no dice Light SKO">
  <p:cSld name="Multi-use layout no dice Light SKO"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2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" name="Google Shape;531;p72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2" name="Google Shape;532;p72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" name="Google Shape;533;p72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73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73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" name="Google Shape;539;p73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7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SKO">
  <p:cSld name="Header SKO">
    <p:bg>
      <p:bgPr>
        <a:solidFill>
          <a:srgbClr val="196393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74"/>
          <p:cNvGrpSpPr/>
          <p:nvPr/>
        </p:nvGrpSpPr>
        <p:grpSpPr>
          <a:xfrm>
            <a:off x="2398096" y="671234"/>
            <a:ext cx="4347638" cy="3657503"/>
            <a:chOff x="1689100" y="11113"/>
            <a:chExt cx="6740525" cy="5670548"/>
          </a:xfrm>
        </p:grpSpPr>
        <p:sp>
          <p:nvSpPr>
            <p:cNvPr id="544" name="Google Shape;544;p74"/>
            <p:cNvSpPr/>
            <p:nvPr/>
          </p:nvSpPr>
          <p:spPr>
            <a:xfrm>
              <a:off x="3275013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74"/>
            <p:cNvSpPr/>
            <p:nvPr/>
          </p:nvSpPr>
          <p:spPr>
            <a:xfrm>
              <a:off x="5556250" y="552450"/>
              <a:ext cx="874715" cy="1322392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74"/>
            <p:cNvSpPr/>
            <p:nvPr/>
          </p:nvSpPr>
          <p:spPr>
            <a:xfrm>
              <a:off x="5427663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74"/>
            <p:cNvSpPr/>
            <p:nvPr/>
          </p:nvSpPr>
          <p:spPr>
            <a:xfrm>
              <a:off x="3700463" y="552450"/>
              <a:ext cx="874713" cy="1322392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74"/>
            <p:cNvSpPr/>
            <p:nvPr/>
          </p:nvSpPr>
          <p:spPr>
            <a:xfrm>
              <a:off x="3829050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74"/>
            <p:cNvSpPr/>
            <p:nvPr/>
          </p:nvSpPr>
          <p:spPr>
            <a:xfrm>
              <a:off x="4787900" y="1319213"/>
              <a:ext cx="555627" cy="555624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74"/>
            <p:cNvSpPr/>
            <p:nvPr/>
          </p:nvSpPr>
          <p:spPr>
            <a:xfrm>
              <a:off x="4719638" y="1019175"/>
              <a:ext cx="138112" cy="161925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74"/>
            <p:cNvSpPr/>
            <p:nvPr/>
          </p:nvSpPr>
          <p:spPr>
            <a:xfrm>
              <a:off x="5956300" y="890588"/>
              <a:ext cx="138113" cy="161925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74"/>
            <p:cNvSpPr/>
            <p:nvPr/>
          </p:nvSpPr>
          <p:spPr>
            <a:xfrm>
              <a:off x="4037013" y="890588"/>
              <a:ext cx="138112" cy="161925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74"/>
            <p:cNvSpPr/>
            <p:nvPr/>
          </p:nvSpPr>
          <p:spPr>
            <a:xfrm>
              <a:off x="4967288" y="2462213"/>
              <a:ext cx="136525" cy="142875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74"/>
            <p:cNvSpPr/>
            <p:nvPr/>
          </p:nvSpPr>
          <p:spPr>
            <a:xfrm>
              <a:off x="5456238" y="2508250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74"/>
            <p:cNvSpPr/>
            <p:nvPr/>
          </p:nvSpPr>
          <p:spPr>
            <a:xfrm>
              <a:off x="5345113" y="2252663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74"/>
            <p:cNvSpPr/>
            <p:nvPr/>
          </p:nvSpPr>
          <p:spPr>
            <a:xfrm>
              <a:off x="5649913" y="2281238"/>
              <a:ext cx="117475" cy="147637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74"/>
            <p:cNvSpPr/>
            <p:nvPr/>
          </p:nvSpPr>
          <p:spPr>
            <a:xfrm>
              <a:off x="5295900" y="2606675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74"/>
            <p:cNvSpPr/>
            <p:nvPr/>
          </p:nvSpPr>
          <p:spPr>
            <a:xfrm>
              <a:off x="5572125" y="2917825"/>
              <a:ext cx="160338" cy="165100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74"/>
            <p:cNvSpPr/>
            <p:nvPr/>
          </p:nvSpPr>
          <p:spPr>
            <a:xfrm>
              <a:off x="5145088" y="2716213"/>
              <a:ext cx="120650" cy="142875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74"/>
            <p:cNvSpPr/>
            <p:nvPr/>
          </p:nvSpPr>
          <p:spPr>
            <a:xfrm>
              <a:off x="4540250" y="2508250"/>
              <a:ext cx="136525" cy="163513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74"/>
            <p:cNvSpPr/>
            <p:nvPr/>
          </p:nvSpPr>
          <p:spPr>
            <a:xfrm>
              <a:off x="4649788" y="2252663"/>
              <a:ext cx="136525" cy="163512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74"/>
            <p:cNvSpPr/>
            <p:nvPr/>
          </p:nvSpPr>
          <p:spPr>
            <a:xfrm>
              <a:off x="4365625" y="2281238"/>
              <a:ext cx="115888" cy="147637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74"/>
            <p:cNvSpPr/>
            <p:nvPr/>
          </p:nvSpPr>
          <p:spPr>
            <a:xfrm>
              <a:off x="4148138" y="2549525"/>
              <a:ext cx="117475" cy="147638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74"/>
            <p:cNvSpPr/>
            <p:nvPr/>
          </p:nvSpPr>
          <p:spPr>
            <a:xfrm>
              <a:off x="4699000" y="2606675"/>
              <a:ext cx="136525" cy="165100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74"/>
            <p:cNvSpPr/>
            <p:nvPr/>
          </p:nvSpPr>
          <p:spPr>
            <a:xfrm>
              <a:off x="4808538" y="2352675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74"/>
            <p:cNvSpPr/>
            <p:nvPr/>
          </p:nvSpPr>
          <p:spPr>
            <a:xfrm>
              <a:off x="4400550" y="2917825"/>
              <a:ext cx="160338" cy="165100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74"/>
            <p:cNvSpPr/>
            <p:nvPr/>
          </p:nvSpPr>
          <p:spPr>
            <a:xfrm>
              <a:off x="4857750" y="2705100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74"/>
            <p:cNvSpPr/>
            <p:nvPr/>
          </p:nvSpPr>
          <p:spPr>
            <a:xfrm>
              <a:off x="5867400" y="2527300"/>
              <a:ext cx="115888" cy="147638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74"/>
            <p:cNvSpPr/>
            <p:nvPr/>
          </p:nvSpPr>
          <p:spPr>
            <a:xfrm>
              <a:off x="3956050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74"/>
            <p:cNvSpPr/>
            <p:nvPr/>
          </p:nvSpPr>
          <p:spPr>
            <a:xfrm>
              <a:off x="5300663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74"/>
            <p:cNvSpPr/>
            <p:nvPr/>
          </p:nvSpPr>
          <p:spPr>
            <a:xfrm>
              <a:off x="3594100" y="2009775"/>
              <a:ext cx="2943217" cy="1271586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74"/>
            <p:cNvSpPr/>
            <p:nvPr/>
          </p:nvSpPr>
          <p:spPr>
            <a:xfrm>
              <a:off x="3381375" y="3238500"/>
              <a:ext cx="149225" cy="42863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74"/>
            <p:cNvSpPr/>
            <p:nvPr/>
          </p:nvSpPr>
          <p:spPr>
            <a:xfrm>
              <a:off x="6600825" y="3238500"/>
              <a:ext cx="149225" cy="42863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74"/>
            <p:cNvSpPr/>
            <p:nvPr/>
          </p:nvSpPr>
          <p:spPr>
            <a:xfrm>
              <a:off x="6815138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74"/>
            <p:cNvSpPr/>
            <p:nvPr/>
          </p:nvSpPr>
          <p:spPr>
            <a:xfrm>
              <a:off x="4597400" y="3367088"/>
              <a:ext cx="938212" cy="128587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74"/>
            <p:cNvSpPr/>
            <p:nvPr/>
          </p:nvSpPr>
          <p:spPr>
            <a:xfrm>
              <a:off x="5576888" y="3367088"/>
              <a:ext cx="255587" cy="42862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74"/>
            <p:cNvSpPr/>
            <p:nvPr/>
          </p:nvSpPr>
          <p:spPr>
            <a:xfrm>
              <a:off x="4298950" y="3367088"/>
              <a:ext cx="255589" cy="42862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74"/>
            <p:cNvSpPr/>
            <p:nvPr/>
          </p:nvSpPr>
          <p:spPr>
            <a:xfrm>
              <a:off x="6345238" y="339725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74"/>
            <p:cNvSpPr/>
            <p:nvPr/>
          </p:nvSpPr>
          <p:spPr>
            <a:xfrm>
              <a:off x="5065713" y="360363"/>
              <a:ext cx="128587" cy="128587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74"/>
            <p:cNvSpPr/>
            <p:nvPr/>
          </p:nvSpPr>
          <p:spPr>
            <a:xfrm>
              <a:off x="6591300" y="639763"/>
              <a:ext cx="80963" cy="80962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74"/>
            <p:cNvSpPr/>
            <p:nvPr/>
          </p:nvSpPr>
          <p:spPr>
            <a:xfrm>
              <a:off x="4095750" y="285750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74"/>
            <p:cNvSpPr/>
            <p:nvPr/>
          </p:nvSpPr>
          <p:spPr>
            <a:xfrm>
              <a:off x="3419475" y="530225"/>
              <a:ext cx="85725" cy="85725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74"/>
            <p:cNvSpPr/>
            <p:nvPr/>
          </p:nvSpPr>
          <p:spPr>
            <a:xfrm>
              <a:off x="3535363" y="34925"/>
              <a:ext cx="119062" cy="117475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74"/>
            <p:cNvSpPr/>
            <p:nvPr/>
          </p:nvSpPr>
          <p:spPr>
            <a:xfrm>
              <a:off x="4633913" y="11113"/>
              <a:ext cx="68262" cy="68262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74"/>
            <p:cNvSpPr/>
            <p:nvPr/>
          </p:nvSpPr>
          <p:spPr>
            <a:xfrm>
              <a:off x="6651625" y="95250"/>
              <a:ext cx="115888" cy="114300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74"/>
            <p:cNvSpPr/>
            <p:nvPr/>
          </p:nvSpPr>
          <p:spPr>
            <a:xfrm>
              <a:off x="5759450" y="44450"/>
              <a:ext cx="100013" cy="1000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74"/>
            <p:cNvSpPr/>
            <p:nvPr/>
          </p:nvSpPr>
          <p:spPr>
            <a:xfrm>
              <a:off x="2995613" y="3690938"/>
              <a:ext cx="919160" cy="895352"/>
            </a:xfrm>
            <a:custGeom>
              <a:rect b="b" l="l" r="r" t="t"/>
              <a:pathLst>
                <a:path extrusionOk="0" h="2486" w="2552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74"/>
            <p:cNvSpPr/>
            <p:nvPr/>
          </p:nvSpPr>
          <p:spPr>
            <a:xfrm>
              <a:off x="3992563" y="3690938"/>
              <a:ext cx="615951" cy="895352"/>
            </a:xfrm>
            <a:custGeom>
              <a:rect b="b" l="l" r="r" t="t"/>
              <a:pathLst>
                <a:path extrusionOk="0" h="2486" w="1711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74"/>
            <p:cNvSpPr/>
            <p:nvPr/>
          </p:nvSpPr>
          <p:spPr>
            <a:xfrm>
              <a:off x="4741863" y="3690938"/>
              <a:ext cx="615951" cy="895352"/>
            </a:xfrm>
            <a:custGeom>
              <a:rect b="b" l="l" r="r" t="t"/>
              <a:pathLst>
                <a:path extrusionOk="0" h="2486" w="171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74"/>
            <p:cNvSpPr/>
            <p:nvPr/>
          </p:nvSpPr>
          <p:spPr>
            <a:xfrm>
              <a:off x="5756275" y="3690938"/>
              <a:ext cx="215900" cy="895352"/>
            </a:xfrm>
            <a:custGeom>
              <a:rect b="b" l="l" r="r" t="t"/>
              <a:pathLst>
                <a:path extrusionOk="0" h="2486" w="601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74"/>
            <p:cNvSpPr/>
            <p:nvPr/>
          </p:nvSpPr>
          <p:spPr>
            <a:xfrm>
              <a:off x="6157913" y="3690938"/>
              <a:ext cx="811210" cy="895352"/>
            </a:xfrm>
            <a:custGeom>
              <a:rect b="b" l="l" r="r" t="t"/>
              <a:pathLst>
                <a:path extrusionOk="0" h="2486" w="2253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74"/>
            <p:cNvSpPr/>
            <p:nvPr/>
          </p:nvSpPr>
          <p:spPr>
            <a:xfrm>
              <a:off x="4773613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74"/>
            <p:cNvSpPr/>
            <p:nvPr/>
          </p:nvSpPr>
          <p:spPr>
            <a:xfrm>
              <a:off x="4976813" y="5232400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74"/>
            <p:cNvSpPr/>
            <p:nvPr/>
          </p:nvSpPr>
          <p:spPr>
            <a:xfrm>
              <a:off x="5253038" y="5232400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74"/>
            <p:cNvSpPr/>
            <p:nvPr/>
          </p:nvSpPr>
          <p:spPr>
            <a:xfrm>
              <a:off x="5459413" y="5232400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74"/>
            <p:cNvSpPr/>
            <p:nvPr/>
          </p:nvSpPr>
          <p:spPr>
            <a:xfrm>
              <a:off x="5664200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74"/>
            <p:cNvSpPr/>
            <p:nvPr/>
          </p:nvSpPr>
          <p:spPr>
            <a:xfrm>
              <a:off x="5981700" y="5232400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74"/>
            <p:cNvSpPr/>
            <p:nvPr/>
          </p:nvSpPr>
          <p:spPr>
            <a:xfrm>
              <a:off x="6237288" y="5232400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74"/>
            <p:cNvSpPr/>
            <p:nvPr/>
          </p:nvSpPr>
          <p:spPr>
            <a:xfrm>
              <a:off x="6334125" y="5226050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74"/>
            <p:cNvSpPr/>
            <p:nvPr/>
          </p:nvSpPr>
          <p:spPr>
            <a:xfrm>
              <a:off x="6577013" y="5232400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74"/>
            <p:cNvSpPr/>
            <p:nvPr/>
          </p:nvSpPr>
          <p:spPr>
            <a:xfrm>
              <a:off x="6804025" y="5226050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74"/>
            <p:cNvSpPr/>
            <p:nvPr/>
          </p:nvSpPr>
          <p:spPr>
            <a:xfrm>
              <a:off x="7096125" y="5232400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74"/>
            <p:cNvSpPr/>
            <p:nvPr/>
          </p:nvSpPr>
          <p:spPr>
            <a:xfrm>
              <a:off x="7318375" y="5232400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74"/>
            <p:cNvSpPr/>
            <p:nvPr/>
          </p:nvSpPr>
          <p:spPr>
            <a:xfrm>
              <a:off x="7600950" y="5226050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74"/>
            <p:cNvSpPr/>
            <p:nvPr/>
          </p:nvSpPr>
          <p:spPr>
            <a:xfrm>
              <a:off x="7823200" y="5226050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74"/>
            <p:cNvSpPr/>
            <p:nvPr/>
          </p:nvSpPr>
          <p:spPr>
            <a:xfrm>
              <a:off x="8075613" y="5232400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74"/>
            <p:cNvSpPr/>
            <p:nvPr/>
          </p:nvSpPr>
          <p:spPr>
            <a:xfrm>
              <a:off x="8223250" y="5229225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74"/>
            <p:cNvSpPr/>
            <p:nvPr/>
          </p:nvSpPr>
          <p:spPr>
            <a:xfrm>
              <a:off x="1689100" y="5072063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09" name="Google Shape;609;p74"/>
            <p:cNvCxnSpPr/>
            <p:nvPr/>
          </p:nvCxnSpPr>
          <p:spPr>
            <a:xfrm>
              <a:off x="4546600" y="5138737"/>
              <a:ext cx="0" cy="447600"/>
            </a:xfrm>
            <a:prstGeom prst="straightConnector1">
              <a:avLst/>
            </a:prstGeom>
            <a:solidFill>
              <a:schemeClr val="lt2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610" name="Google Shape;610;p74"/>
            <p:cNvSpPr/>
            <p:nvPr/>
          </p:nvSpPr>
          <p:spPr>
            <a:xfrm>
              <a:off x="5527675" y="1347788"/>
              <a:ext cx="492123" cy="450851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74"/>
            <p:cNvSpPr/>
            <p:nvPr/>
          </p:nvSpPr>
          <p:spPr>
            <a:xfrm>
              <a:off x="4143375" y="1347788"/>
              <a:ext cx="490539" cy="450851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74"/>
            <p:cNvSpPr/>
            <p:nvPr/>
          </p:nvSpPr>
          <p:spPr>
            <a:xfrm>
              <a:off x="4629150" y="936625"/>
              <a:ext cx="874713" cy="1046166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/ image - SKO ">
  <p:cSld name="Title w/ image - SKO ">
    <p:bg>
      <p:bgPr>
        <a:solidFill>
          <a:srgbClr val="196393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5"/>
          <p:cNvSpPr txBox="1"/>
          <p:nvPr>
            <p:ph idx="1" type="body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6" name="Google Shape;616;p75"/>
          <p:cNvSpPr txBox="1"/>
          <p:nvPr>
            <p:ph idx="2" type="body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7" name="Google Shape;617;p75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8" name="Google Shape;618;p75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9" name="Google Shape;619;p75"/>
          <p:cNvGrpSpPr/>
          <p:nvPr/>
        </p:nvGrpSpPr>
        <p:grpSpPr>
          <a:xfrm>
            <a:off x="428405" y="616200"/>
            <a:ext cx="4407629" cy="398616"/>
            <a:chOff x="1687668" y="6432550"/>
            <a:chExt cx="6740525" cy="609598"/>
          </a:xfrm>
        </p:grpSpPr>
        <p:sp>
          <p:nvSpPr>
            <p:cNvPr id="620" name="Google Shape;620;p75"/>
            <p:cNvSpPr/>
            <p:nvPr/>
          </p:nvSpPr>
          <p:spPr>
            <a:xfrm>
              <a:off x="4772181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75"/>
            <p:cNvSpPr/>
            <p:nvPr/>
          </p:nvSpPr>
          <p:spPr>
            <a:xfrm>
              <a:off x="4975381" y="6592887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75"/>
            <p:cNvSpPr/>
            <p:nvPr/>
          </p:nvSpPr>
          <p:spPr>
            <a:xfrm>
              <a:off x="5251606" y="6592887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75"/>
            <p:cNvSpPr/>
            <p:nvPr/>
          </p:nvSpPr>
          <p:spPr>
            <a:xfrm>
              <a:off x="5457981" y="6592887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75"/>
            <p:cNvSpPr/>
            <p:nvPr/>
          </p:nvSpPr>
          <p:spPr>
            <a:xfrm>
              <a:off x="5662768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75"/>
            <p:cNvSpPr/>
            <p:nvPr/>
          </p:nvSpPr>
          <p:spPr>
            <a:xfrm>
              <a:off x="5980268" y="6592887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75"/>
            <p:cNvSpPr/>
            <p:nvPr/>
          </p:nvSpPr>
          <p:spPr>
            <a:xfrm>
              <a:off x="6235856" y="6592887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75"/>
            <p:cNvSpPr/>
            <p:nvPr/>
          </p:nvSpPr>
          <p:spPr>
            <a:xfrm>
              <a:off x="6332693" y="6586537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75"/>
            <p:cNvSpPr/>
            <p:nvPr/>
          </p:nvSpPr>
          <p:spPr>
            <a:xfrm>
              <a:off x="6575581" y="6592887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75"/>
            <p:cNvSpPr/>
            <p:nvPr/>
          </p:nvSpPr>
          <p:spPr>
            <a:xfrm>
              <a:off x="6802593" y="6586537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75"/>
            <p:cNvSpPr/>
            <p:nvPr/>
          </p:nvSpPr>
          <p:spPr>
            <a:xfrm>
              <a:off x="7094693" y="6592887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75"/>
            <p:cNvSpPr/>
            <p:nvPr/>
          </p:nvSpPr>
          <p:spPr>
            <a:xfrm>
              <a:off x="7316943" y="6592887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75"/>
            <p:cNvSpPr/>
            <p:nvPr/>
          </p:nvSpPr>
          <p:spPr>
            <a:xfrm>
              <a:off x="7599518" y="6586537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75"/>
            <p:cNvSpPr/>
            <p:nvPr/>
          </p:nvSpPr>
          <p:spPr>
            <a:xfrm>
              <a:off x="7821768" y="6586537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75"/>
            <p:cNvSpPr/>
            <p:nvPr/>
          </p:nvSpPr>
          <p:spPr>
            <a:xfrm>
              <a:off x="8074181" y="6592887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75"/>
            <p:cNvSpPr/>
            <p:nvPr/>
          </p:nvSpPr>
          <p:spPr>
            <a:xfrm>
              <a:off x="8221818" y="6589712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75"/>
            <p:cNvSpPr/>
            <p:nvPr/>
          </p:nvSpPr>
          <p:spPr>
            <a:xfrm>
              <a:off x="1687668" y="6432550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37" name="Google Shape;637;p75"/>
            <p:cNvCxnSpPr/>
            <p:nvPr/>
          </p:nvCxnSpPr>
          <p:spPr>
            <a:xfrm>
              <a:off x="4545168" y="6492875"/>
              <a:ext cx="0" cy="453900"/>
            </a:xfrm>
            <a:prstGeom prst="straightConnector1">
              <a:avLst/>
            </a:prstGeom>
            <a:solidFill>
              <a:schemeClr val="lt1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638" name="Google Shape;638;p75"/>
          <p:cNvSpPr txBox="1"/>
          <p:nvPr>
            <p:ph idx="4" type="body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 SKO">
  <p:cSld name="Title - Dark SKO">
    <p:bg>
      <p:bgPr>
        <a:solidFill>
          <a:srgbClr val="196393"/>
        </a:solidFill>
      </p:bgPr>
    </p:bg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76"/>
          <p:cNvGrpSpPr/>
          <p:nvPr/>
        </p:nvGrpSpPr>
        <p:grpSpPr>
          <a:xfrm>
            <a:off x="4894911" y="855055"/>
            <a:ext cx="3904466" cy="3797210"/>
            <a:chOff x="3397816" y="827390"/>
            <a:chExt cx="2357769" cy="2293001"/>
          </a:xfrm>
        </p:grpSpPr>
        <p:sp>
          <p:nvSpPr>
            <p:cNvPr id="641" name="Google Shape;641;p76"/>
            <p:cNvSpPr/>
            <p:nvPr/>
          </p:nvSpPr>
          <p:spPr>
            <a:xfrm>
              <a:off x="3397816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76"/>
            <p:cNvSpPr/>
            <p:nvPr/>
          </p:nvSpPr>
          <p:spPr>
            <a:xfrm>
              <a:off x="4898974" y="1183615"/>
              <a:ext cx="575600" cy="870196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76"/>
            <p:cNvSpPr/>
            <p:nvPr/>
          </p:nvSpPr>
          <p:spPr>
            <a:xfrm>
              <a:off x="4814358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76"/>
            <p:cNvSpPr/>
            <p:nvPr/>
          </p:nvSpPr>
          <p:spPr>
            <a:xfrm>
              <a:off x="3677781" y="1183615"/>
              <a:ext cx="575600" cy="870196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76"/>
            <p:cNvSpPr/>
            <p:nvPr/>
          </p:nvSpPr>
          <p:spPr>
            <a:xfrm>
              <a:off x="3762397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76"/>
            <p:cNvSpPr/>
            <p:nvPr/>
          </p:nvSpPr>
          <p:spPr>
            <a:xfrm>
              <a:off x="4393365" y="1688180"/>
              <a:ext cx="365625" cy="365627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76"/>
            <p:cNvSpPr/>
            <p:nvPr/>
          </p:nvSpPr>
          <p:spPr>
            <a:xfrm>
              <a:off x="4348445" y="1490741"/>
              <a:ext cx="90884" cy="106554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76"/>
            <p:cNvSpPr/>
            <p:nvPr/>
          </p:nvSpPr>
          <p:spPr>
            <a:xfrm>
              <a:off x="5162226" y="1406125"/>
              <a:ext cx="90885" cy="106554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76"/>
            <p:cNvSpPr/>
            <p:nvPr/>
          </p:nvSpPr>
          <p:spPr>
            <a:xfrm>
              <a:off x="3899247" y="1406125"/>
              <a:ext cx="90884" cy="106554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6"/>
            <p:cNvSpPr/>
            <p:nvPr/>
          </p:nvSpPr>
          <p:spPr>
            <a:xfrm>
              <a:off x="4511410" y="2440326"/>
              <a:ext cx="89840" cy="94018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6"/>
            <p:cNvSpPr/>
            <p:nvPr/>
          </p:nvSpPr>
          <p:spPr>
            <a:xfrm>
              <a:off x="4833162" y="2470621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6"/>
            <p:cNvSpPr/>
            <p:nvPr/>
          </p:nvSpPr>
          <p:spPr>
            <a:xfrm>
              <a:off x="4760036" y="2302433"/>
              <a:ext cx="89840" cy="107598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6"/>
            <p:cNvSpPr/>
            <p:nvPr/>
          </p:nvSpPr>
          <p:spPr>
            <a:xfrm>
              <a:off x="4960609" y="2321236"/>
              <a:ext cx="77304" cy="97152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6"/>
            <p:cNvSpPr/>
            <p:nvPr/>
          </p:nvSpPr>
          <p:spPr>
            <a:xfrm>
              <a:off x="4727652" y="2535389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6"/>
            <p:cNvSpPr/>
            <p:nvPr/>
          </p:nvSpPr>
          <p:spPr>
            <a:xfrm>
              <a:off x="4909421" y="2740140"/>
              <a:ext cx="105510" cy="108643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76"/>
            <p:cNvSpPr/>
            <p:nvPr/>
          </p:nvSpPr>
          <p:spPr>
            <a:xfrm>
              <a:off x="4628411" y="2607470"/>
              <a:ext cx="79393" cy="94018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76"/>
            <p:cNvSpPr/>
            <p:nvPr/>
          </p:nvSpPr>
          <p:spPr>
            <a:xfrm>
              <a:off x="4230400" y="2470621"/>
              <a:ext cx="89840" cy="107600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76"/>
            <p:cNvSpPr/>
            <p:nvPr/>
          </p:nvSpPr>
          <p:spPr>
            <a:xfrm>
              <a:off x="4302481" y="2302433"/>
              <a:ext cx="89840" cy="107598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76"/>
            <p:cNvSpPr/>
            <p:nvPr/>
          </p:nvSpPr>
          <p:spPr>
            <a:xfrm>
              <a:off x="4115488" y="2321236"/>
              <a:ext cx="76260" cy="97152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76"/>
            <p:cNvSpPr/>
            <p:nvPr/>
          </p:nvSpPr>
          <p:spPr>
            <a:xfrm>
              <a:off x="3972372" y="2497782"/>
              <a:ext cx="77304" cy="97153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76"/>
            <p:cNvSpPr/>
            <p:nvPr/>
          </p:nvSpPr>
          <p:spPr>
            <a:xfrm>
              <a:off x="4334864" y="2535389"/>
              <a:ext cx="89840" cy="108643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76"/>
            <p:cNvSpPr/>
            <p:nvPr/>
          </p:nvSpPr>
          <p:spPr>
            <a:xfrm>
              <a:off x="4406945" y="2368245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76"/>
            <p:cNvSpPr/>
            <p:nvPr/>
          </p:nvSpPr>
          <p:spPr>
            <a:xfrm>
              <a:off x="4138471" y="2740140"/>
              <a:ext cx="105510" cy="108643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76"/>
            <p:cNvSpPr/>
            <p:nvPr/>
          </p:nvSpPr>
          <p:spPr>
            <a:xfrm>
              <a:off x="4439329" y="2600157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76"/>
            <p:cNvSpPr/>
            <p:nvPr/>
          </p:nvSpPr>
          <p:spPr>
            <a:xfrm>
              <a:off x="5103725" y="2483156"/>
              <a:ext cx="76260" cy="97153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76"/>
            <p:cNvSpPr/>
            <p:nvPr/>
          </p:nvSpPr>
          <p:spPr>
            <a:xfrm>
              <a:off x="3845969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76"/>
            <p:cNvSpPr/>
            <p:nvPr/>
          </p:nvSpPr>
          <p:spPr>
            <a:xfrm>
              <a:off x="4730786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76"/>
            <p:cNvSpPr/>
            <p:nvPr/>
          </p:nvSpPr>
          <p:spPr>
            <a:xfrm>
              <a:off x="3607789" y="2142601"/>
              <a:ext cx="1936772" cy="836763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76"/>
            <p:cNvSpPr/>
            <p:nvPr/>
          </p:nvSpPr>
          <p:spPr>
            <a:xfrm>
              <a:off x="3467807" y="2951159"/>
              <a:ext cx="98197" cy="28206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76"/>
            <p:cNvSpPr/>
            <p:nvPr/>
          </p:nvSpPr>
          <p:spPr>
            <a:xfrm>
              <a:off x="5586353" y="2951159"/>
              <a:ext cx="98197" cy="28206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76"/>
            <p:cNvSpPr/>
            <p:nvPr/>
          </p:nvSpPr>
          <p:spPr>
            <a:xfrm>
              <a:off x="5727380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76"/>
            <p:cNvSpPr/>
            <p:nvPr/>
          </p:nvSpPr>
          <p:spPr>
            <a:xfrm>
              <a:off x="4268007" y="3035775"/>
              <a:ext cx="617387" cy="84616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76"/>
            <p:cNvSpPr/>
            <p:nvPr/>
          </p:nvSpPr>
          <p:spPr>
            <a:xfrm>
              <a:off x="4912555" y="3035775"/>
              <a:ext cx="168189" cy="28205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76"/>
            <p:cNvSpPr/>
            <p:nvPr/>
          </p:nvSpPr>
          <p:spPr>
            <a:xfrm>
              <a:off x="4071613" y="3035775"/>
              <a:ext cx="168189" cy="28205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76"/>
            <p:cNvSpPr/>
            <p:nvPr/>
          </p:nvSpPr>
          <p:spPr>
            <a:xfrm>
              <a:off x="5418165" y="1043632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76"/>
            <p:cNvSpPr/>
            <p:nvPr/>
          </p:nvSpPr>
          <p:spPr>
            <a:xfrm>
              <a:off x="4576178" y="1057213"/>
              <a:ext cx="84616" cy="84616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76"/>
            <p:cNvSpPr/>
            <p:nvPr/>
          </p:nvSpPr>
          <p:spPr>
            <a:xfrm>
              <a:off x="5580085" y="1241071"/>
              <a:ext cx="53277" cy="53277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76"/>
            <p:cNvSpPr/>
            <p:nvPr/>
          </p:nvSpPr>
          <p:spPr>
            <a:xfrm>
              <a:off x="3937898" y="1008114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76"/>
            <p:cNvSpPr/>
            <p:nvPr/>
          </p:nvSpPr>
          <p:spPr>
            <a:xfrm>
              <a:off x="3492878" y="1168990"/>
              <a:ext cx="56411" cy="56411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76"/>
            <p:cNvSpPr/>
            <p:nvPr/>
          </p:nvSpPr>
          <p:spPr>
            <a:xfrm>
              <a:off x="3569138" y="843059"/>
              <a:ext cx="78348" cy="77304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76"/>
            <p:cNvSpPr/>
            <p:nvPr/>
          </p:nvSpPr>
          <p:spPr>
            <a:xfrm>
              <a:off x="4292034" y="827390"/>
              <a:ext cx="44920" cy="44920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76"/>
            <p:cNvSpPr/>
            <p:nvPr/>
          </p:nvSpPr>
          <p:spPr>
            <a:xfrm>
              <a:off x="5619781" y="882756"/>
              <a:ext cx="76260" cy="75215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76"/>
            <p:cNvSpPr/>
            <p:nvPr/>
          </p:nvSpPr>
          <p:spPr>
            <a:xfrm>
              <a:off x="5032689" y="849327"/>
              <a:ext cx="65813" cy="658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6"/>
            <p:cNvSpPr/>
            <p:nvPr/>
          </p:nvSpPr>
          <p:spPr>
            <a:xfrm>
              <a:off x="4880171" y="1706983"/>
              <a:ext cx="323839" cy="296679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6"/>
            <p:cNvSpPr/>
            <p:nvPr/>
          </p:nvSpPr>
          <p:spPr>
            <a:xfrm>
              <a:off x="3969238" y="1706983"/>
              <a:ext cx="322797" cy="296679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6"/>
            <p:cNvSpPr/>
            <p:nvPr/>
          </p:nvSpPr>
          <p:spPr>
            <a:xfrm>
              <a:off x="4288900" y="1436419"/>
              <a:ext cx="575600" cy="688422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7" name="Google Shape;687;p76"/>
          <p:cNvSpPr txBox="1"/>
          <p:nvPr>
            <p:ph idx="1" type="body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8" name="Google Shape;688;p76"/>
          <p:cNvSpPr txBox="1"/>
          <p:nvPr>
            <p:ph idx="2" type="body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1575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9" name="Google Shape;689;p76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76"/>
          <p:cNvGrpSpPr/>
          <p:nvPr/>
        </p:nvGrpSpPr>
        <p:grpSpPr>
          <a:xfrm>
            <a:off x="428405" y="616200"/>
            <a:ext cx="4407629" cy="398616"/>
            <a:chOff x="1687668" y="6432550"/>
            <a:chExt cx="6740525" cy="609598"/>
          </a:xfrm>
        </p:grpSpPr>
        <p:sp>
          <p:nvSpPr>
            <p:cNvPr id="691" name="Google Shape;691;p76"/>
            <p:cNvSpPr/>
            <p:nvPr/>
          </p:nvSpPr>
          <p:spPr>
            <a:xfrm>
              <a:off x="4772181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76"/>
            <p:cNvSpPr/>
            <p:nvPr/>
          </p:nvSpPr>
          <p:spPr>
            <a:xfrm>
              <a:off x="4975381" y="6592887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76"/>
            <p:cNvSpPr/>
            <p:nvPr/>
          </p:nvSpPr>
          <p:spPr>
            <a:xfrm>
              <a:off x="5251606" y="6592887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76"/>
            <p:cNvSpPr/>
            <p:nvPr/>
          </p:nvSpPr>
          <p:spPr>
            <a:xfrm>
              <a:off x="5457981" y="6592887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76"/>
            <p:cNvSpPr/>
            <p:nvPr/>
          </p:nvSpPr>
          <p:spPr>
            <a:xfrm>
              <a:off x="5662768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76"/>
            <p:cNvSpPr/>
            <p:nvPr/>
          </p:nvSpPr>
          <p:spPr>
            <a:xfrm>
              <a:off x="5980268" y="6592887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76"/>
            <p:cNvSpPr/>
            <p:nvPr/>
          </p:nvSpPr>
          <p:spPr>
            <a:xfrm>
              <a:off x="6235856" y="6592887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76"/>
            <p:cNvSpPr/>
            <p:nvPr/>
          </p:nvSpPr>
          <p:spPr>
            <a:xfrm>
              <a:off x="6332693" y="6586537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76"/>
            <p:cNvSpPr/>
            <p:nvPr/>
          </p:nvSpPr>
          <p:spPr>
            <a:xfrm>
              <a:off x="6575581" y="6592887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76"/>
            <p:cNvSpPr/>
            <p:nvPr/>
          </p:nvSpPr>
          <p:spPr>
            <a:xfrm>
              <a:off x="6802593" y="6586537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76"/>
            <p:cNvSpPr/>
            <p:nvPr/>
          </p:nvSpPr>
          <p:spPr>
            <a:xfrm>
              <a:off x="7094693" y="6592887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76"/>
            <p:cNvSpPr/>
            <p:nvPr/>
          </p:nvSpPr>
          <p:spPr>
            <a:xfrm>
              <a:off x="7316943" y="6592887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76"/>
            <p:cNvSpPr/>
            <p:nvPr/>
          </p:nvSpPr>
          <p:spPr>
            <a:xfrm>
              <a:off x="7599518" y="6586537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76"/>
            <p:cNvSpPr/>
            <p:nvPr/>
          </p:nvSpPr>
          <p:spPr>
            <a:xfrm>
              <a:off x="7821768" y="6586537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76"/>
            <p:cNvSpPr/>
            <p:nvPr/>
          </p:nvSpPr>
          <p:spPr>
            <a:xfrm>
              <a:off x="8074181" y="6592887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76"/>
            <p:cNvSpPr/>
            <p:nvPr/>
          </p:nvSpPr>
          <p:spPr>
            <a:xfrm>
              <a:off x="8221818" y="6589712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76"/>
            <p:cNvSpPr/>
            <p:nvPr/>
          </p:nvSpPr>
          <p:spPr>
            <a:xfrm>
              <a:off x="1687668" y="6432550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708" name="Google Shape;708;p76"/>
            <p:cNvCxnSpPr/>
            <p:nvPr/>
          </p:nvCxnSpPr>
          <p:spPr>
            <a:xfrm>
              <a:off x="4545168" y="6492875"/>
              <a:ext cx="0" cy="453900"/>
            </a:xfrm>
            <a:prstGeom prst="straightConnector1">
              <a:avLst/>
            </a:prstGeom>
            <a:solidFill>
              <a:schemeClr val="lt1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09" name="Google Shape;709;p76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0" name="Google Shape;710;p76"/>
          <p:cNvSpPr txBox="1"/>
          <p:nvPr>
            <p:ph idx="4" type="body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Dark SKO">
  <p:cSld name="Multi-use layout Dark SKO"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2" name="Google Shape;712;p77"/>
          <p:cNvGrpSpPr/>
          <p:nvPr/>
        </p:nvGrpSpPr>
        <p:grpSpPr>
          <a:xfrm>
            <a:off x="2315324" y="341301"/>
            <a:ext cx="4513006" cy="4389033"/>
            <a:chOff x="3397816" y="827390"/>
            <a:chExt cx="2357769" cy="2293001"/>
          </a:xfrm>
        </p:grpSpPr>
        <p:sp>
          <p:nvSpPr>
            <p:cNvPr id="713" name="Google Shape;713;p77"/>
            <p:cNvSpPr/>
            <p:nvPr/>
          </p:nvSpPr>
          <p:spPr>
            <a:xfrm>
              <a:off x="3397816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77"/>
            <p:cNvSpPr/>
            <p:nvPr/>
          </p:nvSpPr>
          <p:spPr>
            <a:xfrm>
              <a:off x="4898974" y="1183615"/>
              <a:ext cx="575600" cy="870196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77"/>
            <p:cNvSpPr/>
            <p:nvPr/>
          </p:nvSpPr>
          <p:spPr>
            <a:xfrm>
              <a:off x="4814358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77"/>
            <p:cNvSpPr/>
            <p:nvPr/>
          </p:nvSpPr>
          <p:spPr>
            <a:xfrm>
              <a:off x="3677781" y="1183615"/>
              <a:ext cx="575600" cy="870196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77"/>
            <p:cNvSpPr/>
            <p:nvPr/>
          </p:nvSpPr>
          <p:spPr>
            <a:xfrm>
              <a:off x="3762397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77"/>
            <p:cNvSpPr/>
            <p:nvPr/>
          </p:nvSpPr>
          <p:spPr>
            <a:xfrm>
              <a:off x="4393365" y="1688180"/>
              <a:ext cx="365625" cy="365627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77"/>
            <p:cNvSpPr/>
            <p:nvPr/>
          </p:nvSpPr>
          <p:spPr>
            <a:xfrm>
              <a:off x="4348445" y="1490741"/>
              <a:ext cx="90884" cy="106554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77"/>
            <p:cNvSpPr/>
            <p:nvPr/>
          </p:nvSpPr>
          <p:spPr>
            <a:xfrm>
              <a:off x="5162226" y="1406125"/>
              <a:ext cx="90885" cy="106554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77"/>
            <p:cNvSpPr/>
            <p:nvPr/>
          </p:nvSpPr>
          <p:spPr>
            <a:xfrm>
              <a:off x="3899247" y="1406125"/>
              <a:ext cx="90884" cy="106554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77"/>
            <p:cNvSpPr/>
            <p:nvPr/>
          </p:nvSpPr>
          <p:spPr>
            <a:xfrm>
              <a:off x="4511410" y="2440326"/>
              <a:ext cx="89840" cy="94018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77"/>
            <p:cNvSpPr/>
            <p:nvPr/>
          </p:nvSpPr>
          <p:spPr>
            <a:xfrm>
              <a:off x="4833162" y="2470621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77"/>
            <p:cNvSpPr/>
            <p:nvPr/>
          </p:nvSpPr>
          <p:spPr>
            <a:xfrm>
              <a:off x="4760036" y="2302433"/>
              <a:ext cx="89840" cy="107598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77"/>
            <p:cNvSpPr/>
            <p:nvPr/>
          </p:nvSpPr>
          <p:spPr>
            <a:xfrm>
              <a:off x="4960609" y="2321236"/>
              <a:ext cx="77304" cy="97152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7"/>
            <p:cNvSpPr/>
            <p:nvPr/>
          </p:nvSpPr>
          <p:spPr>
            <a:xfrm>
              <a:off x="4727652" y="2535389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7"/>
            <p:cNvSpPr/>
            <p:nvPr/>
          </p:nvSpPr>
          <p:spPr>
            <a:xfrm>
              <a:off x="4909421" y="2740140"/>
              <a:ext cx="105510" cy="108643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7"/>
            <p:cNvSpPr/>
            <p:nvPr/>
          </p:nvSpPr>
          <p:spPr>
            <a:xfrm>
              <a:off x="4628411" y="2607470"/>
              <a:ext cx="79393" cy="94018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7"/>
            <p:cNvSpPr/>
            <p:nvPr/>
          </p:nvSpPr>
          <p:spPr>
            <a:xfrm>
              <a:off x="4230400" y="2470621"/>
              <a:ext cx="89840" cy="107600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7"/>
            <p:cNvSpPr/>
            <p:nvPr/>
          </p:nvSpPr>
          <p:spPr>
            <a:xfrm>
              <a:off x="4302481" y="2302433"/>
              <a:ext cx="89840" cy="107598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7"/>
            <p:cNvSpPr/>
            <p:nvPr/>
          </p:nvSpPr>
          <p:spPr>
            <a:xfrm>
              <a:off x="4115488" y="2321236"/>
              <a:ext cx="76260" cy="97152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77"/>
            <p:cNvSpPr/>
            <p:nvPr/>
          </p:nvSpPr>
          <p:spPr>
            <a:xfrm>
              <a:off x="3972372" y="2497782"/>
              <a:ext cx="77304" cy="97153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77"/>
            <p:cNvSpPr/>
            <p:nvPr/>
          </p:nvSpPr>
          <p:spPr>
            <a:xfrm>
              <a:off x="4334864" y="2535389"/>
              <a:ext cx="89840" cy="108643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77"/>
            <p:cNvSpPr/>
            <p:nvPr/>
          </p:nvSpPr>
          <p:spPr>
            <a:xfrm>
              <a:off x="4406945" y="2368245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77"/>
            <p:cNvSpPr/>
            <p:nvPr/>
          </p:nvSpPr>
          <p:spPr>
            <a:xfrm>
              <a:off x="4138471" y="2740140"/>
              <a:ext cx="105510" cy="108643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77"/>
            <p:cNvSpPr/>
            <p:nvPr/>
          </p:nvSpPr>
          <p:spPr>
            <a:xfrm>
              <a:off x="4439329" y="2600157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77"/>
            <p:cNvSpPr/>
            <p:nvPr/>
          </p:nvSpPr>
          <p:spPr>
            <a:xfrm>
              <a:off x="5103725" y="2483156"/>
              <a:ext cx="76260" cy="97153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7"/>
            <p:cNvSpPr/>
            <p:nvPr/>
          </p:nvSpPr>
          <p:spPr>
            <a:xfrm>
              <a:off x="3845969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7"/>
            <p:cNvSpPr/>
            <p:nvPr/>
          </p:nvSpPr>
          <p:spPr>
            <a:xfrm>
              <a:off x="4730786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7"/>
            <p:cNvSpPr/>
            <p:nvPr/>
          </p:nvSpPr>
          <p:spPr>
            <a:xfrm>
              <a:off x="3607789" y="2142601"/>
              <a:ext cx="1936772" cy="836763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7"/>
            <p:cNvSpPr/>
            <p:nvPr/>
          </p:nvSpPr>
          <p:spPr>
            <a:xfrm>
              <a:off x="3467807" y="2951159"/>
              <a:ext cx="98197" cy="28206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7"/>
            <p:cNvSpPr/>
            <p:nvPr/>
          </p:nvSpPr>
          <p:spPr>
            <a:xfrm>
              <a:off x="5586353" y="2951159"/>
              <a:ext cx="98197" cy="28206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77"/>
            <p:cNvSpPr/>
            <p:nvPr/>
          </p:nvSpPr>
          <p:spPr>
            <a:xfrm>
              <a:off x="5727380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77"/>
            <p:cNvSpPr/>
            <p:nvPr/>
          </p:nvSpPr>
          <p:spPr>
            <a:xfrm>
              <a:off x="4268007" y="3035775"/>
              <a:ext cx="617387" cy="84616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7"/>
            <p:cNvSpPr/>
            <p:nvPr/>
          </p:nvSpPr>
          <p:spPr>
            <a:xfrm>
              <a:off x="4912555" y="3035775"/>
              <a:ext cx="168189" cy="28205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77"/>
            <p:cNvSpPr/>
            <p:nvPr/>
          </p:nvSpPr>
          <p:spPr>
            <a:xfrm>
              <a:off x="4071613" y="3035775"/>
              <a:ext cx="168189" cy="28205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77"/>
            <p:cNvSpPr/>
            <p:nvPr/>
          </p:nvSpPr>
          <p:spPr>
            <a:xfrm>
              <a:off x="5418165" y="1043632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7"/>
            <p:cNvSpPr/>
            <p:nvPr/>
          </p:nvSpPr>
          <p:spPr>
            <a:xfrm>
              <a:off x="4576178" y="1057213"/>
              <a:ext cx="84616" cy="84616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77"/>
            <p:cNvSpPr/>
            <p:nvPr/>
          </p:nvSpPr>
          <p:spPr>
            <a:xfrm>
              <a:off x="5580085" y="1241071"/>
              <a:ext cx="53277" cy="53277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77"/>
            <p:cNvSpPr/>
            <p:nvPr/>
          </p:nvSpPr>
          <p:spPr>
            <a:xfrm>
              <a:off x="3937898" y="1008114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7"/>
            <p:cNvSpPr/>
            <p:nvPr/>
          </p:nvSpPr>
          <p:spPr>
            <a:xfrm>
              <a:off x="3492878" y="1168990"/>
              <a:ext cx="56411" cy="56411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77"/>
            <p:cNvSpPr/>
            <p:nvPr/>
          </p:nvSpPr>
          <p:spPr>
            <a:xfrm>
              <a:off x="3569138" y="843059"/>
              <a:ext cx="78348" cy="77304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77"/>
            <p:cNvSpPr/>
            <p:nvPr/>
          </p:nvSpPr>
          <p:spPr>
            <a:xfrm>
              <a:off x="4292034" y="827390"/>
              <a:ext cx="44920" cy="44920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7"/>
            <p:cNvSpPr/>
            <p:nvPr/>
          </p:nvSpPr>
          <p:spPr>
            <a:xfrm>
              <a:off x="5619781" y="882756"/>
              <a:ext cx="76260" cy="75215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77"/>
            <p:cNvSpPr/>
            <p:nvPr/>
          </p:nvSpPr>
          <p:spPr>
            <a:xfrm>
              <a:off x="5032689" y="849327"/>
              <a:ext cx="65813" cy="658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77"/>
            <p:cNvSpPr/>
            <p:nvPr/>
          </p:nvSpPr>
          <p:spPr>
            <a:xfrm>
              <a:off x="4880171" y="1706983"/>
              <a:ext cx="323839" cy="296679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77"/>
            <p:cNvSpPr/>
            <p:nvPr/>
          </p:nvSpPr>
          <p:spPr>
            <a:xfrm>
              <a:off x="3969238" y="1706983"/>
              <a:ext cx="322797" cy="296679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77"/>
            <p:cNvSpPr/>
            <p:nvPr/>
          </p:nvSpPr>
          <p:spPr>
            <a:xfrm>
              <a:off x="4288900" y="1436419"/>
              <a:ext cx="575600" cy="688422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4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9" name="Google Shape;759;p77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0" name="Google Shape;760;p77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1" name="Google Shape;761;p77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2" name="Google Shape;762;p77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no dice Dark SKO">
  <p:cSld name="Multi-use layout no dice Dark SKO"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6" name="Google Shape;766;p78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p78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8" name="Google Shape;768;p78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7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Light SKO">
  <p:cSld name="Multi-use layout Light SKO"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1" name="Google Shape;771;p79"/>
          <p:cNvGrpSpPr/>
          <p:nvPr/>
        </p:nvGrpSpPr>
        <p:grpSpPr>
          <a:xfrm>
            <a:off x="2315324" y="341301"/>
            <a:ext cx="4513006" cy="4389033"/>
            <a:chOff x="3397816" y="827390"/>
            <a:chExt cx="2357769" cy="2293001"/>
          </a:xfrm>
        </p:grpSpPr>
        <p:sp>
          <p:nvSpPr>
            <p:cNvPr id="772" name="Google Shape;772;p79"/>
            <p:cNvSpPr/>
            <p:nvPr/>
          </p:nvSpPr>
          <p:spPr>
            <a:xfrm>
              <a:off x="3397816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79"/>
            <p:cNvSpPr/>
            <p:nvPr/>
          </p:nvSpPr>
          <p:spPr>
            <a:xfrm>
              <a:off x="4898974" y="1183615"/>
              <a:ext cx="575600" cy="870196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79"/>
            <p:cNvSpPr/>
            <p:nvPr/>
          </p:nvSpPr>
          <p:spPr>
            <a:xfrm>
              <a:off x="4814358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79"/>
            <p:cNvSpPr/>
            <p:nvPr/>
          </p:nvSpPr>
          <p:spPr>
            <a:xfrm>
              <a:off x="3677781" y="1183615"/>
              <a:ext cx="575600" cy="870196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79"/>
            <p:cNvSpPr/>
            <p:nvPr/>
          </p:nvSpPr>
          <p:spPr>
            <a:xfrm>
              <a:off x="3762397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79"/>
            <p:cNvSpPr/>
            <p:nvPr/>
          </p:nvSpPr>
          <p:spPr>
            <a:xfrm>
              <a:off x="4393365" y="1688180"/>
              <a:ext cx="365625" cy="365627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79"/>
            <p:cNvSpPr/>
            <p:nvPr/>
          </p:nvSpPr>
          <p:spPr>
            <a:xfrm>
              <a:off x="4348445" y="1490741"/>
              <a:ext cx="90884" cy="106554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79"/>
            <p:cNvSpPr/>
            <p:nvPr/>
          </p:nvSpPr>
          <p:spPr>
            <a:xfrm>
              <a:off x="5162226" y="1406125"/>
              <a:ext cx="90885" cy="106554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79"/>
            <p:cNvSpPr/>
            <p:nvPr/>
          </p:nvSpPr>
          <p:spPr>
            <a:xfrm>
              <a:off x="3899247" y="1406125"/>
              <a:ext cx="90884" cy="106554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79"/>
            <p:cNvSpPr/>
            <p:nvPr/>
          </p:nvSpPr>
          <p:spPr>
            <a:xfrm>
              <a:off x="4511410" y="2440326"/>
              <a:ext cx="89840" cy="94018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79"/>
            <p:cNvSpPr/>
            <p:nvPr/>
          </p:nvSpPr>
          <p:spPr>
            <a:xfrm>
              <a:off x="4833162" y="2470621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79"/>
            <p:cNvSpPr/>
            <p:nvPr/>
          </p:nvSpPr>
          <p:spPr>
            <a:xfrm>
              <a:off x="4760036" y="2302433"/>
              <a:ext cx="89840" cy="107598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79"/>
            <p:cNvSpPr/>
            <p:nvPr/>
          </p:nvSpPr>
          <p:spPr>
            <a:xfrm>
              <a:off x="4960609" y="2321236"/>
              <a:ext cx="77304" cy="97152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79"/>
            <p:cNvSpPr/>
            <p:nvPr/>
          </p:nvSpPr>
          <p:spPr>
            <a:xfrm>
              <a:off x="4727652" y="2535389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79"/>
            <p:cNvSpPr/>
            <p:nvPr/>
          </p:nvSpPr>
          <p:spPr>
            <a:xfrm>
              <a:off x="4909421" y="2740140"/>
              <a:ext cx="105510" cy="108643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79"/>
            <p:cNvSpPr/>
            <p:nvPr/>
          </p:nvSpPr>
          <p:spPr>
            <a:xfrm>
              <a:off x="4628411" y="2607470"/>
              <a:ext cx="79393" cy="94018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79"/>
            <p:cNvSpPr/>
            <p:nvPr/>
          </p:nvSpPr>
          <p:spPr>
            <a:xfrm>
              <a:off x="4230400" y="2470621"/>
              <a:ext cx="89840" cy="107600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79"/>
            <p:cNvSpPr/>
            <p:nvPr/>
          </p:nvSpPr>
          <p:spPr>
            <a:xfrm>
              <a:off x="4302481" y="2302433"/>
              <a:ext cx="89840" cy="107598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79"/>
            <p:cNvSpPr/>
            <p:nvPr/>
          </p:nvSpPr>
          <p:spPr>
            <a:xfrm>
              <a:off x="4115488" y="2321236"/>
              <a:ext cx="76260" cy="97152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79"/>
            <p:cNvSpPr/>
            <p:nvPr/>
          </p:nvSpPr>
          <p:spPr>
            <a:xfrm>
              <a:off x="3972372" y="2497782"/>
              <a:ext cx="77304" cy="97153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79"/>
            <p:cNvSpPr/>
            <p:nvPr/>
          </p:nvSpPr>
          <p:spPr>
            <a:xfrm>
              <a:off x="4334864" y="2535389"/>
              <a:ext cx="89840" cy="108643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79"/>
            <p:cNvSpPr/>
            <p:nvPr/>
          </p:nvSpPr>
          <p:spPr>
            <a:xfrm>
              <a:off x="4406945" y="2368245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79"/>
            <p:cNvSpPr/>
            <p:nvPr/>
          </p:nvSpPr>
          <p:spPr>
            <a:xfrm>
              <a:off x="4138471" y="2740140"/>
              <a:ext cx="105510" cy="108643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79"/>
            <p:cNvSpPr/>
            <p:nvPr/>
          </p:nvSpPr>
          <p:spPr>
            <a:xfrm>
              <a:off x="4439329" y="2600157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79"/>
            <p:cNvSpPr/>
            <p:nvPr/>
          </p:nvSpPr>
          <p:spPr>
            <a:xfrm>
              <a:off x="5103725" y="2483156"/>
              <a:ext cx="76260" cy="97153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79"/>
            <p:cNvSpPr/>
            <p:nvPr/>
          </p:nvSpPr>
          <p:spPr>
            <a:xfrm>
              <a:off x="3845969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79"/>
            <p:cNvSpPr/>
            <p:nvPr/>
          </p:nvSpPr>
          <p:spPr>
            <a:xfrm>
              <a:off x="4730786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79"/>
            <p:cNvSpPr/>
            <p:nvPr/>
          </p:nvSpPr>
          <p:spPr>
            <a:xfrm>
              <a:off x="3607789" y="2142601"/>
              <a:ext cx="1936772" cy="836763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79"/>
            <p:cNvSpPr/>
            <p:nvPr/>
          </p:nvSpPr>
          <p:spPr>
            <a:xfrm>
              <a:off x="3467807" y="2951159"/>
              <a:ext cx="98197" cy="28206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79"/>
            <p:cNvSpPr/>
            <p:nvPr/>
          </p:nvSpPr>
          <p:spPr>
            <a:xfrm>
              <a:off x="5586353" y="2951159"/>
              <a:ext cx="98197" cy="28206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79"/>
            <p:cNvSpPr/>
            <p:nvPr/>
          </p:nvSpPr>
          <p:spPr>
            <a:xfrm>
              <a:off x="5727380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79"/>
            <p:cNvSpPr/>
            <p:nvPr/>
          </p:nvSpPr>
          <p:spPr>
            <a:xfrm>
              <a:off x="4268007" y="3035775"/>
              <a:ext cx="617387" cy="84616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79"/>
            <p:cNvSpPr/>
            <p:nvPr/>
          </p:nvSpPr>
          <p:spPr>
            <a:xfrm>
              <a:off x="4912555" y="3035775"/>
              <a:ext cx="168189" cy="28205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79"/>
            <p:cNvSpPr/>
            <p:nvPr/>
          </p:nvSpPr>
          <p:spPr>
            <a:xfrm>
              <a:off x="4071613" y="3035775"/>
              <a:ext cx="168189" cy="28205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9"/>
            <p:cNvSpPr/>
            <p:nvPr/>
          </p:nvSpPr>
          <p:spPr>
            <a:xfrm>
              <a:off x="5418165" y="1043632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79"/>
            <p:cNvSpPr/>
            <p:nvPr/>
          </p:nvSpPr>
          <p:spPr>
            <a:xfrm>
              <a:off x="4576178" y="1057213"/>
              <a:ext cx="84616" cy="84616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79"/>
            <p:cNvSpPr/>
            <p:nvPr/>
          </p:nvSpPr>
          <p:spPr>
            <a:xfrm>
              <a:off x="5580085" y="1241071"/>
              <a:ext cx="53277" cy="53277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79"/>
            <p:cNvSpPr/>
            <p:nvPr/>
          </p:nvSpPr>
          <p:spPr>
            <a:xfrm>
              <a:off x="3937898" y="1008114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9"/>
            <p:cNvSpPr/>
            <p:nvPr/>
          </p:nvSpPr>
          <p:spPr>
            <a:xfrm>
              <a:off x="3492878" y="1168990"/>
              <a:ext cx="56411" cy="56411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79"/>
            <p:cNvSpPr/>
            <p:nvPr/>
          </p:nvSpPr>
          <p:spPr>
            <a:xfrm>
              <a:off x="3569138" y="843059"/>
              <a:ext cx="78348" cy="77304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9"/>
            <p:cNvSpPr/>
            <p:nvPr/>
          </p:nvSpPr>
          <p:spPr>
            <a:xfrm>
              <a:off x="4292034" y="827390"/>
              <a:ext cx="44920" cy="44920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79"/>
            <p:cNvSpPr/>
            <p:nvPr/>
          </p:nvSpPr>
          <p:spPr>
            <a:xfrm>
              <a:off x="5619781" y="882756"/>
              <a:ext cx="76260" cy="75215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79"/>
            <p:cNvSpPr/>
            <p:nvPr/>
          </p:nvSpPr>
          <p:spPr>
            <a:xfrm>
              <a:off x="5032689" y="849327"/>
              <a:ext cx="65813" cy="658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79"/>
            <p:cNvSpPr/>
            <p:nvPr/>
          </p:nvSpPr>
          <p:spPr>
            <a:xfrm>
              <a:off x="4880171" y="1706983"/>
              <a:ext cx="323839" cy="296679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79"/>
            <p:cNvSpPr/>
            <p:nvPr/>
          </p:nvSpPr>
          <p:spPr>
            <a:xfrm>
              <a:off x="3969238" y="1706983"/>
              <a:ext cx="322797" cy="296679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79"/>
            <p:cNvSpPr/>
            <p:nvPr/>
          </p:nvSpPr>
          <p:spPr>
            <a:xfrm>
              <a:off x="4288900" y="1436419"/>
              <a:ext cx="575600" cy="688422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rgbClr val="F2F2F2">
                <a:alpha val="8745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p79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79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79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79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79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KO">
  <p:cSld name="Thank You SKO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0"/>
          <p:cNvSpPr/>
          <p:nvPr/>
        </p:nvSpPr>
        <p:spPr>
          <a:xfrm rot="-5400000">
            <a:off x="5962840" y="1958195"/>
            <a:ext cx="2338578" cy="4032033"/>
          </a:xfrm>
          <a:custGeom>
            <a:rect b="b" l="l" r="r" t="t"/>
            <a:pathLst>
              <a:path extrusionOk="0" h="5780692" w="335280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80"/>
          <p:cNvGrpSpPr/>
          <p:nvPr/>
        </p:nvGrpSpPr>
        <p:grpSpPr>
          <a:xfrm>
            <a:off x="3539438" y="2909701"/>
            <a:ext cx="2065297" cy="1737456"/>
            <a:chOff x="1689100" y="11113"/>
            <a:chExt cx="6740525" cy="5670548"/>
          </a:xfrm>
        </p:grpSpPr>
        <p:sp>
          <p:nvSpPr>
            <p:cNvPr id="826" name="Google Shape;826;p80"/>
            <p:cNvSpPr/>
            <p:nvPr/>
          </p:nvSpPr>
          <p:spPr>
            <a:xfrm>
              <a:off x="3275013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80"/>
            <p:cNvSpPr/>
            <p:nvPr/>
          </p:nvSpPr>
          <p:spPr>
            <a:xfrm>
              <a:off x="5556250" y="552450"/>
              <a:ext cx="874715" cy="1322392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80"/>
            <p:cNvSpPr/>
            <p:nvPr/>
          </p:nvSpPr>
          <p:spPr>
            <a:xfrm>
              <a:off x="5427663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80"/>
            <p:cNvSpPr/>
            <p:nvPr/>
          </p:nvSpPr>
          <p:spPr>
            <a:xfrm>
              <a:off x="3700463" y="552450"/>
              <a:ext cx="874713" cy="1322392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80"/>
            <p:cNvSpPr/>
            <p:nvPr/>
          </p:nvSpPr>
          <p:spPr>
            <a:xfrm>
              <a:off x="3829050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80"/>
            <p:cNvSpPr/>
            <p:nvPr/>
          </p:nvSpPr>
          <p:spPr>
            <a:xfrm>
              <a:off x="4787900" y="1319213"/>
              <a:ext cx="555627" cy="555624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80"/>
            <p:cNvSpPr/>
            <p:nvPr/>
          </p:nvSpPr>
          <p:spPr>
            <a:xfrm>
              <a:off x="4719638" y="1019175"/>
              <a:ext cx="138112" cy="161925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80"/>
            <p:cNvSpPr/>
            <p:nvPr/>
          </p:nvSpPr>
          <p:spPr>
            <a:xfrm>
              <a:off x="5956300" y="890588"/>
              <a:ext cx="138113" cy="161925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80"/>
            <p:cNvSpPr/>
            <p:nvPr/>
          </p:nvSpPr>
          <p:spPr>
            <a:xfrm>
              <a:off x="4037013" y="890588"/>
              <a:ext cx="138112" cy="161925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80"/>
            <p:cNvSpPr/>
            <p:nvPr/>
          </p:nvSpPr>
          <p:spPr>
            <a:xfrm>
              <a:off x="4967288" y="2462213"/>
              <a:ext cx="136525" cy="142875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80"/>
            <p:cNvSpPr/>
            <p:nvPr/>
          </p:nvSpPr>
          <p:spPr>
            <a:xfrm>
              <a:off x="5456238" y="2508250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80"/>
            <p:cNvSpPr/>
            <p:nvPr/>
          </p:nvSpPr>
          <p:spPr>
            <a:xfrm>
              <a:off x="5345113" y="2252663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80"/>
            <p:cNvSpPr/>
            <p:nvPr/>
          </p:nvSpPr>
          <p:spPr>
            <a:xfrm>
              <a:off x="5649913" y="2281238"/>
              <a:ext cx="117475" cy="147637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80"/>
            <p:cNvSpPr/>
            <p:nvPr/>
          </p:nvSpPr>
          <p:spPr>
            <a:xfrm>
              <a:off x="5295900" y="2606675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80"/>
            <p:cNvSpPr/>
            <p:nvPr/>
          </p:nvSpPr>
          <p:spPr>
            <a:xfrm>
              <a:off x="5572125" y="2917825"/>
              <a:ext cx="160338" cy="165100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80"/>
            <p:cNvSpPr/>
            <p:nvPr/>
          </p:nvSpPr>
          <p:spPr>
            <a:xfrm>
              <a:off x="5145088" y="2716213"/>
              <a:ext cx="120650" cy="142875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80"/>
            <p:cNvSpPr/>
            <p:nvPr/>
          </p:nvSpPr>
          <p:spPr>
            <a:xfrm>
              <a:off x="4540250" y="2508250"/>
              <a:ext cx="136525" cy="163513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80"/>
            <p:cNvSpPr/>
            <p:nvPr/>
          </p:nvSpPr>
          <p:spPr>
            <a:xfrm>
              <a:off x="4649788" y="2252663"/>
              <a:ext cx="136525" cy="163512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80"/>
            <p:cNvSpPr/>
            <p:nvPr/>
          </p:nvSpPr>
          <p:spPr>
            <a:xfrm>
              <a:off x="4365625" y="2281238"/>
              <a:ext cx="115888" cy="147637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0"/>
            <p:cNvSpPr/>
            <p:nvPr/>
          </p:nvSpPr>
          <p:spPr>
            <a:xfrm>
              <a:off x="4148138" y="2549525"/>
              <a:ext cx="117475" cy="147638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0"/>
            <p:cNvSpPr/>
            <p:nvPr/>
          </p:nvSpPr>
          <p:spPr>
            <a:xfrm>
              <a:off x="4699000" y="2606675"/>
              <a:ext cx="136525" cy="165100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0"/>
            <p:cNvSpPr/>
            <p:nvPr/>
          </p:nvSpPr>
          <p:spPr>
            <a:xfrm>
              <a:off x="4808538" y="2352675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0"/>
            <p:cNvSpPr/>
            <p:nvPr/>
          </p:nvSpPr>
          <p:spPr>
            <a:xfrm>
              <a:off x="4400550" y="2917825"/>
              <a:ext cx="160338" cy="165100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0"/>
            <p:cNvSpPr/>
            <p:nvPr/>
          </p:nvSpPr>
          <p:spPr>
            <a:xfrm>
              <a:off x="4857750" y="2705100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0"/>
            <p:cNvSpPr/>
            <p:nvPr/>
          </p:nvSpPr>
          <p:spPr>
            <a:xfrm>
              <a:off x="5867400" y="2527300"/>
              <a:ext cx="115888" cy="147638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0"/>
            <p:cNvSpPr/>
            <p:nvPr/>
          </p:nvSpPr>
          <p:spPr>
            <a:xfrm>
              <a:off x="3956050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0"/>
            <p:cNvSpPr/>
            <p:nvPr/>
          </p:nvSpPr>
          <p:spPr>
            <a:xfrm>
              <a:off x="5300663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0"/>
            <p:cNvSpPr/>
            <p:nvPr/>
          </p:nvSpPr>
          <p:spPr>
            <a:xfrm>
              <a:off x="3594100" y="2009775"/>
              <a:ext cx="2943217" cy="1271586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0"/>
            <p:cNvSpPr/>
            <p:nvPr/>
          </p:nvSpPr>
          <p:spPr>
            <a:xfrm>
              <a:off x="3381375" y="3238500"/>
              <a:ext cx="149225" cy="42863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0"/>
            <p:cNvSpPr/>
            <p:nvPr/>
          </p:nvSpPr>
          <p:spPr>
            <a:xfrm>
              <a:off x="6600825" y="3238500"/>
              <a:ext cx="149225" cy="42863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0"/>
            <p:cNvSpPr/>
            <p:nvPr/>
          </p:nvSpPr>
          <p:spPr>
            <a:xfrm>
              <a:off x="6815138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0"/>
            <p:cNvSpPr/>
            <p:nvPr/>
          </p:nvSpPr>
          <p:spPr>
            <a:xfrm>
              <a:off x="4597400" y="3367088"/>
              <a:ext cx="938212" cy="128587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0"/>
            <p:cNvSpPr/>
            <p:nvPr/>
          </p:nvSpPr>
          <p:spPr>
            <a:xfrm>
              <a:off x="5576888" y="3367088"/>
              <a:ext cx="255587" cy="42862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0"/>
            <p:cNvSpPr/>
            <p:nvPr/>
          </p:nvSpPr>
          <p:spPr>
            <a:xfrm>
              <a:off x="4298950" y="3367088"/>
              <a:ext cx="255589" cy="42862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0"/>
            <p:cNvSpPr/>
            <p:nvPr/>
          </p:nvSpPr>
          <p:spPr>
            <a:xfrm>
              <a:off x="6345238" y="339725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0"/>
            <p:cNvSpPr/>
            <p:nvPr/>
          </p:nvSpPr>
          <p:spPr>
            <a:xfrm>
              <a:off x="5065713" y="360363"/>
              <a:ext cx="128587" cy="128587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0"/>
            <p:cNvSpPr/>
            <p:nvPr/>
          </p:nvSpPr>
          <p:spPr>
            <a:xfrm>
              <a:off x="6591300" y="639763"/>
              <a:ext cx="80963" cy="80962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80"/>
            <p:cNvSpPr/>
            <p:nvPr/>
          </p:nvSpPr>
          <p:spPr>
            <a:xfrm>
              <a:off x="4095750" y="285750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80"/>
            <p:cNvSpPr/>
            <p:nvPr/>
          </p:nvSpPr>
          <p:spPr>
            <a:xfrm>
              <a:off x="3419475" y="530225"/>
              <a:ext cx="85725" cy="85725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80"/>
            <p:cNvSpPr/>
            <p:nvPr/>
          </p:nvSpPr>
          <p:spPr>
            <a:xfrm>
              <a:off x="3535363" y="34925"/>
              <a:ext cx="119062" cy="117475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80"/>
            <p:cNvSpPr/>
            <p:nvPr/>
          </p:nvSpPr>
          <p:spPr>
            <a:xfrm>
              <a:off x="4633913" y="11113"/>
              <a:ext cx="68262" cy="68262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80"/>
            <p:cNvSpPr/>
            <p:nvPr/>
          </p:nvSpPr>
          <p:spPr>
            <a:xfrm>
              <a:off x="6651625" y="95250"/>
              <a:ext cx="115888" cy="114300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80"/>
            <p:cNvSpPr/>
            <p:nvPr/>
          </p:nvSpPr>
          <p:spPr>
            <a:xfrm>
              <a:off x="5759450" y="44450"/>
              <a:ext cx="100013" cy="1000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80"/>
            <p:cNvSpPr/>
            <p:nvPr/>
          </p:nvSpPr>
          <p:spPr>
            <a:xfrm>
              <a:off x="2995613" y="3690938"/>
              <a:ext cx="919160" cy="895352"/>
            </a:xfrm>
            <a:custGeom>
              <a:rect b="b" l="l" r="r" t="t"/>
              <a:pathLst>
                <a:path extrusionOk="0" h="2486" w="2552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80"/>
            <p:cNvSpPr/>
            <p:nvPr/>
          </p:nvSpPr>
          <p:spPr>
            <a:xfrm>
              <a:off x="3992563" y="3690938"/>
              <a:ext cx="615951" cy="895352"/>
            </a:xfrm>
            <a:custGeom>
              <a:rect b="b" l="l" r="r" t="t"/>
              <a:pathLst>
                <a:path extrusionOk="0" h="2486" w="1711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80"/>
            <p:cNvSpPr/>
            <p:nvPr/>
          </p:nvSpPr>
          <p:spPr>
            <a:xfrm>
              <a:off x="4741863" y="3690938"/>
              <a:ext cx="615951" cy="895352"/>
            </a:xfrm>
            <a:custGeom>
              <a:rect b="b" l="l" r="r" t="t"/>
              <a:pathLst>
                <a:path extrusionOk="0" h="2486" w="171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5756275" y="3690938"/>
              <a:ext cx="215900" cy="895352"/>
            </a:xfrm>
            <a:custGeom>
              <a:rect b="b" l="l" r="r" t="t"/>
              <a:pathLst>
                <a:path extrusionOk="0" h="2486" w="601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80"/>
            <p:cNvSpPr/>
            <p:nvPr/>
          </p:nvSpPr>
          <p:spPr>
            <a:xfrm>
              <a:off x="6157913" y="3690938"/>
              <a:ext cx="811210" cy="895352"/>
            </a:xfrm>
            <a:custGeom>
              <a:rect b="b" l="l" r="r" t="t"/>
              <a:pathLst>
                <a:path extrusionOk="0" h="2486" w="2253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80"/>
            <p:cNvSpPr/>
            <p:nvPr/>
          </p:nvSpPr>
          <p:spPr>
            <a:xfrm>
              <a:off x="4773613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4976813" y="5232400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5253038" y="5232400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5459413" y="5232400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5664200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5981700" y="5232400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6237288" y="5232400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80"/>
            <p:cNvSpPr/>
            <p:nvPr/>
          </p:nvSpPr>
          <p:spPr>
            <a:xfrm>
              <a:off x="6334125" y="5226050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80"/>
            <p:cNvSpPr/>
            <p:nvPr/>
          </p:nvSpPr>
          <p:spPr>
            <a:xfrm>
              <a:off x="6577013" y="5232400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80"/>
            <p:cNvSpPr/>
            <p:nvPr/>
          </p:nvSpPr>
          <p:spPr>
            <a:xfrm>
              <a:off x="6804025" y="5226050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80"/>
            <p:cNvSpPr/>
            <p:nvPr/>
          </p:nvSpPr>
          <p:spPr>
            <a:xfrm>
              <a:off x="7096125" y="5232400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80"/>
            <p:cNvSpPr/>
            <p:nvPr/>
          </p:nvSpPr>
          <p:spPr>
            <a:xfrm>
              <a:off x="7318375" y="5232400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80"/>
            <p:cNvSpPr/>
            <p:nvPr/>
          </p:nvSpPr>
          <p:spPr>
            <a:xfrm>
              <a:off x="7600950" y="5226050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80"/>
            <p:cNvSpPr/>
            <p:nvPr/>
          </p:nvSpPr>
          <p:spPr>
            <a:xfrm>
              <a:off x="7823200" y="5226050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80"/>
            <p:cNvSpPr/>
            <p:nvPr/>
          </p:nvSpPr>
          <p:spPr>
            <a:xfrm>
              <a:off x="8075613" y="5232400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80"/>
            <p:cNvSpPr/>
            <p:nvPr/>
          </p:nvSpPr>
          <p:spPr>
            <a:xfrm>
              <a:off x="8223250" y="5229225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80"/>
            <p:cNvSpPr/>
            <p:nvPr/>
          </p:nvSpPr>
          <p:spPr>
            <a:xfrm>
              <a:off x="1689100" y="5072063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91" name="Google Shape;891;p80"/>
            <p:cNvCxnSpPr/>
            <p:nvPr/>
          </p:nvCxnSpPr>
          <p:spPr>
            <a:xfrm>
              <a:off x="4546600" y="5138737"/>
              <a:ext cx="0" cy="447600"/>
            </a:xfrm>
            <a:prstGeom prst="straightConnector1">
              <a:avLst/>
            </a:prstGeom>
            <a:solidFill>
              <a:schemeClr val="lt2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892" name="Google Shape;892;p80"/>
            <p:cNvSpPr/>
            <p:nvPr/>
          </p:nvSpPr>
          <p:spPr>
            <a:xfrm>
              <a:off x="5527675" y="1347788"/>
              <a:ext cx="492123" cy="450851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80"/>
            <p:cNvSpPr/>
            <p:nvPr/>
          </p:nvSpPr>
          <p:spPr>
            <a:xfrm>
              <a:off x="4143375" y="1347788"/>
              <a:ext cx="490539" cy="450851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80"/>
            <p:cNvSpPr/>
            <p:nvPr/>
          </p:nvSpPr>
          <p:spPr>
            <a:xfrm>
              <a:off x="4629150" y="936625"/>
              <a:ext cx="874713" cy="1046166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80"/>
          <p:cNvSpPr txBox="1"/>
          <p:nvPr/>
        </p:nvSpPr>
        <p:spPr>
          <a:xfrm>
            <a:off x="1" y="1746868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 Black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 SKO">
  <p:cSld name="Quote - SF Blue SKO">
    <p:bg>
      <p:bgPr>
        <a:solidFill>
          <a:schemeClr val="accent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81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8" name="Google Shape;898;p81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9" name="Google Shape;899;p81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00" name="Google Shape;900;p8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1" name="Google Shape;901;p8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2" name="Google Shape;902;p8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03" name="Google Shape;903;p8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04" name="Google Shape;904;p81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 SKO">
  <p:cSld name="Quote - Frost SKO">
    <p:bg>
      <p:bgPr>
        <a:solidFill>
          <a:schemeClr val="accent3"/>
        </a:solidFill>
      </p:bgPr>
    </p:bg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2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7" name="Google Shape;907;p82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8" name="Google Shape;908;p82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09" name="Google Shape;909;p82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0" name="Google Shape;910;p82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1" name="Google Shape;911;p82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2" name="Google Shape;912;p82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13" name="Google Shape;913;p8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 SKO">
  <p:cSld name="Quote - Tangerine SKO">
    <p:bg>
      <p:bgPr>
        <a:solidFill>
          <a:schemeClr val="accent4"/>
        </a:solidFill>
      </p:bgPr>
    </p:bg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83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6" name="Google Shape;916;p83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7" name="Google Shape;917;p83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18" name="Google Shape;918;p8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9" name="Google Shape;919;p8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0" name="Google Shape;920;p8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1" name="Google Shape;921;p8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22" name="Google Shape;922;p8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 SKO">
  <p:cSld name="Quote - Violet SKO">
    <p:bg>
      <p:bgPr>
        <a:solidFill>
          <a:schemeClr val="accent5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5" name="Google Shape;925;p84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6" name="Google Shape;926;p84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27" name="Google Shape;927;p8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8" name="Google Shape;928;p8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29" name="Google Shape;929;p8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0" name="Google Shape;930;p8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31" name="Google Shape;931;p84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 SKO">
  <p:cSld name="Quote - Punchy SKO">
    <p:bg>
      <p:bgPr>
        <a:solidFill>
          <a:schemeClr val="accent6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5"/>
          <p:cNvSpPr txBox="1"/>
          <p:nvPr>
            <p:ph idx="1" type="body"/>
          </p:nvPr>
        </p:nvSpPr>
        <p:spPr>
          <a:xfrm>
            <a:off x="1333500" y="1202532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4" name="Google Shape;934;p85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5" name="Google Shape;935;p85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936" name="Google Shape;936;p8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7" name="Google Shape;937;p8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8" name="Google Shape;938;p8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9" name="Google Shape;939;p8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51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40" name="Google Shape;940;p85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6"/>
          <p:cNvSpPr/>
          <p:nvPr/>
        </p:nvSpPr>
        <p:spPr>
          <a:xfrm>
            <a:off x="4115379" y="3041251"/>
            <a:ext cx="139574" cy="113509"/>
          </a:xfrm>
          <a:custGeom>
            <a:rect b="b" l="l" r="r" t="t"/>
            <a:pathLst>
              <a:path extrusionOk="0" h="764" w="94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86"/>
          <p:cNvSpPr/>
          <p:nvPr/>
        </p:nvSpPr>
        <p:spPr>
          <a:xfrm>
            <a:off x="4365370" y="3032917"/>
            <a:ext cx="29138" cy="121174"/>
          </a:xfrm>
          <a:custGeom>
            <a:rect b="b" l="l" r="r" t="t"/>
            <a:pathLst>
              <a:path extrusionOk="0" h="978" w="235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86"/>
          <p:cNvSpPr/>
          <p:nvPr/>
        </p:nvSpPr>
        <p:spPr>
          <a:xfrm>
            <a:off x="4408308" y="3071230"/>
            <a:ext cx="78380" cy="82862"/>
          </a:xfrm>
          <a:custGeom>
            <a:rect b="b" l="l" r="r" t="t"/>
            <a:pathLst>
              <a:path extrusionOk="0" h="669" w="633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86"/>
          <p:cNvSpPr/>
          <p:nvPr/>
        </p:nvSpPr>
        <p:spPr>
          <a:xfrm>
            <a:off x="4595706" y="3058354"/>
            <a:ext cx="128560" cy="90081"/>
          </a:xfrm>
          <a:custGeom>
            <a:rect b="b" l="l" r="r" t="t"/>
            <a:pathLst>
              <a:path extrusionOk="0" h="340" w="486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86"/>
          <p:cNvSpPr/>
          <p:nvPr/>
        </p:nvSpPr>
        <p:spPr>
          <a:xfrm>
            <a:off x="4836821" y="3039650"/>
            <a:ext cx="107633" cy="107704"/>
          </a:xfrm>
          <a:custGeom>
            <a:rect b="b" l="l" r="r" t="t"/>
            <a:pathLst>
              <a:path extrusionOk="0" h="4096" w="4096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86"/>
          <p:cNvSpPr/>
          <p:nvPr/>
        </p:nvSpPr>
        <p:spPr>
          <a:xfrm rot="-5400000">
            <a:off x="5962840" y="1958195"/>
            <a:ext cx="2338578" cy="4032033"/>
          </a:xfrm>
          <a:custGeom>
            <a:rect b="b" l="l" r="r" t="t"/>
            <a:pathLst>
              <a:path extrusionOk="0" h="5780692" w="335280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86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86"/>
          <p:cNvSpPr/>
          <p:nvPr/>
        </p:nvSpPr>
        <p:spPr>
          <a:xfrm>
            <a:off x="2787459" y="1811866"/>
            <a:ext cx="3178576" cy="726948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Layout">
  <p:cSld name="One Column Layout"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7"/>
          <p:cNvSpPr txBox="1"/>
          <p:nvPr>
            <p:ph idx="1" type="body"/>
          </p:nvPr>
        </p:nvSpPr>
        <p:spPr>
          <a:xfrm>
            <a:off x="285750" y="994410"/>
            <a:ext cx="8572500" cy="3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2" name="Google Shape;952;p87"/>
          <p:cNvSpPr txBox="1"/>
          <p:nvPr>
            <p:ph idx="2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3" name="Google Shape;953;p87"/>
          <p:cNvSpPr txBox="1"/>
          <p:nvPr>
            <p:ph idx="12" type="sldNum"/>
          </p:nvPr>
        </p:nvSpPr>
        <p:spPr>
          <a:xfrm>
            <a:off x="8519532" y="4847553"/>
            <a:ext cx="39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4" name="Google Shape;954;p87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8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Agenda"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88"/>
          <p:cNvSpPr txBox="1"/>
          <p:nvPr>
            <p:ph idx="1" type="body"/>
          </p:nvPr>
        </p:nvSpPr>
        <p:spPr>
          <a:xfrm>
            <a:off x="288036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8" name="Google Shape;958;p88"/>
          <p:cNvSpPr txBox="1"/>
          <p:nvPr>
            <p:ph idx="12" type="sldNum"/>
          </p:nvPr>
        </p:nvSpPr>
        <p:spPr>
          <a:xfrm>
            <a:off x="8474698" y="4847553"/>
            <a:ext cx="440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9" name="Google Shape;959;p88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8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 Layout">
  <p:cSld name="Split Layout"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89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89"/>
          <p:cNvSpPr/>
          <p:nvPr/>
        </p:nvSpPr>
        <p:spPr>
          <a:xfrm>
            <a:off x="4574382" y="2416971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89"/>
          <p:cNvSpPr/>
          <p:nvPr/>
        </p:nvSpPr>
        <p:spPr>
          <a:xfrm>
            <a:off x="7184152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89"/>
          <p:cNvSpPr/>
          <p:nvPr/>
        </p:nvSpPr>
        <p:spPr>
          <a:xfrm>
            <a:off x="6491289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49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8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89"/>
          <p:cNvSpPr/>
          <p:nvPr/>
        </p:nvSpPr>
        <p:spPr>
          <a:xfrm>
            <a:off x="6024563" y="257175"/>
            <a:ext cx="1488103" cy="159186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89"/>
          <p:cNvSpPr/>
          <p:nvPr/>
        </p:nvSpPr>
        <p:spPr>
          <a:xfrm>
            <a:off x="4574382" y="2416971"/>
            <a:ext cx="3186406" cy="2726531"/>
          </a:xfrm>
          <a:custGeom>
            <a:rect b="b" l="l" r="r" t="t"/>
            <a:pathLst>
              <a:path extrusionOk="0" h="3635375" w="4248542">
                <a:moveTo>
                  <a:pt x="0" y="0"/>
                </a:moveTo>
                <a:cubicBezTo>
                  <a:pt x="0" y="0"/>
                  <a:pt x="0" y="0"/>
                  <a:pt x="3688930" y="2134683"/>
                </a:cubicBezTo>
                <a:cubicBezTo>
                  <a:pt x="3955829" y="2287388"/>
                  <a:pt x="4133762" y="2532351"/>
                  <a:pt x="4210019" y="2805947"/>
                </a:cubicBezTo>
                <a:cubicBezTo>
                  <a:pt x="4232261" y="2891843"/>
                  <a:pt x="4244971" y="2980921"/>
                  <a:pt x="4248147" y="3069999"/>
                </a:cubicBezTo>
                <a:cubicBezTo>
                  <a:pt x="4251325" y="3190890"/>
                  <a:pt x="4235438" y="3314962"/>
                  <a:pt x="4197309" y="3432672"/>
                </a:cubicBezTo>
                <a:cubicBezTo>
                  <a:pt x="4177450" y="3497890"/>
                  <a:pt x="4151634" y="3561318"/>
                  <a:pt x="4120109" y="3622062"/>
                </a:cubicBezTo>
                <a:lnTo>
                  <a:pt x="4112399" y="3635375"/>
                </a:lnTo>
                <a:lnTo>
                  <a:pt x="0" y="3635375"/>
                </a:lnTo>
                <a:lnTo>
                  <a:pt x="0" y="3623553"/>
                </a:lnTo>
                <a:cubicBezTo>
                  <a:pt x="0" y="3623553"/>
                  <a:pt x="0" y="3623553"/>
                  <a:pt x="896019" y="3104994"/>
                </a:cubicBezTo>
                <a:cubicBezTo>
                  <a:pt x="896019" y="3104994"/>
                  <a:pt x="896019" y="3104994"/>
                  <a:pt x="0" y="2586434"/>
                </a:cubicBezTo>
                <a:cubicBezTo>
                  <a:pt x="0" y="2586434"/>
                  <a:pt x="0" y="2586434"/>
                  <a:pt x="0" y="0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89"/>
          <p:cNvSpPr/>
          <p:nvPr/>
        </p:nvSpPr>
        <p:spPr>
          <a:xfrm>
            <a:off x="7184152" y="634350"/>
            <a:ext cx="1959849" cy="2806348"/>
          </a:xfrm>
          <a:custGeom>
            <a:rect b="b" l="l" r="r" t="t"/>
            <a:pathLst>
              <a:path extrusionOk="0" h="3741797" w="2613132">
                <a:moveTo>
                  <a:pt x="2613132" y="0"/>
                </a:moveTo>
                <a:lnTo>
                  <a:pt x="2613132" y="1482383"/>
                </a:lnTo>
                <a:lnTo>
                  <a:pt x="2480582" y="1558999"/>
                </a:lnTo>
                <a:cubicBezTo>
                  <a:pt x="1938975" y="1872053"/>
                  <a:pt x="1938975" y="1872053"/>
                  <a:pt x="1938975" y="1872053"/>
                </a:cubicBezTo>
                <a:cubicBezTo>
                  <a:pt x="2168749" y="2004548"/>
                  <a:pt x="2355441" y="2112200"/>
                  <a:pt x="2507127" y="2199667"/>
                </a:cubicBezTo>
                <a:lnTo>
                  <a:pt x="2613132" y="2260793"/>
                </a:lnTo>
                <a:lnTo>
                  <a:pt x="2613132" y="3741797"/>
                </a:lnTo>
                <a:lnTo>
                  <a:pt x="2518746" y="3699509"/>
                </a:lnTo>
                <a:cubicBezTo>
                  <a:pt x="324746" y="2431617"/>
                  <a:pt x="324746" y="2431617"/>
                  <a:pt x="324746" y="2431617"/>
                </a:cubicBezTo>
                <a:cubicBezTo>
                  <a:pt x="176001" y="2345400"/>
                  <a:pt x="76273" y="2211848"/>
                  <a:pt x="28945" y="2061392"/>
                </a:cubicBezTo>
                <a:cubicBezTo>
                  <a:pt x="6971" y="1993771"/>
                  <a:pt x="-1480" y="1922769"/>
                  <a:pt x="210" y="1851767"/>
                </a:cubicBezTo>
                <a:cubicBezTo>
                  <a:pt x="1901" y="1801051"/>
                  <a:pt x="8662" y="1750335"/>
                  <a:pt x="23874" y="1699620"/>
                </a:cubicBezTo>
                <a:cubicBezTo>
                  <a:pt x="66132" y="1540710"/>
                  <a:pt x="169240" y="1400397"/>
                  <a:pt x="324746" y="1310799"/>
                </a:cubicBezTo>
                <a:cubicBezTo>
                  <a:pt x="2518746" y="44597"/>
                  <a:pt x="2518746" y="44597"/>
                  <a:pt x="2518746" y="44597"/>
                </a:cubicBezTo>
                <a:cubicBezTo>
                  <a:pt x="2547745" y="27797"/>
                  <a:pt x="2577487" y="13509"/>
                  <a:pt x="2607725" y="1663"/>
                </a:cubicBezTo>
                <a:close/>
              </a:path>
            </a:pathLst>
          </a:custGeom>
          <a:solidFill>
            <a:srgbClr val="27B1E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89"/>
          <p:cNvSpPr txBox="1"/>
          <p:nvPr>
            <p:ph idx="1" type="body"/>
          </p:nvPr>
        </p:nvSpPr>
        <p:spPr>
          <a:xfrm>
            <a:off x="4819651" y="904876"/>
            <a:ext cx="4048200" cy="39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>
                <a:solidFill>
                  <a:schemeClr val="lt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>
                <a:solidFill>
                  <a:schemeClr val="lt1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None/>
              <a:defRPr>
                <a:solidFill>
                  <a:schemeClr val="lt1"/>
                </a:solidFill>
              </a:defRPr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2" name="Google Shape;972;p89"/>
          <p:cNvSpPr/>
          <p:nvPr/>
        </p:nvSpPr>
        <p:spPr>
          <a:xfrm>
            <a:off x="6491289" y="2753537"/>
            <a:ext cx="1576390" cy="1686306"/>
          </a:xfrm>
          <a:custGeom>
            <a:rect b="b" l="l" r="r" t="t"/>
            <a:pathLst>
              <a:path extrusionOk="0" h="2085" w="1950">
                <a:moveTo>
                  <a:pt x="402" y="0"/>
                </a:moveTo>
                <a:cubicBezTo>
                  <a:pt x="281" y="0"/>
                  <a:pt x="162" y="64"/>
                  <a:pt x="97" y="177"/>
                </a:cubicBezTo>
                <a:cubicBezTo>
                  <a:pt x="0" y="345"/>
                  <a:pt x="57" y="560"/>
                  <a:pt x="226" y="657"/>
                </a:cubicBezTo>
                <a:cubicBezTo>
                  <a:pt x="894" y="1043"/>
                  <a:pt x="894" y="1043"/>
                  <a:pt x="894" y="1043"/>
                </a:cubicBezTo>
                <a:cubicBezTo>
                  <a:pt x="226" y="1428"/>
                  <a:pt x="226" y="1428"/>
                  <a:pt x="226" y="1428"/>
                </a:cubicBezTo>
                <a:cubicBezTo>
                  <a:pt x="57" y="1526"/>
                  <a:pt x="0" y="1740"/>
                  <a:pt x="97" y="1909"/>
                </a:cubicBezTo>
                <a:cubicBezTo>
                  <a:pt x="162" y="2022"/>
                  <a:pt x="280" y="2085"/>
                  <a:pt x="402" y="2085"/>
                </a:cubicBezTo>
                <a:cubicBezTo>
                  <a:pt x="462" y="2085"/>
                  <a:pt x="522" y="2070"/>
                  <a:pt x="578" y="2038"/>
                </a:cubicBezTo>
                <a:cubicBezTo>
                  <a:pt x="1773" y="1347"/>
                  <a:pt x="1773" y="1347"/>
                  <a:pt x="1773" y="1347"/>
                </a:cubicBezTo>
                <a:cubicBezTo>
                  <a:pt x="1853" y="1301"/>
                  <a:pt x="1908" y="1228"/>
                  <a:pt x="1933" y="1146"/>
                </a:cubicBezTo>
                <a:cubicBezTo>
                  <a:pt x="1945" y="1109"/>
                  <a:pt x="1950" y="1070"/>
                  <a:pt x="1949" y="1032"/>
                </a:cubicBezTo>
                <a:cubicBezTo>
                  <a:pt x="1948" y="1004"/>
                  <a:pt x="1944" y="976"/>
                  <a:pt x="1937" y="949"/>
                </a:cubicBezTo>
                <a:cubicBezTo>
                  <a:pt x="1913" y="863"/>
                  <a:pt x="1857" y="786"/>
                  <a:pt x="1773" y="738"/>
                </a:cubicBezTo>
                <a:cubicBezTo>
                  <a:pt x="578" y="48"/>
                  <a:pt x="578" y="48"/>
                  <a:pt x="578" y="48"/>
                </a:cubicBezTo>
                <a:cubicBezTo>
                  <a:pt x="522" y="16"/>
                  <a:pt x="462" y="0"/>
                  <a:pt x="402" y="0"/>
                </a:cubicBezTo>
              </a:path>
            </a:pathLst>
          </a:custGeom>
          <a:solidFill>
            <a:srgbClr val="27B1E3">
              <a:alpha val="4549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89"/>
          <p:cNvSpPr txBox="1"/>
          <p:nvPr>
            <p:ph idx="12" type="sldNum"/>
          </p:nvPr>
        </p:nvSpPr>
        <p:spPr>
          <a:xfrm>
            <a:off x="8489796" y="4847553"/>
            <a:ext cx="42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4" name="Google Shape;974;p89"/>
          <p:cNvSpPr txBox="1"/>
          <p:nvPr>
            <p:ph idx="2" type="body"/>
          </p:nvPr>
        </p:nvSpPr>
        <p:spPr>
          <a:xfrm>
            <a:off x="302895" y="363474"/>
            <a:ext cx="39777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5" name="Google Shape;975;p89"/>
          <p:cNvSpPr txBox="1"/>
          <p:nvPr>
            <p:ph idx="3" type="body"/>
          </p:nvPr>
        </p:nvSpPr>
        <p:spPr>
          <a:xfrm>
            <a:off x="304562" y="904876"/>
            <a:ext cx="39777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6" name="Google Shape;976;p89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89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">
  <p:cSld name="Multi-use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90"/>
          <p:cNvSpPr txBox="1"/>
          <p:nvPr>
            <p:ph idx="12" type="sldNum"/>
          </p:nvPr>
        </p:nvSpPr>
        <p:spPr>
          <a:xfrm>
            <a:off x="8372151" y="4820545"/>
            <a:ext cx="324300" cy="1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1156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0" name="Google Shape;980;p9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1" name="Google Shape;981;p90"/>
          <p:cNvGrpSpPr/>
          <p:nvPr/>
        </p:nvGrpSpPr>
        <p:grpSpPr>
          <a:xfrm>
            <a:off x="458023" y="4826407"/>
            <a:ext cx="2208700" cy="184725"/>
            <a:chOff x="610698" y="6435209"/>
            <a:chExt cx="2944934" cy="246300"/>
          </a:xfrm>
        </p:grpSpPr>
        <p:grpSp>
          <p:nvGrpSpPr>
            <p:cNvPr id="982" name="Google Shape;982;p90"/>
            <p:cNvGrpSpPr/>
            <p:nvPr/>
          </p:nvGrpSpPr>
          <p:grpSpPr>
            <a:xfrm>
              <a:off x="610698" y="6449927"/>
              <a:ext cx="180165" cy="177825"/>
              <a:chOff x="2940050" y="1514475"/>
              <a:chExt cx="4643437" cy="4583110"/>
            </a:xfrm>
          </p:grpSpPr>
          <p:sp>
            <p:nvSpPr>
              <p:cNvPr id="983" name="Google Shape;983;p90"/>
              <p:cNvSpPr/>
              <p:nvPr/>
            </p:nvSpPr>
            <p:spPr>
              <a:xfrm>
                <a:off x="5507038" y="1514475"/>
                <a:ext cx="1576386" cy="1741489"/>
              </a:xfrm>
              <a:custGeom>
                <a:rect b="b" l="l" r="r" t="t"/>
                <a:pathLst>
                  <a:path extrusionOk="0" h="4837" w="4378">
                    <a:moveTo>
                      <a:pt x="105" y="4304"/>
                    </a:moveTo>
                    <a:cubicBezTo>
                      <a:pt x="105" y="4304"/>
                      <a:pt x="105" y="4304"/>
                      <a:pt x="138" y="4371"/>
                    </a:cubicBezTo>
                    <a:cubicBezTo>
                      <a:pt x="370" y="4703"/>
                      <a:pt x="833" y="4836"/>
                      <a:pt x="1198" y="4636"/>
                    </a:cubicBezTo>
                    <a:cubicBezTo>
                      <a:pt x="1198" y="4636"/>
                      <a:pt x="1198" y="4636"/>
                      <a:pt x="3880" y="3077"/>
                    </a:cubicBezTo>
                    <a:cubicBezTo>
                      <a:pt x="4278" y="2845"/>
                      <a:pt x="4377" y="2380"/>
                      <a:pt x="4177" y="2014"/>
                    </a:cubicBezTo>
                    <a:cubicBezTo>
                      <a:pt x="4177" y="2014"/>
                      <a:pt x="4177" y="2014"/>
                      <a:pt x="4143" y="1981"/>
                    </a:cubicBezTo>
                    <a:cubicBezTo>
                      <a:pt x="3945" y="1583"/>
                      <a:pt x="3448" y="1482"/>
                      <a:pt x="3084" y="1716"/>
                    </a:cubicBezTo>
                    <a:cubicBezTo>
                      <a:pt x="3084" y="1716"/>
                      <a:pt x="3084" y="1716"/>
                      <a:pt x="1587" y="2568"/>
                    </a:cubicBezTo>
                    <a:cubicBezTo>
                      <a:pt x="1587" y="2128"/>
                      <a:pt x="1587" y="1545"/>
                      <a:pt x="1587" y="767"/>
                    </a:cubicBezTo>
                    <a:cubicBezTo>
                      <a:pt x="1587" y="367"/>
                      <a:pt x="1223" y="0"/>
                      <a:pt x="826" y="0"/>
                    </a:cubicBezTo>
                    <a:cubicBezTo>
                      <a:pt x="826" y="0"/>
                      <a:pt x="826" y="0"/>
                      <a:pt x="761" y="0"/>
                    </a:cubicBezTo>
                    <a:cubicBezTo>
                      <a:pt x="364" y="0"/>
                      <a:pt x="0" y="367"/>
                      <a:pt x="0" y="767"/>
                    </a:cubicBezTo>
                    <a:cubicBezTo>
                      <a:pt x="0" y="767"/>
                      <a:pt x="0" y="767"/>
                      <a:pt x="0" y="3900"/>
                    </a:cubicBezTo>
                    <a:cubicBezTo>
                      <a:pt x="0" y="3991"/>
                      <a:pt x="16" y="4079"/>
                      <a:pt x="45" y="4161"/>
                    </a:cubicBezTo>
                    <a:cubicBezTo>
                      <a:pt x="59" y="4209"/>
                      <a:pt x="80" y="4257"/>
                      <a:pt x="105" y="430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90"/>
              <p:cNvSpPr/>
              <p:nvPr/>
            </p:nvSpPr>
            <p:spPr>
              <a:xfrm>
                <a:off x="5970588" y="2924175"/>
                <a:ext cx="1612899" cy="1784347"/>
              </a:xfrm>
              <a:custGeom>
                <a:rect b="b" l="l" r="r" t="t"/>
                <a:pathLst>
                  <a:path extrusionOk="0" h="4958" w="4479">
                    <a:moveTo>
                      <a:pt x="3938" y="3357"/>
                    </a:moveTo>
                    <a:cubicBezTo>
                      <a:pt x="3938" y="3357"/>
                      <a:pt x="3938" y="3357"/>
                      <a:pt x="2455" y="2478"/>
                    </a:cubicBezTo>
                    <a:cubicBezTo>
                      <a:pt x="2829" y="2262"/>
                      <a:pt x="3325" y="1974"/>
                      <a:pt x="3981" y="1592"/>
                    </a:cubicBezTo>
                    <a:cubicBezTo>
                      <a:pt x="4345" y="1392"/>
                      <a:pt x="4478" y="929"/>
                      <a:pt x="4246" y="531"/>
                    </a:cubicBezTo>
                    <a:cubicBezTo>
                      <a:pt x="4246" y="531"/>
                      <a:pt x="4246" y="531"/>
                      <a:pt x="4246" y="497"/>
                    </a:cubicBezTo>
                    <a:cubicBezTo>
                      <a:pt x="4048" y="133"/>
                      <a:pt x="3551" y="0"/>
                      <a:pt x="3153" y="232"/>
                    </a:cubicBezTo>
                    <a:cubicBezTo>
                      <a:pt x="3153" y="232"/>
                      <a:pt x="3153" y="232"/>
                      <a:pt x="504" y="1758"/>
                    </a:cubicBezTo>
                    <a:cubicBezTo>
                      <a:pt x="303" y="1876"/>
                      <a:pt x="179" y="2061"/>
                      <a:pt x="130" y="2258"/>
                    </a:cubicBezTo>
                    <a:cubicBezTo>
                      <a:pt x="0" y="2596"/>
                      <a:pt x="142" y="2984"/>
                      <a:pt x="462" y="3190"/>
                    </a:cubicBezTo>
                    <a:cubicBezTo>
                      <a:pt x="462" y="3190"/>
                      <a:pt x="462" y="3190"/>
                      <a:pt x="3144" y="4724"/>
                    </a:cubicBezTo>
                    <a:cubicBezTo>
                      <a:pt x="3508" y="4957"/>
                      <a:pt x="4005" y="4858"/>
                      <a:pt x="4237" y="4458"/>
                    </a:cubicBezTo>
                    <a:cubicBezTo>
                      <a:pt x="4237" y="4458"/>
                      <a:pt x="4237" y="4458"/>
                      <a:pt x="4237" y="4424"/>
                    </a:cubicBezTo>
                    <a:cubicBezTo>
                      <a:pt x="4435" y="4058"/>
                      <a:pt x="4336" y="3590"/>
                      <a:pt x="3938" y="335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90"/>
              <p:cNvSpPr/>
              <p:nvPr/>
            </p:nvSpPr>
            <p:spPr>
              <a:xfrm>
                <a:off x="5499100" y="4398963"/>
                <a:ext cx="1590674" cy="1698622"/>
              </a:xfrm>
              <a:custGeom>
                <a:rect b="b" l="l" r="r" t="t"/>
                <a:pathLst>
                  <a:path extrusionOk="0" h="4720" w="4419">
                    <a:moveTo>
                      <a:pt x="3923" y="1687"/>
                    </a:moveTo>
                    <a:cubicBezTo>
                      <a:pt x="3923" y="1687"/>
                      <a:pt x="3923" y="1687"/>
                      <a:pt x="1214" y="124"/>
                    </a:cubicBezTo>
                    <a:cubicBezTo>
                      <a:pt x="1009" y="0"/>
                      <a:pt x="738" y="4"/>
                      <a:pt x="508" y="115"/>
                    </a:cubicBezTo>
                    <a:cubicBezTo>
                      <a:pt x="215" y="231"/>
                      <a:pt x="0" y="519"/>
                      <a:pt x="0" y="826"/>
                    </a:cubicBezTo>
                    <a:cubicBezTo>
                      <a:pt x="0" y="826"/>
                      <a:pt x="0" y="826"/>
                      <a:pt x="0" y="3954"/>
                    </a:cubicBezTo>
                    <a:cubicBezTo>
                      <a:pt x="0" y="4387"/>
                      <a:pt x="362" y="4719"/>
                      <a:pt x="787" y="4719"/>
                    </a:cubicBezTo>
                    <a:cubicBezTo>
                      <a:pt x="787" y="4719"/>
                      <a:pt x="787" y="4719"/>
                      <a:pt x="821" y="4719"/>
                    </a:cubicBezTo>
                    <a:cubicBezTo>
                      <a:pt x="1248" y="4719"/>
                      <a:pt x="1608" y="4387"/>
                      <a:pt x="1608" y="3954"/>
                    </a:cubicBezTo>
                    <a:cubicBezTo>
                      <a:pt x="1608" y="3954"/>
                      <a:pt x="1608" y="3954"/>
                      <a:pt x="1608" y="2216"/>
                    </a:cubicBezTo>
                    <a:cubicBezTo>
                      <a:pt x="1977" y="2432"/>
                      <a:pt x="2461" y="2715"/>
                      <a:pt x="3096" y="3087"/>
                    </a:cubicBezTo>
                    <a:cubicBezTo>
                      <a:pt x="3493" y="3320"/>
                      <a:pt x="3988" y="3186"/>
                      <a:pt x="4153" y="2788"/>
                    </a:cubicBezTo>
                    <a:cubicBezTo>
                      <a:pt x="4153" y="2788"/>
                      <a:pt x="4153" y="2788"/>
                      <a:pt x="4186" y="2788"/>
                    </a:cubicBezTo>
                    <a:cubicBezTo>
                      <a:pt x="4418" y="2387"/>
                      <a:pt x="4285" y="1921"/>
                      <a:pt x="3923" y="1687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90"/>
              <p:cNvSpPr/>
              <p:nvPr/>
            </p:nvSpPr>
            <p:spPr>
              <a:xfrm>
                <a:off x="3435350" y="4359275"/>
                <a:ext cx="1571629" cy="1736721"/>
              </a:xfrm>
              <a:custGeom>
                <a:rect b="b" l="l" r="r" t="t"/>
                <a:pathLst>
                  <a:path extrusionOk="0" h="4826" w="4367">
                    <a:moveTo>
                      <a:pt x="4262" y="533"/>
                    </a:moveTo>
                    <a:cubicBezTo>
                      <a:pt x="4262" y="533"/>
                      <a:pt x="4262" y="533"/>
                      <a:pt x="4229" y="500"/>
                    </a:cubicBezTo>
                    <a:cubicBezTo>
                      <a:pt x="3997" y="134"/>
                      <a:pt x="3535" y="0"/>
                      <a:pt x="3172" y="233"/>
                    </a:cubicBezTo>
                    <a:cubicBezTo>
                      <a:pt x="3172" y="233"/>
                      <a:pt x="3172" y="233"/>
                      <a:pt x="496" y="1798"/>
                    </a:cubicBezTo>
                    <a:cubicBezTo>
                      <a:pt x="100" y="1998"/>
                      <a:pt x="0" y="2464"/>
                      <a:pt x="199" y="2864"/>
                    </a:cubicBezTo>
                    <a:cubicBezTo>
                      <a:pt x="199" y="2864"/>
                      <a:pt x="199" y="2864"/>
                      <a:pt x="232" y="2897"/>
                    </a:cubicBezTo>
                    <a:cubicBezTo>
                      <a:pt x="430" y="3263"/>
                      <a:pt x="926" y="3364"/>
                      <a:pt x="1289" y="3197"/>
                    </a:cubicBezTo>
                    <a:cubicBezTo>
                      <a:pt x="1289" y="3197"/>
                      <a:pt x="1289" y="3197"/>
                      <a:pt x="2778" y="2326"/>
                    </a:cubicBezTo>
                    <a:cubicBezTo>
                      <a:pt x="2778" y="2757"/>
                      <a:pt x="2778" y="3321"/>
                      <a:pt x="2778" y="4060"/>
                    </a:cubicBezTo>
                    <a:cubicBezTo>
                      <a:pt x="2778" y="4493"/>
                      <a:pt x="3143" y="4825"/>
                      <a:pt x="3539" y="4825"/>
                    </a:cubicBezTo>
                    <a:cubicBezTo>
                      <a:pt x="3539" y="4825"/>
                      <a:pt x="3539" y="4825"/>
                      <a:pt x="3605" y="4825"/>
                    </a:cubicBezTo>
                    <a:cubicBezTo>
                      <a:pt x="4001" y="4825"/>
                      <a:pt x="4366" y="4493"/>
                      <a:pt x="4366" y="4060"/>
                    </a:cubicBezTo>
                    <a:cubicBezTo>
                      <a:pt x="4366" y="4060"/>
                      <a:pt x="4366" y="4060"/>
                      <a:pt x="4366" y="933"/>
                    </a:cubicBezTo>
                    <a:cubicBezTo>
                      <a:pt x="4366" y="863"/>
                      <a:pt x="4354" y="794"/>
                      <a:pt x="4334" y="729"/>
                    </a:cubicBezTo>
                    <a:cubicBezTo>
                      <a:pt x="4319" y="662"/>
                      <a:pt x="4296" y="596"/>
                      <a:pt x="4262" y="533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90"/>
              <p:cNvSpPr/>
              <p:nvPr/>
            </p:nvSpPr>
            <p:spPr>
              <a:xfrm>
                <a:off x="2940050" y="2924175"/>
                <a:ext cx="1606554" cy="1771655"/>
              </a:xfrm>
              <a:custGeom>
                <a:rect b="b" l="l" r="r" t="t"/>
                <a:pathLst>
                  <a:path extrusionOk="0" h="4920" w="4462">
                    <a:moveTo>
                      <a:pt x="4321" y="2702"/>
                    </a:moveTo>
                    <a:cubicBezTo>
                      <a:pt x="4461" y="2355"/>
                      <a:pt x="4321" y="1935"/>
                      <a:pt x="3996" y="1727"/>
                    </a:cubicBezTo>
                    <a:cubicBezTo>
                      <a:pt x="3996" y="1727"/>
                      <a:pt x="3996" y="1727"/>
                      <a:pt x="1320" y="199"/>
                    </a:cubicBezTo>
                    <a:cubicBezTo>
                      <a:pt x="957" y="0"/>
                      <a:pt x="462" y="100"/>
                      <a:pt x="263" y="465"/>
                    </a:cubicBezTo>
                    <a:cubicBezTo>
                      <a:pt x="263" y="465"/>
                      <a:pt x="263" y="465"/>
                      <a:pt x="263" y="498"/>
                    </a:cubicBezTo>
                    <a:cubicBezTo>
                      <a:pt x="32" y="896"/>
                      <a:pt x="131" y="1395"/>
                      <a:pt x="527" y="1561"/>
                    </a:cubicBezTo>
                    <a:cubicBezTo>
                      <a:pt x="527" y="1561"/>
                      <a:pt x="527" y="1561"/>
                      <a:pt x="2026" y="2434"/>
                    </a:cubicBezTo>
                    <a:cubicBezTo>
                      <a:pt x="1650" y="2653"/>
                      <a:pt x="1151" y="2940"/>
                      <a:pt x="494" y="3320"/>
                    </a:cubicBezTo>
                    <a:cubicBezTo>
                      <a:pt x="131" y="3554"/>
                      <a:pt x="0" y="4020"/>
                      <a:pt x="230" y="4386"/>
                    </a:cubicBezTo>
                    <a:cubicBezTo>
                      <a:pt x="230" y="4386"/>
                      <a:pt x="230" y="4386"/>
                      <a:pt x="263" y="4419"/>
                    </a:cubicBezTo>
                    <a:cubicBezTo>
                      <a:pt x="428" y="4819"/>
                      <a:pt x="922" y="4919"/>
                      <a:pt x="1319" y="4686"/>
                    </a:cubicBezTo>
                    <a:cubicBezTo>
                      <a:pt x="1319" y="4686"/>
                      <a:pt x="1319" y="4686"/>
                      <a:pt x="3955" y="3154"/>
                    </a:cubicBezTo>
                    <a:cubicBezTo>
                      <a:pt x="4146" y="3057"/>
                      <a:pt x="4269" y="2890"/>
                      <a:pt x="4321" y="2702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90"/>
              <p:cNvSpPr/>
              <p:nvPr/>
            </p:nvSpPr>
            <p:spPr>
              <a:xfrm>
                <a:off x="3424238" y="1514475"/>
                <a:ext cx="1598617" cy="1708145"/>
              </a:xfrm>
              <a:custGeom>
                <a:rect b="b" l="l" r="r" t="t"/>
                <a:pathLst>
                  <a:path extrusionOk="0" h="4746" w="4439">
                    <a:moveTo>
                      <a:pt x="497" y="3034"/>
                    </a:moveTo>
                    <a:cubicBezTo>
                      <a:pt x="497" y="3034"/>
                      <a:pt x="497" y="3034"/>
                      <a:pt x="3212" y="4602"/>
                    </a:cubicBezTo>
                    <a:cubicBezTo>
                      <a:pt x="3384" y="4723"/>
                      <a:pt x="3601" y="4745"/>
                      <a:pt x="3803" y="4682"/>
                    </a:cubicBezTo>
                    <a:cubicBezTo>
                      <a:pt x="4161" y="4605"/>
                      <a:pt x="4438" y="4277"/>
                      <a:pt x="4438" y="3900"/>
                    </a:cubicBezTo>
                    <a:cubicBezTo>
                      <a:pt x="4438" y="3900"/>
                      <a:pt x="4438" y="3900"/>
                      <a:pt x="4438" y="766"/>
                    </a:cubicBezTo>
                    <a:cubicBezTo>
                      <a:pt x="4438" y="367"/>
                      <a:pt x="4072" y="0"/>
                      <a:pt x="3641" y="0"/>
                    </a:cubicBezTo>
                    <a:cubicBezTo>
                      <a:pt x="3641" y="0"/>
                      <a:pt x="3641" y="0"/>
                      <a:pt x="3607" y="0"/>
                    </a:cubicBezTo>
                    <a:cubicBezTo>
                      <a:pt x="3174" y="0"/>
                      <a:pt x="2810" y="367"/>
                      <a:pt x="2810" y="766"/>
                    </a:cubicBezTo>
                    <a:cubicBezTo>
                      <a:pt x="2810" y="766"/>
                      <a:pt x="2810" y="766"/>
                      <a:pt x="2810" y="2501"/>
                    </a:cubicBezTo>
                    <a:cubicBezTo>
                      <a:pt x="2441" y="2285"/>
                      <a:pt x="1957" y="2002"/>
                      <a:pt x="1325" y="1632"/>
                    </a:cubicBezTo>
                    <a:cubicBezTo>
                      <a:pt x="927" y="1399"/>
                      <a:pt x="431" y="1565"/>
                      <a:pt x="265" y="1932"/>
                    </a:cubicBezTo>
                    <a:cubicBezTo>
                      <a:pt x="265" y="1932"/>
                      <a:pt x="265" y="1932"/>
                      <a:pt x="232" y="1966"/>
                    </a:cubicBezTo>
                    <a:cubicBezTo>
                      <a:pt x="0" y="2334"/>
                      <a:pt x="132" y="2801"/>
                      <a:pt x="497" y="3034"/>
                    </a:cubicBezTo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90"/>
              <p:cNvSpPr/>
              <p:nvPr/>
            </p:nvSpPr>
            <p:spPr>
              <a:xfrm>
                <a:off x="4724400" y="3267075"/>
                <a:ext cx="1071564" cy="1093786"/>
              </a:xfrm>
              <a:custGeom>
                <a:rect b="b" l="l" r="r" t="t"/>
                <a:pathLst>
                  <a:path extrusionOk="0" h="3038" w="2977">
                    <a:moveTo>
                      <a:pt x="2745" y="1135"/>
                    </a:moveTo>
                    <a:cubicBezTo>
                      <a:pt x="1885" y="233"/>
                      <a:pt x="1885" y="233"/>
                      <a:pt x="1885" y="233"/>
                    </a:cubicBezTo>
                    <a:cubicBezTo>
                      <a:pt x="1653" y="0"/>
                      <a:pt x="1322" y="0"/>
                      <a:pt x="1090" y="233"/>
                    </a:cubicBezTo>
                    <a:cubicBezTo>
                      <a:pt x="231" y="1135"/>
                      <a:pt x="231" y="1135"/>
                      <a:pt x="231" y="1135"/>
                    </a:cubicBezTo>
                    <a:cubicBezTo>
                      <a:pt x="0" y="1368"/>
                      <a:pt x="0" y="1702"/>
                      <a:pt x="231" y="1902"/>
                    </a:cubicBezTo>
                    <a:cubicBezTo>
                      <a:pt x="1090" y="2804"/>
                      <a:pt x="1090" y="2804"/>
                      <a:pt x="1090" y="2804"/>
                    </a:cubicBezTo>
                    <a:cubicBezTo>
                      <a:pt x="1322" y="3037"/>
                      <a:pt x="1653" y="3037"/>
                      <a:pt x="1885" y="2804"/>
                    </a:cubicBezTo>
                    <a:cubicBezTo>
                      <a:pt x="2745" y="1902"/>
                      <a:pt x="2745" y="1902"/>
                      <a:pt x="2745" y="1902"/>
                    </a:cubicBezTo>
                    <a:cubicBezTo>
                      <a:pt x="2976" y="1701"/>
                      <a:pt x="2976" y="1368"/>
                      <a:pt x="2745" y="1135"/>
                    </a:cubicBezTo>
                    <a:close/>
                    <a:moveTo>
                      <a:pt x="1952" y="1602"/>
                    </a:moveTo>
                    <a:cubicBezTo>
                      <a:pt x="1587" y="2003"/>
                      <a:pt x="1587" y="2003"/>
                      <a:pt x="1587" y="2003"/>
                    </a:cubicBezTo>
                    <a:cubicBezTo>
                      <a:pt x="1522" y="2036"/>
                      <a:pt x="1455" y="2036"/>
                      <a:pt x="1389" y="2003"/>
                    </a:cubicBezTo>
                    <a:cubicBezTo>
                      <a:pt x="1025" y="1602"/>
                      <a:pt x="1025" y="1602"/>
                      <a:pt x="1025" y="1602"/>
                    </a:cubicBezTo>
                    <a:cubicBezTo>
                      <a:pt x="959" y="1568"/>
                      <a:pt x="959" y="1468"/>
                      <a:pt x="1025" y="1435"/>
                    </a:cubicBezTo>
                    <a:cubicBezTo>
                      <a:pt x="1389" y="1068"/>
                      <a:pt x="1389" y="1068"/>
                      <a:pt x="1389" y="1068"/>
                    </a:cubicBezTo>
                    <a:cubicBezTo>
                      <a:pt x="1455" y="1001"/>
                      <a:pt x="1522" y="1001"/>
                      <a:pt x="1587" y="1068"/>
                    </a:cubicBezTo>
                    <a:cubicBezTo>
                      <a:pt x="1952" y="1435"/>
                      <a:pt x="1952" y="1435"/>
                      <a:pt x="1952" y="1435"/>
                    </a:cubicBezTo>
                    <a:cubicBezTo>
                      <a:pt x="2017" y="1468"/>
                      <a:pt x="2017" y="1568"/>
                      <a:pt x="1952" y="1602"/>
                    </a:cubicBezTo>
                    <a:close/>
                  </a:path>
                </a:pathLst>
              </a:custGeom>
              <a:solidFill>
                <a:srgbClr val="A5A5A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13"/>
                  <a:buFont typeface="Arial"/>
                  <a:buNone/>
                </a:pPr>
                <a:r>
                  <a:t/>
                </a:r>
                <a:endParaRPr b="0" i="0" sz="1013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90" name="Google Shape;990;p90"/>
            <p:cNvSpPr/>
            <p:nvPr/>
          </p:nvSpPr>
          <p:spPr>
            <a:xfrm>
              <a:off x="789632" y="6435209"/>
              <a:ext cx="27660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b="0" i="0" lang="en" sz="600" u="none" cap="none" strike="noStrike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rPr>
                <a:t>© 2018 Snowflake Computing Inc. All Rights Reserved.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">
  <p:cSld name="Multi-use layout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92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6" name="Google Shape;996;p92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7" name="Google Shape;997;p92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8" name="Google Shape;998;p92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9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eader SKO">
  <p:cSld name="Header SKO">
    <p:bg>
      <p:bgPr>
        <a:solidFill>
          <a:srgbClr val="196393"/>
        </a:solidFill>
      </p:bgPr>
    </p:bg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80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2" name="Google Shape;1002;p93"/>
          <p:cNvGrpSpPr/>
          <p:nvPr/>
        </p:nvGrpSpPr>
        <p:grpSpPr>
          <a:xfrm>
            <a:off x="2398096" y="671234"/>
            <a:ext cx="4347638" cy="3657503"/>
            <a:chOff x="1689100" y="11113"/>
            <a:chExt cx="6740525" cy="5670548"/>
          </a:xfrm>
        </p:grpSpPr>
        <p:sp>
          <p:nvSpPr>
            <p:cNvPr id="1003" name="Google Shape;1003;p93"/>
            <p:cNvSpPr/>
            <p:nvPr/>
          </p:nvSpPr>
          <p:spPr>
            <a:xfrm>
              <a:off x="3275013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93"/>
            <p:cNvSpPr/>
            <p:nvPr/>
          </p:nvSpPr>
          <p:spPr>
            <a:xfrm>
              <a:off x="5556250" y="552450"/>
              <a:ext cx="874715" cy="1322392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93"/>
            <p:cNvSpPr/>
            <p:nvPr/>
          </p:nvSpPr>
          <p:spPr>
            <a:xfrm>
              <a:off x="5427663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93"/>
            <p:cNvSpPr/>
            <p:nvPr/>
          </p:nvSpPr>
          <p:spPr>
            <a:xfrm>
              <a:off x="3700463" y="552450"/>
              <a:ext cx="874713" cy="1322392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93"/>
            <p:cNvSpPr/>
            <p:nvPr/>
          </p:nvSpPr>
          <p:spPr>
            <a:xfrm>
              <a:off x="3829050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93"/>
            <p:cNvSpPr/>
            <p:nvPr/>
          </p:nvSpPr>
          <p:spPr>
            <a:xfrm>
              <a:off x="4787900" y="1319213"/>
              <a:ext cx="555627" cy="555624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93"/>
            <p:cNvSpPr/>
            <p:nvPr/>
          </p:nvSpPr>
          <p:spPr>
            <a:xfrm>
              <a:off x="4719638" y="1019175"/>
              <a:ext cx="138112" cy="161925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93"/>
            <p:cNvSpPr/>
            <p:nvPr/>
          </p:nvSpPr>
          <p:spPr>
            <a:xfrm>
              <a:off x="5956300" y="890588"/>
              <a:ext cx="138113" cy="161925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93"/>
            <p:cNvSpPr/>
            <p:nvPr/>
          </p:nvSpPr>
          <p:spPr>
            <a:xfrm>
              <a:off x="4037013" y="890588"/>
              <a:ext cx="138112" cy="161925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93"/>
            <p:cNvSpPr/>
            <p:nvPr/>
          </p:nvSpPr>
          <p:spPr>
            <a:xfrm>
              <a:off x="4967288" y="2462213"/>
              <a:ext cx="136525" cy="142875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93"/>
            <p:cNvSpPr/>
            <p:nvPr/>
          </p:nvSpPr>
          <p:spPr>
            <a:xfrm>
              <a:off x="5456238" y="2508250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93"/>
            <p:cNvSpPr/>
            <p:nvPr/>
          </p:nvSpPr>
          <p:spPr>
            <a:xfrm>
              <a:off x="5345113" y="2252663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93"/>
            <p:cNvSpPr/>
            <p:nvPr/>
          </p:nvSpPr>
          <p:spPr>
            <a:xfrm>
              <a:off x="5649913" y="2281238"/>
              <a:ext cx="117475" cy="147637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93"/>
            <p:cNvSpPr/>
            <p:nvPr/>
          </p:nvSpPr>
          <p:spPr>
            <a:xfrm>
              <a:off x="5295900" y="2606675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93"/>
            <p:cNvSpPr/>
            <p:nvPr/>
          </p:nvSpPr>
          <p:spPr>
            <a:xfrm>
              <a:off x="5572125" y="2917825"/>
              <a:ext cx="160338" cy="165100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93"/>
            <p:cNvSpPr/>
            <p:nvPr/>
          </p:nvSpPr>
          <p:spPr>
            <a:xfrm>
              <a:off x="5145088" y="2716213"/>
              <a:ext cx="120650" cy="142875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93"/>
            <p:cNvSpPr/>
            <p:nvPr/>
          </p:nvSpPr>
          <p:spPr>
            <a:xfrm>
              <a:off x="4540250" y="2508250"/>
              <a:ext cx="136525" cy="163513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93"/>
            <p:cNvSpPr/>
            <p:nvPr/>
          </p:nvSpPr>
          <p:spPr>
            <a:xfrm>
              <a:off x="4649788" y="2252663"/>
              <a:ext cx="136525" cy="163512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93"/>
            <p:cNvSpPr/>
            <p:nvPr/>
          </p:nvSpPr>
          <p:spPr>
            <a:xfrm>
              <a:off x="4365625" y="2281238"/>
              <a:ext cx="115888" cy="147637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93"/>
            <p:cNvSpPr/>
            <p:nvPr/>
          </p:nvSpPr>
          <p:spPr>
            <a:xfrm>
              <a:off x="4148138" y="2549525"/>
              <a:ext cx="117475" cy="147638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93"/>
            <p:cNvSpPr/>
            <p:nvPr/>
          </p:nvSpPr>
          <p:spPr>
            <a:xfrm>
              <a:off x="4699000" y="2606675"/>
              <a:ext cx="136525" cy="165100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93"/>
            <p:cNvSpPr/>
            <p:nvPr/>
          </p:nvSpPr>
          <p:spPr>
            <a:xfrm>
              <a:off x="4808538" y="2352675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93"/>
            <p:cNvSpPr/>
            <p:nvPr/>
          </p:nvSpPr>
          <p:spPr>
            <a:xfrm>
              <a:off x="4400550" y="2917825"/>
              <a:ext cx="160338" cy="165100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93"/>
            <p:cNvSpPr/>
            <p:nvPr/>
          </p:nvSpPr>
          <p:spPr>
            <a:xfrm>
              <a:off x="4857750" y="2705100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93"/>
            <p:cNvSpPr/>
            <p:nvPr/>
          </p:nvSpPr>
          <p:spPr>
            <a:xfrm>
              <a:off x="5867400" y="2527300"/>
              <a:ext cx="115888" cy="147638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93"/>
            <p:cNvSpPr/>
            <p:nvPr/>
          </p:nvSpPr>
          <p:spPr>
            <a:xfrm>
              <a:off x="3956050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93"/>
            <p:cNvSpPr/>
            <p:nvPr/>
          </p:nvSpPr>
          <p:spPr>
            <a:xfrm>
              <a:off x="5300663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93"/>
            <p:cNvSpPr/>
            <p:nvPr/>
          </p:nvSpPr>
          <p:spPr>
            <a:xfrm>
              <a:off x="3594100" y="2009775"/>
              <a:ext cx="2943217" cy="1271586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93"/>
            <p:cNvSpPr/>
            <p:nvPr/>
          </p:nvSpPr>
          <p:spPr>
            <a:xfrm>
              <a:off x="3381375" y="3238500"/>
              <a:ext cx="149225" cy="42863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93"/>
            <p:cNvSpPr/>
            <p:nvPr/>
          </p:nvSpPr>
          <p:spPr>
            <a:xfrm>
              <a:off x="6600825" y="3238500"/>
              <a:ext cx="149225" cy="42863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93"/>
            <p:cNvSpPr/>
            <p:nvPr/>
          </p:nvSpPr>
          <p:spPr>
            <a:xfrm>
              <a:off x="6815138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93"/>
            <p:cNvSpPr/>
            <p:nvPr/>
          </p:nvSpPr>
          <p:spPr>
            <a:xfrm>
              <a:off x="4597400" y="3367088"/>
              <a:ext cx="938212" cy="128587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93"/>
            <p:cNvSpPr/>
            <p:nvPr/>
          </p:nvSpPr>
          <p:spPr>
            <a:xfrm>
              <a:off x="5576888" y="3367088"/>
              <a:ext cx="255587" cy="42862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93"/>
            <p:cNvSpPr/>
            <p:nvPr/>
          </p:nvSpPr>
          <p:spPr>
            <a:xfrm>
              <a:off x="4298950" y="3367088"/>
              <a:ext cx="255589" cy="42862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93"/>
            <p:cNvSpPr/>
            <p:nvPr/>
          </p:nvSpPr>
          <p:spPr>
            <a:xfrm>
              <a:off x="6345238" y="339725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93"/>
            <p:cNvSpPr/>
            <p:nvPr/>
          </p:nvSpPr>
          <p:spPr>
            <a:xfrm>
              <a:off x="5065713" y="360363"/>
              <a:ext cx="128587" cy="128587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93"/>
            <p:cNvSpPr/>
            <p:nvPr/>
          </p:nvSpPr>
          <p:spPr>
            <a:xfrm>
              <a:off x="6591300" y="639763"/>
              <a:ext cx="80963" cy="80962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93"/>
            <p:cNvSpPr/>
            <p:nvPr/>
          </p:nvSpPr>
          <p:spPr>
            <a:xfrm>
              <a:off x="4095750" y="285750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93"/>
            <p:cNvSpPr/>
            <p:nvPr/>
          </p:nvSpPr>
          <p:spPr>
            <a:xfrm>
              <a:off x="3419475" y="530225"/>
              <a:ext cx="85725" cy="85725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93"/>
            <p:cNvSpPr/>
            <p:nvPr/>
          </p:nvSpPr>
          <p:spPr>
            <a:xfrm>
              <a:off x="3535363" y="34925"/>
              <a:ext cx="119062" cy="117475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93"/>
            <p:cNvSpPr/>
            <p:nvPr/>
          </p:nvSpPr>
          <p:spPr>
            <a:xfrm>
              <a:off x="4633913" y="11113"/>
              <a:ext cx="68262" cy="68262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93"/>
            <p:cNvSpPr/>
            <p:nvPr/>
          </p:nvSpPr>
          <p:spPr>
            <a:xfrm>
              <a:off x="6651625" y="95250"/>
              <a:ext cx="115888" cy="114300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93"/>
            <p:cNvSpPr/>
            <p:nvPr/>
          </p:nvSpPr>
          <p:spPr>
            <a:xfrm>
              <a:off x="5759450" y="44450"/>
              <a:ext cx="100013" cy="1000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93"/>
            <p:cNvSpPr/>
            <p:nvPr/>
          </p:nvSpPr>
          <p:spPr>
            <a:xfrm>
              <a:off x="2995613" y="3690938"/>
              <a:ext cx="919160" cy="895352"/>
            </a:xfrm>
            <a:custGeom>
              <a:rect b="b" l="l" r="r" t="t"/>
              <a:pathLst>
                <a:path extrusionOk="0" h="2486" w="2552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93"/>
            <p:cNvSpPr/>
            <p:nvPr/>
          </p:nvSpPr>
          <p:spPr>
            <a:xfrm>
              <a:off x="3992563" y="3690938"/>
              <a:ext cx="615951" cy="895352"/>
            </a:xfrm>
            <a:custGeom>
              <a:rect b="b" l="l" r="r" t="t"/>
              <a:pathLst>
                <a:path extrusionOk="0" h="2486" w="1711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93"/>
            <p:cNvSpPr/>
            <p:nvPr/>
          </p:nvSpPr>
          <p:spPr>
            <a:xfrm>
              <a:off x="4741863" y="3690938"/>
              <a:ext cx="615951" cy="895352"/>
            </a:xfrm>
            <a:custGeom>
              <a:rect b="b" l="l" r="r" t="t"/>
              <a:pathLst>
                <a:path extrusionOk="0" h="2486" w="171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93"/>
            <p:cNvSpPr/>
            <p:nvPr/>
          </p:nvSpPr>
          <p:spPr>
            <a:xfrm>
              <a:off x="5756275" y="3690938"/>
              <a:ext cx="215900" cy="895352"/>
            </a:xfrm>
            <a:custGeom>
              <a:rect b="b" l="l" r="r" t="t"/>
              <a:pathLst>
                <a:path extrusionOk="0" h="2486" w="601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93"/>
            <p:cNvSpPr/>
            <p:nvPr/>
          </p:nvSpPr>
          <p:spPr>
            <a:xfrm>
              <a:off x="6157913" y="3690938"/>
              <a:ext cx="811210" cy="895352"/>
            </a:xfrm>
            <a:custGeom>
              <a:rect b="b" l="l" r="r" t="t"/>
              <a:pathLst>
                <a:path extrusionOk="0" h="2486" w="2253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93"/>
            <p:cNvSpPr/>
            <p:nvPr/>
          </p:nvSpPr>
          <p:spPr>
            <a:xfrm>
              <a:off x="4773613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93"/>
            <p:cNvSpPr/>
            <p:nvPr/>
          </p:nvSpPr>
          <p:spPr>
            <a:xfrm>
              <a:off x="4976813" y="5232400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93"/>
            <p:cNvSpPr/>
            <p:nvPr/>
          </p:nvSpPr>
          <p:spPr>
            <a:xfrm>
              <a:off x="5253038" y="5232400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93"/>
            <p:cNvSpPr/>
            <p:nvPr/>
          </p:nvSpPr>
          <p:spPr>
            <a:xfrm>
              <a:off x="5459413" y="5232400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93"/>
            <p:cNvSpPr/>
            <p:nvPr/>
          </p:nvSpPr>
          <p:spPr>
            <a:xfrm>
              <a:off x="5664200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93"/>
            <p:cNvSpPr/>
            <p:nvPr/>
          </p:nvSpPr>
          <p:spPr>
            <a:xfrm>
              <a:off x="5981700" y="5232400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93"/>
            <p:cNvSpPr/>
            <p:nvPr/>
          </p:nvSpPr>
          <p:spPr>
            <a:xfrm>
              <a:off x="6237288" y="5232400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93"/>
            <p:cNvSpPr/>
            <p:nvPr/>
          </p:nvSpPr>
          <p:spPr>
            <a:xfrm>
              <a:off x="6334125" y="5226050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93"/>
            <p:cNvSpPr/>
            <p:nvPr/>
          </p:nvSpPr>
          <p:spPr>
            <a:xfrm>
              <a:off x="6577013" y="5232400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93"/>
            <p:cNvSpPr/>
            <p:nvPr/>
          </p:nvSpPr>
          <p:spPr>
            <a:xfrm>
              <a:off x="6804025" y="5226050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93"/>
            <p:cNvSpPr/>
            <p:nvPr/>
          </p:nvSpPr>
          <p:spPr>
            <a:xfrm>
              <a:off x="7096125" y="5232400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93"/>
            <p:cNvSpPr/>
            <p:nvPr/>
          </p:nvSpPr>
          <p:spPr>
            <a:xfrm>
              <a:off x="7318375" y="5232400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93"/>
            <p:cNvSpPr/>
            <p:nvPr/>
          </p:nvSpPr>
          <p:spPr>
            <a:xfrm>
              <a:off x="7600950" y="5226050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93"/>
            <p:cNvSpPr/>
            <p:nvPr/>
          </p:nvSpPr>
          <p:spPr>
            <a:xfrm>
              <a:off x="7823200" y="5226050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93"/>
            <p:cNvSpPr/>
            <p:nvPr/>
          </p:nvSpPr>
          <p:spPr>
            <a:xfrm>
              <a:off x="8075613" y="5232400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93"/>
            <p:cNvSpPr/>
            <p:nvPr/>
          </p:nvSpPr>
          <p:spPr>
            <a:xfrm>
              <a:off x="8223250" y="5229225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93"/>
            <p:cNvSpPr/>
            <p:nvPr/>
          </p:nvSpPr>
          <p:spPr>
            <a:xfrm>
              <a:off x="1689100" y="5072063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68" name="Google Shape;1068;p93"/>
            <p:cNvCxnSpPr/>
            <p:nvPr/>
          </p:nvCxnSpPr>
          <p:spPr>
            <a:xfrm>
              <a:off x="4546600" y="5138737"/>
              <a:ext cx="0" cy="447600"/>
            </a:xfrm>
            <a:prstGeom prst="straightConnector1">
              <a:avLst/>
            </a:prstGeom>
            <a:solidFill>
              <a:schemeClr val="lt2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069" name="Google Shape;1069;p93"/>
            <p:cNvSpPr/>
            <p:nvPr/>
          </p:nvSpPr>
          <p:spPr>
            <a:xfrm>
              <a:off x="5527675" y="1347788"/>
              <a:ext cx="492123" cy="450851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93"/>
            <p:cNvSpPr/>
            <p:nvPr/>
          </p:nvSpPr>
          <p:spPr>
            <a:xfrm>
              <a:off x="4143375" y="1347788"/>
              <a:ext cx="490539" cy="450851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93"/>
            <p:cNvSpPr/>
            <p:nvPr/>
          </p:nvSpPr>
          <p:spPr>
            <a:xfrm>
              <a:off x="4629150" y="936625"/>
              <a:ext cx="874713" cy="1046166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/ image - SKO ">
  <p:cSld name="Title w/ image - SKO ">
    <p:bg>
      <p:bgPr>
        <a:solidFill>
          <a:srgbClr val="196393"/>
        </a:solidFill>
      </p:bgPr>
    </p:bg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94"/>
          <p:cNvSpPr txBox="1"/>
          <p:nvPr>
            <p:ph idx="1" type="body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5" name="Google Shape;1075;p94"/>
          <p:cNvSpPr txBox="1"/>
          <p:nvPr>
            <p:ph idx="2" type="body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6" name="Google Shape;1076;p94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77" name="Google Shape;1077;p94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8" name="Google Shape;1078;p94"/>
          <p:cNvGrpSpPr/>
          <p:nvPr/>
        </p:nvGrpSpPr>
        <p:grpSpPr>
          <a:xfrm>
            <a:off x="428405" y="616199"/>
            <a:ext cx="4407629" cy="398616"/>
            <a:chOff x="1687668" y="6432550"/>
            <a:chExt cx="6740525" cy="609598"/>
          </a:xfrm>
        </p:grpSpPr>
        <p:sp>
          <p:nvSpPr>
            <p:cNvPr id="1079" name="Google Shape;1079;p94"/>
            <p:cNvSpPr/>
            <p:nvPr/>
          </p:nvSpPr>
          <p:spPr>
            <a:xfrm>
              <a:off x="4772181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94"/>
            <p:cNvSpPr/>
            <p:nvPr/>
          </p:nvSpPr>
          <p:spPr>
            <a:xfrm>
              <a:off x="4975381" y="6592887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94"/>
            <p:cNvSpPr/>
            <p:nvPr/>
          </p:nvSpPr>
          <p:spPr>
            <a:xfrm>
              <a:off x="5251606" y="6592887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94"/>
            <p:cNvSpPr/>
            <p:nvPr/>
          </p:nvSpPr>
          <p:spPr>
            <a:xfrm>
              <a:off x="5457981" y="6592887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94"/>
            <p:cNvSpPr/>
            <p:nvPr/>
          </p:nvSpPr>
          <p:spPr>
            <a:xfrm>
              <a:off x="5662768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94"/>
            <p:cNvSpPr/>
            <p:nvPr/>
          </p:nvSpPr>
          <p:spPr>
            <a:xfrm>
              <a:off x="5980268" y="6592887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94"/>
            <p:cNvSpPr/>
            <p:nvPr/>
          </p:nvSpPr>
          <p:spPr>
            <a:xfrm>
              <a:off x="6235856" y="6592887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94"/>
            <p:cNvSpPr/>
            <p:nvPr/>
          </p:nvSpPr>
          <p:spPr>
            <a:xfrm>
              <a:off x="6332693" y="6586537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94"/>
            <p:cNvSpPr/>
            <p:nvPr/>
          </p:nvSpPr>
          <p:spPr>
            <a:xfrm>
              <a:off x="6575581" y="6592887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94"/>
            <p:cNvSpPr/>
            <p:nvPr/>
          </p:nvSpPr>
          <p:spPr>
            <a:xfrm>
              <a:off x="6802593" y="6586537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94"/>
            <p:cNvSpPr/>
            <p:nvPr/>
          </p:nvSpPr>
          <p:spPr>
            <a:xfrm>
              <a:off x="7094693" y="6592887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94"/>
            <p:cNvSpPr/>
            <p:nvPr/>
          </p:nvSpPr>
          <p:spPr>
            <a:xfrm>
              <a:off x="7316943" y="6592887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94"/>
            <p:cNvSpPr/>
            <p:nvPr/>
          </p:nvSpPr>
          <p:spPr>
            <a:xfrm>
              <a:off x="7599518" y="6586537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94"/>
            <p:cNvSpPr/>
            <p:nvPr/>
          </p:nvSpPr>
          <p:spPr>
            <a:xfrm>
              <a:off x="7821768" y="6586537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94"/>
            <p:cNvSpPr/>
            <p:nvPr/>
          </p:nvSpPr>
          <p:spPr>
            <a:xfrm>
              <a:off x="8074181" y="6592887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94"/>
            <p:cNvSpPr/>
            <p:nvPr/>
          </p:nvSpPr>
          <p:spPr>
            <a:xfrm>
              <a:off x="8221818" y="6589712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94"/>
            <p:cNvSpPr/>
            <p:nvPr/>
          </p:nvSpPr>
          <p:spPr>
            <a:xfrm>
              <a:off x="1687668" y="6432550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096" name="Google Shape;1096;p94"/>
            <p:cNvCxnSpPr/>
            <p:nvPr/>
          </p:nvCxnSpPr>
          <p:spPr>
            <a:xfrm>
              <a:off x="4545168" y="6492875"/>
              <a:ext cx="0" cy="453900"/>
            </a:xfrm>
            <a:prstGeom prst="straightConnector1">
              <a:avLst/>
            </a:prstGeom>
            <a:solidFill>
              <a:schemeClr val="lt1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1097" name="Google Shape;1097;p94"/>
          <p:cNvSpPr txBox="1"/>
          <p:nvPr>
            <p:ph idx="4" type="body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Dark SKO">
  <p:cSld name="Title - Dark SKO">
    <p:bg>
      <p:bgPr>
        <a:solidFill>
          <a:srgbClr val="196393"/>
        </a:solidFill>
      </p:bgPr>
    </p:bg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9" name="Google Shape;1099;p95"/>
          <p:cNvGrpSpPr/>
          <p:nvPr/>
        </p:nvGrpSpPr>
        <p:grpSpPr>
          <a:xfrm>
            <a:off x="4894912" y="855055"/>
            <a:ext cx="3904466" cy="3797210"/>
            <a:chOff x="3397816" y="827390"/>
            <a:chExt cx="2357769" cy="2293001"/>
          </a:xfrm>
        </p:grpSpPr>
        <p:sp>
          <p:nvSpPr>
            <p:cNvPr id="1100" name="Google Shape;1100;p95"/>
            <p:cNvSpPr/>
            <p:nvPr/>
          </p:nvSpPr>
          <p:spPr>
            <a:xfrm>
              <a:off x="3397816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95"/>
            <p:cNvSpPr/>
            <p:nvPr/>
          </p:nvSpPr>
          <p:spPr>
            <a:xfrm>
              <a:off x="4898974" y="1183615"/>
              <a:ext cx="575600" cy="870196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95"/>
            <p:cNvSpPr/>
            <p:nvPr/>
          </p:nvSpPr>
          <p:spPr>
            <a:xfrm>
              <a:off x="4814358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95"/>
            <p:cNvSpPr/>
            <p:nvPr/>
          </p:nvSpPr>
          <p:spPr>
            <a:xfrm>
              <a:off x="3677781" y="1183615"/>
              <a:ext cx="575600" cy="870196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95"/>
            <p:cNvSpPr/>
            <p:nvPr/>
          </p:nvSpPr>
          <p:spPr>
            <a:xfrm>
              <a:off x="3762397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95"/>
            <p:cNvSpPr/>
            <p:nvPr/>
          </p:nvSpPr>
          <p:spPr>
            <a:xfrm>
              <a:off x="4393365" y="1688180"/>
              <a:ext cx="365625" cy="365627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95"/>
            <p:cNvSpPr/>
            <p:nvPr/>
          </p:nvSpPr>
          <p:spPr>
            <a:xfrm>
              <a:off x="4348445" y="1490741"/>
              <a:ext cx="90884" cy="106554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95"/>
            <p:cNvSpPr/>
            <p:nvPr/>
          </p:nvSpPr>
          <p:spPr>
            <a:xfrm>
              <a:off x="5162226" y="1406125"/>
              <a:ext cx="90885" cy="106554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95"/>
            <p:cNvSpPr/>
            <p:nvPr/>
          </p:nvSpPr>
          <p:spPr>
            <a:xfrm>
              <a:off x="3899247" y="1406125"/>
              <a:ext cx="90884" cy="106554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95"/>
            <p:cNvSpPr/>
            <p:nvPr/>
          </p:nvSpPr>
          <p:spPr>
            <a:xfrm>
              <a:off x="4511410" y="2440326"/>
              <a:ext cx="89840" cy="94018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95"/>
            <p:cNvSpPr/>
            <p:nvPr/>
          </p:nvSpPr>
          <p:spPr>
            <a:xfrm>
              <a:off x="4833162" y="2470621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95"/>
            <p:cNvSpPr/>
            <p:nvPr/>
          </p:nvSpPr>
          <p:spPr>
            <a:xfrm>
              <a:off x="4760036" y="2302433"/>
              <a:ext cx="89840" cy="107598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95"/>
            <p:cNvSpPr/>
            <p:nvPr/>
          </p:nvSpPr>
          <p:spPr>
            <a:xfrm>
              <a:off x="4960609" y="2321236"/>
              <a:ext cx="77304" cy="97152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95"/>
            <p:cNvSpPr/>
            <p:nvPr/>
          </p:nvSpPr>
          <p:spPr>
            <a:xfrm>
              <a:off x="4727652" y="2535389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95"/>
            <p:cNvSpPr/>
            <p:nvPr/>
          </p:nvSpPr>
          <p:spPr>
            <a:xfrm>
              <a:off x="4909421" y="2740140"/>
              <a:ext cx="105510" cy="108643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95"/>
            <p:cNvSpPr/>
            <p:nvPr/>
          </p:nvSpPr>
          <p:spPr>
            <a:xfrm>
              <a:off x="4628411" y="2607470"/>
              <a:ext cx="79393" cy="94018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95"/>
            <p:cNvSpPr/>
            <p:nvPr/>
          </p:nvSpPr>
          <p:spPr>
            <a:xfrm>
              <a:off x="4230400" y="2470621"/>
              <a:ext cx="89840" cy="107600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95"/>
            <p:cNvSpPr/>
            <p:nvPr/>
          </p:nvSpPr>
          <p:spPr>
            <a:xfrm>
              <a:off x="4302481" y="2302433"/>
              <a:ext cx="89840" cy="107598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95"/>
            <p:cNvSpPr/>
            <p:nvPr/>
          </p:nvSpPr>
          <p:spPr>
            <a:xfrm>
              <a:off x="4115488" y="2321236"/>
              <a:ext cx="76260" cy="97152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95"/>
            <p:cNvSpPr/>
            <p:nvPr/>
          </p:nvSpPr>
          <p:spPr>
            <a:xfrm>
              <a:off x="3972372" y="2497782"/>
              <a:ext cx="77304" cy="97153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95"/>
            <p:cNvSpPr/>
            <p:nvPr/>
          </p:nvSpPr>
          <p:spPr>
            <a:xfrm>
              <a:off x="4334864" y="2535389"/>
              <a:ext cx="89840" cy="108643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95"/>
            <p:cNvSpPr/>
            <p:nvPr/>
          </p:nvSpPr>
          <p:spPr>
            <a:xfrm>
              <a:off x="4406945" y="2368245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95"/>
            <p:cNvSpPr/>
            <p:nvPr/>
          </p:nvSpPr>
          <p:spPr>
            <a:xfrm>
              <a:off x="4138471" y="2740140"/>
              <a:ext cx="105510" cy="108643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95"/>
            <p:cNvSpPr/>
            <p:nvPr/>
          </p:nvSpPr>
          <p:spPr>
            <a:xfrm>
              <a:off x="4439329" y="2600157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95"/>
            <p:cNvSpPr/>
            <p:nvPr/>
          </p:nvSpPr>
          <p:spPr>
            <a:xfrm>
              <a:off x="5103725" y="2483156"/>
              <a:ext cx="76260" cy="97153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95"/>
            <p:cNvSpPr/>
            <p:nvPr/>
          </p:nvSpPr>
          <p:spPr>
            <a:xfrm>
              <a:off x="3845969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95"/>
            <p:cNvSpPr/>
            <p:nvPr/>
          </p:nvSpPr>
          <p:spPr>
            <a:xfrm>
              <a:off x="4730786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95"/>
            <p:cNvSpPr/>
            <p:nvPr/>
          </p:nvSpPr>
          <p:spPr>
            <a:xfrm>
              <a:off x="3607789" y="2142601"/>
              <a:ext cx="1936772" cy="836763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95"/>
            <p:cNvSpPr/>
            <p:nvPr/>
          </p:nvSpPr>
          <p:spPr>
            <a:xfrm>
              <a:off x="3467807" y="2951159"/>
              <a:ext cx="98197" cy="28206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95"/>
            <p:cNvSpPr/>
            <p:nvPr/>
          </p:nvSpPr>
          <p:spPr>
            <a:xfrm>
              <a:off x="5586353" y="2951159"/>
              <a:ext cx="98197" cy="28206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95"/>
            <p:cNvSpPr/>
            <p:nvPr/>
          </p:nvSpPr>
          <p:spPr>
            <a:xfrm>
              <a:off x="5727380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95"/>
            <p:cNvSpPr/>
            <p:nvPr/>
          </p:nvSpPr>
          <p:spPr>
            <a:xfrm>
              <a:off x="4268007" y="3035775"/>
              <a:ext cx="617387" cy="84616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95"/>
            <p:cNvSpPr/>
            <p:nvPr/>
          </p:nvSpPr>
          <p:spPr>
            <a:xfrm>
              <a:off x="4912555" y="3035775"/>
              <a:ext cx="168189" cy="28205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95"/>
            <p:cNvSpPr/>
            <p:nvPr/>
          </p:nvSpPr>
          <p:spPr>
            <a:xfrm>
              <a:off x="4071613" y="3035775"/>
              <a:ext cx="168189" cy="28205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95"/>
            <p:cNvSpPr/>
            <p:nvPr/>
          </p:nvSpPr>
          <p:spPr>
            <a:xfrm>
              <a:off x="5418165" y="1043632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95"/>
            <p:cNvSpPr/>
            <p:nvPr/>
          </p:nvSpPr>
          <p:spPr>
            <a:xfrm>
              <a:off x="4576178" y="1057213"/>
              <a:ext cx="84616" cy="84616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95"/>
            <p:cNvSpPr/>
            <p:nvPr/>
          </p:nvSpPr>
          <p:spPr>
            <a:xfrm>
              <a:off x="5580085" y="1241071"/>
              <a:ext cx="53277" cy="53277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95"/>
            <p:cNvSpPr/>
            <p:nvPr/>
          </p:nvSpPr>
          <p:spPr>
            <a:xfrm>
              <a:off x="3937898" y="1008114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95"/>
            <p:cNvSpPr/>
            <p:nvPr/>
          </p:nvSpPr>
          <p:spPr>
            <a:xfrm>
              <a:off x="3492878" y="1168990"/>
              <a:ext cx="56411" cy="56411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95"/>
            <p:cNvSpPr/>
            <p:nvPr/>
          </p:nvSpPr>
          <p:spPr>
            <a:xfrm>
              <a:off x="3569138" y="843059"/>
              <a:ext cx="78348" cy="77304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95"/>
            <p:cNvSpPr/>
            <p:nvPr/>
          </p:nvSpPr>
          <p:spPr>
            <a:xfrm>
              <a:off x="4292034" y="827390"/>
              <a:ext cx="44920" cy="44920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95"/>
            <p:cNvSpPr/>
            <p:nvPr/>
          </p:nvSpPr>
          <p:spPr>
            <a:xfrm>
              <a:off x="5619781" y="882756"/>
              <a:ext cx="76260" cy="75215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95"/>
            <p:cNvSpPr/>
            <p:nvPr/>
          </p:nvSpPr>
          <p:spPr>
            <a:xfrm>
              <a:off x="5032689" y="849327"/>
              <a:ext cx="65813" cy="658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95"/>
            <p:cNvSpPr/>
            <p:nvPr/>
          </p:nvSpPr>
          <p:spPr>
            <a:xfrm>
              <a:off x="4880171" y="1706983"/>
              <a:ext cx="323839" cy="296679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95"/>
            <p:cNvSpPr/>
            <p:nvPr/>
          </p:nvSpPr>
          <p:spPr>
            <a:xfrm>
              <a:off x="3969238" y="1706983"/>
              <a:ext cx="322797" cy="296679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95"/>
            <p:cNvSpPr/>
            <p:nvPr/>
          </p:nvSpPr>
          <p:spPr>
            <a:xfrm>
              <a:off x="4288900" y="1436419"/>
              <a:ext cx="575600" cy="688422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46" name="Google Shape;1146;p95"/>
          <p:cNvSpPr txBox="1"/>
          <p:nvPr>
            <p:ph idx="1" type="body"/>
          </p:nvPr>
        </p:nvSpPr>
        <p:spPr>
          <a:xfrm>
            <a:off x="428389" y="1177292"/>
            <a:ext cx="5383200" cy="208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i="0" sz="45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7" name="Google Shape;1147;p95"/>
          <p:cNvSpPr txBox="1"/>
          <p:nvPr>
            <p:ph idx="2" type="body"/>
          </p:nvPr>
        </p:nvSpPr>
        <p:spPr>
          <a:xfrm>
            <a:off x="428389" y="3314939"/>
            <a:ext cx="5389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75"/>
              <a:buNone/>
              <a:defRPr sz="1575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8" name="Google Shape;1148;p95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p95"/>
          <p:cNvGrpSpPr/>
          <p:nvPr/>
        </p:nvGrpSpPr>
        <p:grpSpPr>
          <a:xfrm>
            <a:off x="428405" y="616199"/>
            <a:ext cx="4407629" cy="398616"/>
            <a:chOff x="1687668" y="6432550"/>
            <a:chExt cx="6740525" cy="609598"/>
          </a:xfrm>
        </p:grpSpPr>
        <p:sp>
          <p:nvSpPr>
            <p:cNvPr id="1150" name="Google Shape;1150;p95"/>
            <p:cNvSpPr/>
            <p:nvPr/>
          </p:nvSpPr>
          <p:spPr>
            <a:xfrm>
              <a:off x="4772181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95"/>
            <p:cNvSpPr/>
            <p:nvPr/>
          </p:nvSpPr>
          <p:spPr>
            <a:xfrm>
              <a:off x="4975381" y="6592887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95"/>
            <p:cNvSpPr/>
            <p:nvPr/>
          </p:nvSpPr>
          <p:spPr>
            <a:xfrm>
              <a:off x="5251606" y="6592887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95"/>
            <p:cNvSpPr/>
            <p:nvPr/>
          </p:nvSpPr>
          <p:spPr>
            <a:xfrm>
              <a:off x="5457981" y="6592887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95"/>
            <p:cNvSpPr/>
            <p:nvPr/>
          </p:nvSpPr>
          <p:spPr>
            <a:xfrm>
              <a:off x="5662768" y="6586537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95"/>
            <p:cNvSpPr/>
            <p:nvPr/>
          </p:nvSpPr>
          <p:spPr>
            <a:xfrm>
              <a:off x="5980268" y="6592887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95"/>
            <p:cNvSpPr/>
            <p:nvPr/>
          </p:nvSpPr>
          <p:spPr>
            <a:xfrm>
              <a:off x="6235856" y="6592887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95"/>
            <p:cNvSpPr/>
            <p:nvPr/>
          </p:nvSpPr>
          <p:spPr>
            <a:xfrm>
              <a:off x="6332693" y="6586537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95"/>
            <p:cNvSpPr/>
            <p:nvPr/>
          </p:nvSpPr>
          <p:spPr>
            <a:xfrm>
              <a:off x="6575581" y="6592887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95"/>
            <p:cNvSpPr/>
            <p:nvPr/>
          </p:nvSpPr>
          <p:spPr>
            <a:xfrm>
              <a:off x="6802593" y="6586537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95"/>
            <p:cNvSpPr/>
            <p:nvPr/>
          </p:nvSpPr>
          <p:spPr>
            <a:xfrm>
              <a:off x="7094693" y="6592887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95"/>
            <p:cNvSpPr/>
            <p:nvPr/>
          </p:nvSpPr>
          <p:spPr>
            <a:xfrm>
              <a:off x="7316943" y="6592887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95"/>
            <p:cNvSpPr/>
            <p:nvPr/>
          </p:nvSpPr>
          <p:spPr>
            <a:xfrm>
              <a:off x="7599518" y="6586537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95"/>
            <p:cNvSpPr/>
            <p:nvPr/>
          </p:nvSpPr>
          <p:spPr>
            <a:xfrm>
              <a:off x="7821768" y="6586537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95"/>
            <p:cNvSpPr/>
            <p:nvPr/>
          </p:nvSpPr>
          <p:spPr>
            <a:xfrm>
              <a:off x="8074181" y="6592887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95"/>
            <p:cNvSpPr/>
            <p:nvPr/>
          </p:nvSpPr>
          <p:spPr>
            <a:xfrm>
              <a:off x="8221818" y="6589712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95"/>
            <p:cNvSpPr/>
            <p:nvPr/>
          </p:nvSpPr>
          <p:spPr>
            <a:xfrm>
              <a:off x="1687668" y="6432550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167" name="Google Shape;1167;p95"/>
            <p:cNvCxnSpPr/>
            <p:nvPr/>
          </p:nvCxnSpPr>
          <p:spPr>
            <a:xfrm>
              <a:off x="4545168" y="6492875"/>
              <a:ext cx="0" cy="453900"/>
            </a:xfrm>
            <a:prstGeom prst="straightConnector1">
              <a:avLst/>
            </a:prstGeom>
            <a:solidFill>
              <a:schemeClr val="lt1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1168" name="Google Shape;1168;p95"/>
          <p:cNvSpPr txBox="1"/>
          <p:nvPr>
            <p:ph idx="3" type="body"/>
          </p:nvPr>
        </p:nvSpPr>
        <p:spPr>
          <a:xfrm>
            <a:off x="428388" y="4537949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9" name="Google Shape;1169;p95"/>
          <p:cNvSpPr txBox="1"/>
          <p:nvPr>
            <p:ph idx="4" type="body"/>
          </p:nvPr>
        </p:nvSpPr>
        <p:spPr>
          <a:xfrm>
            <a:off x="428388" y="4267397"/>
            <a:ext cx="6446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1" sz="11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Dark SKO">
  <p:cSld name="Multi-use layout Dark SKO"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1" name="Google Shape;1171;p96"/>
          <p:cNvGrpSpPr/>
          <p:nvPr/>
        </p:nvGrpSpPr>
        <p:grpSpPr>
          <a:xfrm>
            <a:off x="2315324" y="341301"/>
            <a:ext cx="4513006" cy="4389033"/>
            <a:chOff x="3397816" y="827390"/>
            <a:chExt cx="2357769" cy="2293001"/>
          </a:xfrm>
        </p:grpSpPr>
        <p:sp>
          <p:nvSpPr>
            <p:cNvPr id="1172" name="Google Shape;1172;p96"/>
            <p:cNvSpPr/>
            <p:nvPr/>
          </p:nvSpPr>
          <p:spPr>
            <a:xfrm>
              <a:off x="3397816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96"/>
            <p:cNvSpPr/>
            <p:nvPr/>
          </p:nvSpPr>
          <p:spPr>
            <a:xfrm>
              <a:off x="4898974" y="1183615"/>
              <a:ext cx="575600" cy="870196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96"/>
            <p:cNvSpPr/>
            <p:nvPr/>
          </p:nvSpPr>
          <p:spPr>
            <a:xfrm>
              <a:off x="4814358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96"/>
            <p:cNvSpPr/>
            <p:nvPr/>
          </p:nvSpPr>
          <p:spPr>
            <a:xfrm>
              <a:off x="3677781" y="1183615"/>
              <a:ext cx="575600" cy="870196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96"/>
            <p:cNvSpPr/>
            <p:nvPr/>
          </p:nvSpPr>
          <p:spPr>
            <a:xfrm>
              <a:off x="3762397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96"/>
            <p:cNvSpPr/>
            <p:nvPr/>
          </p:nvSpPr>
          <p:spPr>
            <a:xfrm>
              <a:off x="4393365" y="1688180"/>
              <a:ext cx="365625" cy="365627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96"/>
            <p:cNvSpPr/>
            <p:nvPr/>
          </p:nvSpPr>
          <p:spPr>
            <a:xfrm>
              <a:off x="4348445" y="1490741"/>
              <a:ext cx="90884" cy="106554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96"/>
            <p:cNvSpPr/>
            <p:nvPr/>
          </p:nvSpPr>
          <p:spPr>
            <a:xfrm>
              <a:off x="5162226" y="1406125"/>
              <a:ext cx="90885" cy="106554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96"/>
            <p:cNvSpPr/>
            <p:nvPr/>
          </p:nvSpPr>
          <p:spPr>
            <a:xfrm>
              <a:off x="3899247" y="1406125"/>
              <a:ext cx="90884" cy="106554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96"/>
            <p:cNvSpPr/>
            <p:nvPr/>
          </p:nvSpPr>
          <p:spPr>
            <a:xfrm>
              <a:off x="4511410" y="2440326"/>
              <a:ext cx="89840" cy="94018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96"/>
            <p:cNvSpPr/>
            <p:nvPr/>
          </p:nvSpPr>
          <p:spPr>
            <a:xfrm>
              <a:off x="4833162" y="2470621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96"/>
            <p:cNvSpPr/>
            <p:nvPr/>
          </p:nvSpPr>
          <p:spPr>
            <a:xfrm>
              <a:off x="4760036" y="2302433"/>
              <a:ext cx="89840" cy="107598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96"/>
            <p:cNvSpPr/>
            <p:nvPr/>
          </p:nvSpPr>
          <p:spPr>
            <a:xfrm>
              <a:off x="4960609" y="2321236"/>
              <a:ext cx="77304" cy="97152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96"/>
            <p:cNvSpPr/>
            <p:nvPr/>
          </p:nvSpPr>
          <p:spPr>
            <a:xfrm>
              <a:off x="4727652" y="2535389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96"/>
            <p:cNvSpPr/>
            <p:nvPr/>
          </p:nvSpPr>
          <p:spPr>
            <a:xfrm>
              <a:off x="4909421" y="2740140"/>
              <a:ext cx="105510" cy="108643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96"/>
            <p:cNvSpPr/>
            <p:nvPr/>
          </p:nvSpPr>
          <p:spPr>
            <a:xfrm>
              <a:off x="4628411" y="2607470"/>
              <a:ext cx="79393" cy="94018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96"/>
            <p:cNvSpPr/>
            <p:nvPr/>
          </p:nvSpPr>
          <p:spPr>
            <a:xfrm>
              <a:off x="4230400" y="2470621"/>
              <a:ext cx="89840" cy="107600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96"/>
            <p:cNvSpPr/>
            <p:nvPr/>
          </p:nvSpPr>
          <p:spPr>
            <a:xfrm>
              <a:off x="4302481" y="2302433"/>
              <a:ext cx="89840" cy="107598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96"/>
            <p:cNvSpPr/>
            <p:nvPr/>
          </p:nvSpPr>
          <p:spPr>
            <a:xfrm>
              <a:off x="4115488" y="2321236"/>
              <a:ext cx="76260" cy="97152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96"/>
            <p:cNvSpPr/>
            <p:nvPr/>
          </p:nvSpPr>
          <p:spPr>
            <a:xfrm>
              <a:off x="3972372" y="2497782"/>
              <a:ext cx="77304" cy="97153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96"/>
            <p:cNvSpPr/>
            <p:nvPr/>
          </p:nvSpPr>
          <p:spPr>
            <a:xfrm>
              <a:off x="4334864" y="2535389"/>
              <a:ext cx="89840" cy="108643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96"/>
            <p:cNvSpPr/>
            <p:nvPr/>
          </p:nvSpPr>
          <p:spPr>
            <a:xfrm>
              <a:off x="4406945" y="2368245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96"/>
            <p:cNvSpPr/>
            <p:nvPr/>
          </p:nvSpPr>
          <p:spPr>
            <a:xfrm>
              <a:off x="4138471" y="2740140"/>
              <a:ext cx="105510" cy="108643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96"/>
            <p:cNvSpPr/>
            <p:nvPr/>
          </p:nvSpPr>
          <p:spPr>
            <a:xfrm>
              <a:off x="4439329" y="2600157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96"/>
            <p:cNvSpPr/>
            <p:nvPr/>
          </p:nvSpPr>
          <p:spPr>
            <a:xfrm>
              <a:off x="5103725" y="2483156"/>
              <a:ext cx="76260" cy="97153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96"/>
            <p:cNvSpPr/>
            <p:nvPr/>
          </p:nvSpPr>
          <p:spPr>
            <a:xfrm>
              <a:off x="3845969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96"/>
            <p:cNvSpPr/>
            <p:nvPr/>
          </p:nvSpPr>
          <p:spPr>
            <a:xfrm>
              <a:off x="4730786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96"/>
            <p:cNvSpPr/>
            <p:nvPr/>
          </p:nvSpPr>
          <p:spPr>
            <a:xfrm>
              <a:off x="3607789" y="2142601"/>
              <a:ext cx="1936772" cy="836763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96"/>
            <p:cNvSpPr/>
            <p:nvPr/>
          </p:nvSpPr>
          <p:spPr>
            <a:xfrm>
              <a:off x="3467807" y="2951159"/>
              <a:ext cx="98197" cy="28206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96"/>
            <p:cNvSpPr/>
            <p:nvPr/>
          </p:nvSpPr>
          <p:spPr>
            <a:xfrm>
              <a:off x="5586353" y="2951159"/>
              <a:ext cx="98197" cy="28206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96"/>
            <p:cNvSpPr/>
            <p:nvPr/>
          </p:nvSpPr>
          <p:spPr>
            <a:xfrm>
              <a:off x="5727380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96"/>
            <p:cNvSpPr/>
            <p:nvPr/>
          </p:nvSpPr>
          <p:spPr>
            <a:xfrm>
              <a:off x="4268007" y="3035775"/>
              <a:ext cx="617387" cy="84616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96"/>
            <p:cNvSpPr/>
            <p:nvPr/>
          </p:nvSpPr>
          <p:spPr>
            <a:xfrm>
              <a:off x="4912555" y="3035775"/>
              <a:ext cx="168189" cy="28205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96"/>
            <p:cNvSpPr/>
            <p:nvPr/>
          </p:nvSpPr>
          <p:spPr>
            <a:xfrm>
              <a:off x="4071613" y="3035775"/>
              <a:ext cx="168189" cy="28205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96"/>
            <p:cNvSpPr/>
            <p:nvPr/>
          </p:nvSpPr>
          <p:spPr>
            <a:xfrm>
              <a:off x="5418165" y="1043632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96"/>
            <p:cNvSpPr/>
            <p:nvPr/>
          </p:nvSpPr>
          <p:spPr>
            <a:xfrm>
              <a:off x="4576178" y="1057213"/>
              <a:ext cx="84616" cy="84616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96"/>
            <p:cNvSpPr/>
            <p:nvPr/>
          </p:nvSpPr>
          <p:spPr>
            <a:xfrm>
              <a:off x="5580085" y="1241071"/>
              <a:ext cx="53277" cy="53277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96"/>
            <p:cNvSpPr/>
            <p:nvPr/>
          </p:nvSpPr>
          <p:spPr>
            <a:xfrm>
              <a:off x="3937898" y="1008114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96"/>
            <p:cNvSpPr/>
            <p:nvPr/>
          </p:nvSpPr>
          <p:spPr>
            <a:xfrm>
              <a:off x="3492878" y="1168990"/>
              <a:ext cx="56411" cy="56411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96"/>
            <p:cNvSpPr/>
            <p:nvPr/>
          </p:nvSpPr>
          <p:spPr>
            <a:xfrm>
              <a:off x="3569138" y="843059"/>
              <a:ext cx="78348" cy="77304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96"/>
            <p:cNvSpPr/>
            <p:nvPr/>
          </p:nvSpPr>
          <p:spPr>
            <a:xfrm>
              <a:off x="4292034" y="827390"/>
              <a:ext cx="44920" cy="44920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96"/>
            <p:cNvSpPr/>
            <p:nvPr/>
          </p:nvSpPr>
          <p:spPr>
            <a:xfrm>
              <a:off x="5619781" y="882756"/>
              <a:ext cx="76260" cy="75215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96"/>
            <p:cNvSpPr/>
            <p:nvPr/>
          </p:nvSpPr>
          <p:spPr>
            <a:xfrm>
              <a:off x="5032689" y="849327"/>
              <a:ext cx="65813" cy="658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96"/>
            <p:cNvSpPr/>
            <p:nvPr/>
          </p:nvSpPr>
          <p:spPr>
            <a:xfrm>
              <a:off x="4880171" y="1706983"/>
              <a:ext cx="323839" cy="296679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96"/>
            <p:cNvSpPr/>
            <p:nvPr/>
          </p:nvSpPr>
          <p:spPr>
            <a:xfrm>
              <a:off x="3969238" y="1706983"/>
              <a:ext cx="322797" cy="296679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96"/>
            <p:cNvSpPr/>
            <p:nvPr/>
          </p:nvSpPr>
          <p:spPr>
            <a:xfrm>
              <a:off x="4288900" y="1436419"/>
              <a:ext cx="575600" cy="688422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dk2">
                <a:alpha val="8784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8" name="Google Shape;1218;p96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9" name="Google Shape;1219;p96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0" name="Google Shape;1220;p96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1" name="Google Shape;1221;p96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96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no dice Dark SKO">
  <p:cSld name="Multi-use layout no dice Dark SKO"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97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i="0" sz="27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5" name="Google Shape;1225;p97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6" name="Google Shape;1226;p97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7" name="Google Shape;1227;p97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97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Light SKO">
  <p:cSld name="Multi-use layout Light SKO">
    <p:bg>
      <p:bgPr>
        <a:solidFill>
          <a:schemeClr val="lt1"/>
        </a:solidFill>
      </p:bgPr>
    </p:bg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0" name="Google Shape;1230;p98"/>
          <p:cNvGrpSpPr/>
          <p:nvPr/>
        </p:nvGrpSpPr>
        <p:grpSpPr>
          <a:xfrm>
            <a:off x="2315324" y="341301"/>
            <a:ext cx="4513006" cy="4389033"/>
            <a:chOff x="3397816" y="827390"/>
            <a:chExt cx="2357769" cy="2293001"/>
          </a:xfrm>
        </p:grpSpPr>
        <p:sp>
          <p:nvSpPr>
            <p:cNvPr id="1231" name="Google Shape;1231;p98"/>
            <p:cNvSpPr/>
            <p:nvPr/>
          </p:nvSpPr>
          <p:spPr>
            <a:xfrm>
              <a:off x="3397816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98"/>
            <p:cNvSpPr/>
            <p:nvPr/>
          </p:nvSpPr>
          <p:spPr>
            <a:xfrm>
              <a:off x="4898974" y="1183615"/>
              <a:ext cx="575600" cy="870196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98"/>
            <p:cNvSpPr/>
            <p:nvPr/>
          </p:nvSpPr>
          <p:spPr>
            <a:xfrm>
              <a:off x="4814358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98"/>
            <p:cNvSpPr/>
            <p:nvPr/>
          </p:nvSpPr>
          <p:spPr>
            <a:xfrm>
              <a:off x="3677781" y="1183615"/>
              <a:ext cx="575600" cy="870196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98"/>
            <p:cNvSpPr/>
            <p:nvPr/>
          </p:nvSpPr>
          <p:spPr>
            <a:xfrm>
              <a:off x="3762397" y="1268231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98"/>
            <p:cNvSpPr/>
            <p:nvPr/>
          </p:nvSpPr>
          <p:spPr>
            <a:xfrm>
              <a:off x="4393365" y="1688180"/>
              <a:ext cx="365625" cy="365627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98"/>
            <p:cNvSpPr/>
            <p:nvPr/>
          </p:nvSpPr>
          <p:spPr>
            <a:xfrm>
              <a:off x="4348445" y="1490741"/>
              <a:ext cx="90884" cy="106554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98"/>
            <p:cNvSpPr/>
            <p:nvPr/>
          </p:nvSpPr>
          <p:spPr>
            <a:xfrm>
              <a:off x="5162226" y="1406125"/>
              <a:ext cx="90885" cy="106554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98"/>
            <p:cNvSpPr/>
            <p:nvPr/>
          </p:nvSpPr>
          <p:spPr>
            <a:xfrm>
              <a:off x="3899247" y="1406125"/>
              <a:ext cx="90884" cy="106554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98"/>
            <p:cNvSpPr/>
            <p:nvPr/>
          </p:nvSpPr>
          <p:spPr>
            <a:xfrm>
              <a:off x="4511410" y="2440326"/>
              <a:ext cx="89840" cy="94018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98"/>
            <p:cNvSpPr/>
            <p:nvPr/>
          </p:nvSpPr>
          <p:spPr>
            <a:xfrm>
              <a:off x="4833162" y="2470621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98"/>
            <p:cNvSpPr/>
            <p:nvPr/>
          </p:nvSpPr>
          <p:spPr>
            <a:xfrm>
              <a:off x="4760036" y="2302433"/>
              <a:ext cx="89840" cy="107598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98"/>
            <p:cNvSpPr/>
            <p:nvPr/>
          </p:nvSpPr>
          <p:spPr>
            <a:xfrm>
              <a:off x="4960609" y="2321236"/>
              <a:ext cx="77304" cy="97152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98"/>
            <p:cNvSpPr/>
            <p:nvPr/>
          </p:nvSpPr>
          <p:spPr>
            <a:xfrm>
              <a:off x="4727652" y="2535389"/>
              <a:ext cx="89840" cy="107599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98"/>
            <p:cNvSpPr/>
            <p:nvPr/>
          </p:nvSpPr>
          <p:spPr>
            <a:xfrm>
              <a:off x="4909421" y="2740140"/>
              <a:ext cx="105510" cy="108643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98"/>
            <p:cNvSpPr/>
            <p:nvPr/>
          </p:nvSpPr>
          <p:spPr>
            <a:xfrm>
              <a:off x="4628411" y="2607470"/>
              <a:ext cx="79393" cy="94018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98"/>
            <p:cNvSpPr/>
            <p:nvPr/>
          </p:nvSpPr>
          <p:spPr>
            <a:xfrm>
              <a:off x="4230400" y="2470621"/>
              <a:ext cx="89840" cy="107600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98"/>
            <p:cNvSpPr/>
            <p:nvPr/>
          </p:nvSpPr>
          <p:spPr>
            <a:xfrm>
              <a:off x="4302481" y="2302433"/>
              <a:ext cx="89840" cy="107598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98"/>
            <p:cNvSpPr/>
            <p:nvPr/>
          </p:nvSpPr>
          <p:spPr>
            <a:xfrm>
              <a:off x="4115488" y="2321236"/>
              <a:ext cx="76260" cy="97152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98"/>
            <p:cNvSpPr/>
            <p:nvPr/>
          </p:nvSpPr>
          <p:spPr>
            <a:xfrm>
              <a:off x="3972372" y="2497782"/>
              <a:ext cx="77304" cy="97153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98"/>
            <p:cNvSpPr/>
            <p:nvPr/>
          </p:nvSpPr>
          <p:spPr>
            <a:xfrm>
              <a:off x="4334864" y="2535389"/>
              <a:ext cx="89840" cy="108643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98"/>
            <p:cNvSpPr/>
            <p:nvPr/>
          </p:nvSpPr>
          <p:spPr>
            <a:xfrm>
              <a:off x="4406945" y="2368245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98"/>
            <p:cNvSpPr/>
            <p:nvPr/>
          </p:nvSpPr>
          <p:spPr>
            <a:xfrm>
              <a:off x="4138471" y="2740140"/>
              <a:ext cx="105510" cy="108643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98"/>
            <p:cNvSpPr/>
            <p:nvPr/>
          </p:nvSpPr>
          <p:spPr>
            <a:xfrm>
              <a:off x="4439329" y="2600157"/>
              <a:ext cx="89840" cy="107599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98"/>
            <p:cNvSpPr/>
            <p:nvPr/>
          </p:nvSpPr>
          <p:spPr>
            <a:xfrm>
              <a:off x="5103725" y="2483156"/>
              <a:ext cx="76260" cy="97153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98"/>
            <p:cNvSpPr/>
            <p:nvPr/>
          </p:nvSpPr>
          <p:spPr>
            <a:xfrm>
              <a:off x="3845969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98"/>
            <p:cNvSpPr/>
            <p:nvPr/>
          </p:nvSpPr>
          <p:spPr>
            <a:xfrm>
              <a:off x="4730786" y="1351803"/>
              <a:ext cx="575600" cy="870187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98"/>
            <p:cNvSpPr/>
            <p:nvPr/>
          </p:nvSpPr>
          <p:spPr>
            <a:xfrm>
              <a:off x="3607789" y="2142601"/>
              <a:ext cx="1936772" cy="836763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98"/>
            <p:cNvSpPr/>
            <p:nvPr/>
          </p:nvSpPr>
          <p:spPr>
            <a:xfrm>
              <a:off x="3467807" y="2951159"/>
              <a:ext cx="98197" cy="28206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98"/>
            <p:cNvSpPr/>
            <p:nvPr/>
          </p:nvSpPr>
          <p:spPr>
            <a:xfrm>
              <a:off x="5586353" y="2951159"/>
              <a:ext cx="98197" cy="28206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98"/>
            <p:cNvSpPr/>
            <p:nvPr/>
          </p:nvSpPr>
          <p:spPr>
            <a:xfrm>
              <a:off x="5727380" y="2951159"/>
              <a:ext cx="28205" cy="28206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98"/>
            <p:cNvSpPr/>
            <p:nvPr/>
          </p:nvSpPr>
          <p:spPr>
            <a:xfrm>
              <a:off x="4268007" y="3035775"/>
              <a:ext cx="617387" cy="84616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98"/>
            <p:cNvSpPr/>
            <p:nvPr/>
          </p:nvSpPr>
          <p:spPr>
            <a:xfrm>
              <a:off x="4912555" y="3035775"/>
              <a:ext cx="168189" cy="28205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98"/>
            <p:cNvSpPr/>
            <p:nvPr/>
          </p:nvSpPr>
          <p:spPr>
            <a:xfrm>
              <a:off x="4071613" y="3035775"/>
              <a:ext cx="168189" cy="28205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98"/>
            <p:cNvSpPr/>
            <p:nvPr/>
          </p:nvSpPr>
          <p:spPr>
            <a:xfrm>
              <a:off x="5418165" y="1043632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98"/>
            <p:cNvSpPr/>
            <p:nvPr/>
          </p:nvSpPr>
          <p:spPr>
            <a:xfrm>
              <a:off x="4576178" y="1057213"/>
              <a:ext cx="84616" cy="84616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98"/>
            <p:cNvSpPr/>
            <p:nvPr/>
          </p:nvSpPr>
          <p:spPr>
            <a:xfrm>
              <a:off x="5580085" y="1241071"/>
              <a:ext cx="53277" cy="53277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98"/>
            <p:cNvSpPr/>
            <p:nvPr/>
          </p:nvSpPr>
          <p:spPr>
            <a:xfrm>
              <a:off x="3937898" y="1008114"/>
              <a:ext cx="56411" cy="56411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98"/>
            <p:cNvSpPr/>
            <p:nvPr/>
          </p:nvSpPr>
          <p:spPr>
            <a:xfrm>
              <a:off x="3492878" y="1168990"/>
              <a:ext cx="56411" cy="56411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98"/>
            <p:cNvSpPr/>
            <p:nvPr/>
          </p:nvSpPr>
          <p:spPr>
            <a:xfrm>
              <a:off x="3569138" y="843059"/>
              <a:ext cx="78348" cy="77304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98"/>
            <p:cNvSpPr/>
            <p:nvPr/>
          </p:nvSpPr>
          <p:spPr>
            <a:xfrm>
              <a:off x="4292034" y="827390"/>
              <a:ext cx="44920" cy="44920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98"/>
            <p:cNvSpPr/>
            <p:nvPr/>
          </p:nvSpPr>
          <p:spPr>
            <a:xfrm>
              <a:off x="5619781" y="882756"/>
              <a:ext cx="76260" cy="75215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98"/>
            <p:cNvSpPr/>
            <p:nvPr/>
          </p:nvSpPr>
          <p:spPr>
            <a:xfrm>
              <a:off x="5032689" y="849327"/>
              <a:ext cx="65813" cy="658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98"/>
            <p:cNvSpPr/>
            <p:nvPr/>
          </p:nvSpPr>
          <p:spPr>
            <a:xfrm>
              <a:off x="4880171" y="1706983"/>
              <a:ext cx="323839" cy="296679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98"/>
            <p:cNvSpPr/>
            <p:nvPr/>
          </p:nvSpPr>
          <p:spPr>
            <a:xfrm>
              <a:off x="3969238" y="1706983"/>
              <a:ext cx="322797" cy="296679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98"/>
            <p:cNvSpPr/>
            <p:nvPr/>
          </p:nvSpPr>
          <p:spPr>
            <a:xfrm>
              <a:off x="4288900" y="1436419"/>
              <a:ext cx="575600" cy="688422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rgbClr val="F2F2F2">
                <a:alpha val="878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7" name="Google Shape;1277;p98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8" name="Google Shape;1278;p98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9" name="Google Shape;1279;p98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0" name="Google Shape;1280;p98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98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ulti-use layout no dice Light SKO">
  <p:cSld name="Multi-use layout no dice Light SKO">
    <p:bg>
      <p:bgPr>
        <a:solidFill>
          <a:schemeClr val="lt1"/>
        </a:solidFill>
      </p:bgPr>
    </p:bg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p99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i="0" sz="2700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4" name="Google Shape;1284;p99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5B5B5B"/>
              </a:buClr>
              <a:buSzPts val="1600"/>
              <a:buNone/>
              <a:defRPr sz="1600">
                <a:solidFill>
                  <a:srgbClr val="5B5B5B"/>
                </a:solidFill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5" name="Google Shape;1285;p99"/>
          <p:cNvSpPr txBox="1"/>
          <p:nvPr>
            <p:ph idx="12" type="sldNum"/>
          </p:nvPr>
        </p:nvSpPr>
        <p:spPr>
          <a:xfrm>
            <a:off x="8467494" y="4847553"/>
            <a:ext cx="4476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6" name="Google Shape;1286;p99"/>
          <p:cNvSpPr/>
          <p:nvPr/>
        </p:nvSpPr>
        <p:spPr>
          <a:xfrm>
            <a:off x="345195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99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rgbClr val="92929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SKO">
  <p:cSld name="Thank You SKO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00"/>
          <p:cNvSpPr/>
          <p:nvPr/>
        </p:nvSpPr>
        <p:spPr>
          <a:xfrm rot="-5400000">
            <a:off x="5962840" y="1958195"/>
            <a:ext cx="2338578" cy="4032033"/>
          </a:xfrm>
          <a:custGeom>
            <a:rect b="b" l="l" r="r" t="t"/>
            <a:pathLst>
              <a:path extrusionOk="0" h="5780692" w="335280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0" name="Google Shape;1290;p100"/>
          <p:cNvGrpSpPr/>
          <p:nvPr/>
        </p:nvGrpSpPr>
        <p:grpSpPr>
          <a:xfrm>
            <a:off x="3539438" y="2909701"/>
            <a:ext cx="2065297" cy="1737456"/>
            <a:chOff x="1689100" y="11113"/>
            <a:chExt cx="6740525" cy="5670548"/>
          </a:xfrm>
        </p:grpSpPr>
        <p:sp>
          <p:nvSpPr>
            <p:cNvPr id="1291" name="Google Shape;1291;p100"/>
            <p:cNvSpPr/>
            <p:nvPr/>
          </p:nvSpPr>
          <p:spPr>
            <a:xfrm>
              <a:off x="3275013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5" y="80"/>
                    <a:pt x="110" y="89"/>
                  </a:cubicBezTo>
                  <a:cubicBezTo>
                    <a:pt x="104" y="99"/>
                    <a:pt x="97" y="106"/>
                    <a:pt x="88" y="111"/>
                  </a:cubicBezTo>
                  <a:cubicBezTo>
                    <a:pt x="78" y="117"/>
                    <a:pt x="70" y="119"/>
                    <a:pt x="59" y="119"/>
                  </a:cubicBezTo>
                  <a:cubicBezTo>
                    <a:pt x="48" y="119"/>
                    <a:pt x="38" y="117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0"/>
                    <a:pt x="0" y="59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cubicBezTo>
                    <a:pt x="70" y="0"/>
                    <a:pt x="78" y="3"/>
                    <a:pt x="88" y="8"/>
                  </a:cubicBezTo>
                  <a:cubicBezTo>
                    <a:pt x="97" y="14"/>
                    <a:pt x="104" y="21"/>
                    <a:pt x="110" y="30"/>
                  </a:cubicBezTo>
                  <a:cubicBezTo>
                    <a:pt x="115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00"/>
            <p:cNvSpPr/>
            <p:nvPr/>
          </p:nvSpPr>
          <p:spPr>
            <a:xfrm>
              <a:off x="5556250" y="552450"/>
              <a:ext cx="874715" cy="1322392"/>
            </a:xfrm>
            <a:custGeom>
              <a:rect b="b" l="l" r="r" t="t"/>
              <a:pathLst>
                <a:path extrusionOk="0" h="3674" w="2430">
                  <a:moveTo>
                    <a:pt x="118" y="177"/>
                  </a:move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1"/>
                    <a:pt x="166" y="118"/>
                    <a:pt x="177" y="118"/>
                  </a:cubicBezTo>
                  <a:lnTo>
                    <a:pt x="178" y="118"/>
                  </a:ln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1" y="131"/>
                    <a:pt x="2297" y="138"/>
                    <a:pt x="2302" y="148"/>
                  </a:cubicBezTo>
                  <a:cubicBezTo>
                    <a:pt x="2308" y="157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5"/>
                    <a:pt x="2308" y="3514"/>
                    <a:pt x="2302" y="3524"/>
                  </a:cubicBezTo>
                  <a:cubicBezTo>
                    <a:pt x="2297" y="3533"/>
                    <a:pt x="2291" y="3540"/>
                    <a:pt x="2281" y="3546"/>
                  </a:cubicBezTo>
                  <a:cubicBezTo>
                    <a:pt x="2272" y="3551"/>
                    <a:pt x="2262" y="3554"/>
                    <a:pt x="2251" y="3554"/>
                  </a:cubicBezTo>
                  <a:lnTo>
                    <a:pt x="2251" y="3554"/>
                  </a:lnTo>
                  <a:lnTo>
                    <a:pt x="2192" y="3554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89" y="3612"/>
                    <a:pt x="2405" y="3584"/>
                  </a:cubicBezTo>
                  <a:cubicBezTo>
                    <a:pt x="2422" y="3555"/>
                    <a:pt x="2429" y="3527"/>
                    <a:pt x="2429" y="3495"/>
                  </a:cubicBezTo>
                  <a:lnTo>
                    <a:pt x="2429" y="3495"/>
                  </a:lnTo>
                  <a:lnTo>
                    <a:pt x="2429" y="177"/>
                  </a:lnTo>
                  <a:lnTo>
                    <a:pt x="2429" y="177"/>
                  </a:lnTo>
                  <a:lnTo>
                    <a:pt x="2429" y="177"/>
                  </a:lnTo>
                  <a:cubicBezTo>
                    <a:pt x="2429" y="145"/>
                    <a:pt x="2421" y="116"/>
                    <a:pt x="2405" y="88"/>
                  </a:cubicBezTo>
                  <a:cubicBezTo>
                    <a:pt x="2389" y="59"/>
                    <a:pt x="2369" y="40"/>
                    <a:pt x="2340" y="23"/>
                  </a:cubicBezTo>
                  <a:cubicBezTo>
                    <a:pt x="2313" y="7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8" y="7"/>
                    <a:pt x="89" y="24"/>
                  </a:cubicBezTo>
                  <a:cubicBezTo>
                    <a:pt x="61" y="40"/>
                    <a:pt x="40" y="60"/>
                    <a:pt x="23" y="89"/>
                  </a:cubicBezTo>
                  <a:cubicBezTo>
                    <a:pt x="7" y="117"/>
                    <a:pt x="0" y="145"/>
                    <a:pt x="0" y="177"/>
                  </a:cubicBezTo>
                  <a:lnTo>
                    <a:pt x="0" y="236"/>
                  </a:lnTo>
                  <a:lnTo>
                    <a:pt x="118" y="236"/>
                  </a:lnTo>
                  <a:lnTo>
                    <a:pt x="118" y="17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00"/>
            <p:cNvSpPr/>
            <p:nvPr/>
          </p:nvSpPr>
          <p:spPr>
            <a:xfrm>
              <a:off x="5427663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cubicBezTo>
                    <a:pt x="119" y="167"/>
                    <a:pt x="122" y="158"/>
                    <a:pt x="127" y="148"/>
                  </a:cubicBezTo>
                  <a:cubicBezTo>
                    <a:pt x="133" y="139"/>
                    <a:pt x="139" y="132"/>
                    <a:pt x="149" y="126"/>
                  </a:cubicBezTo>
                  <a:cubicBezTo>
                    <a:pt x="158" y="121"/>
                    <a:pt x="167" y="118"/>
                    <a:pt x="178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2" y="120"/>
                    <a:pt x="2281" y="126"/>
                  </a:cubicBezTo>
                  <a:cubicBezTo>
                    <a:pt x="2291" y="131"/>
                    <a:pt x="2298" y="138"/>
                    <a:pt x="2303" y="148"/>
                  </a:cubicBezTo>
                  <a:cubicBezTo>
                    <a:pt x="2309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5"/>
                  </a:lnTo>
                  <a:lnTo>
                    <a:pt x="2310" y="3495"/>
                  </a:lnTo>
                  <a:cubicBezTo>
                    <a:pt x="2310" y="3506"/>
                    <a:pt x="2309" y="3516"/>
                    <a:pt x="2303" y="3525"/>
                  </a:cubicBezTo>
                  <a:cubicBezTo>
                    <a:pt x="2298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2192" y="3555"/>
                  </a:lnTo>
                  <a:lnTo>
                    <a:pt x="2192" y="3673"/>
                  </a:lnTo>
                  <a:lnTo>
                    <a:pt x="22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9" y="3632"/>
                    <a:pt x="2390" y="3612"/>
                    <a:pt x="2406" y="3584"/>
                  </a:cubicBezTo>
                  <a:cubicBezTo>
                    <a:pt x="2423" y="3556"/>
                    <a:pt x="2429" y="3528"/>
                    <a:pt x="2429" y="3495"/>
                  </a:cubicBez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3" y="117"/>
                    <a:pt x="2406" y="89"/>
                  </a:cubicBezTo>
                  <a:cubicBezTo>
                    <a:pt x="2390" y="61"/>
                    <a:pt x="2369" y="40"/>
                    <a:pt x="2340" y="24"/>
                  </a:cubicBezTo>
                  <a:cubicBezTo>
                    <a:pt x="2312" y="7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237"/>
                  </a:lnTo>
                  <a:lnTo>
                    <a:pt x="119" y="237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00"/>
            <p:cNvSpPr/>
            <p:nvPr/>
          </p:nvSpPr>
          <p:spPr>
            <a:xfrm>
              <a:off x="3700463" y="552450"/>
              <a:ext cx="874713" cy="1322392"/>
            </a:xfrm>
            <a:custGeom>
              <a:rect b="b" l="l" r="r" t="t"/>
              <a:pathLst>
                <a:path extrusionOk="0" h="3674" w="2429">
                  <a:moveTo>
                    <a:pt x="177" y="3673"/>
                  </a:moveTo>
                  <a:lnTo>
                    <a:pt x="237" y="3673"/>
                  </a:lnTo>
                  <a:lnTo>
                    <a:pt x="237" y="3554"/>
                  </a:lnTo>
                  <a:lnTo>
                    <a:pt x="177" y="3554"/>
                  </a:lnTo>
                  <a:lnTo>
                    <a:pt x="177" y="3554"/>
                  </a:lnTo>
                  <a:cubicBezTo>
                    <a:pt x="167" y="3554"/>
                    <a:pt x="157" y="3551"/>
                    <a:pt x="148" y="3546"/>
                  </a:cubicBezTo>
                  <a:cubicBezTo>
                    <a:pt x="138" y="3540"/>
                    <a:pt x="131" y="3533"/>
                    <a:pt x="126" y="3524"/>
                  </a:cubicBezTo>
                  <a:cubicBezTo>
                    <a:pt x="120" y="3514"/>
                    <a:pt x="118" y="3505"/>
                    <a:pt x="118" y="3495"/>
                  </a:cubicBezTo>
                  <a:lnTo>
                    <a:pt x="118" y="177"/>
                  </a:lnTo>
                  <a:lnTo>
                    <a:pt x="118" y="177"/>
                  </a:lnTo>
                  <a:cubicBezTo>
                    <a:pt x="118" y="166"/>
                    <a:pt x="121" y="157"/>
                    <a:pt x="126" y="148"/>
                  </a:cubicBezTo>
                  <a:cubicBezTo>
                    <a:pt x="132" y="138"/>
                    <a:pt x="138" y="131"/>
                    <a:pt x="148" y="126"/>
                  </a:cubicBezTo>
                  <a:cubicBezTo>
                    <a:pt x="157" y="121"/>
                    <a:pt x="167" y="118"/>
                    <a:pt x="177" y="118"/>
                  </a:cubicBezTo>
                  <a:lnTo>
                    <a:pt x="2251" y="118"/>
                  </a:lnTo>
                  <a:lnTo>
                    <a:pt x="2251" y="118"/>
                  </a:lnTo>
                  <a:lnTo>
                    <a:pt x="2251" y="118"/>
                  </a:lnTo>
                  <a:cubicBezTo>
                    <a:pt x="2262" y="118"/>
                    <a:pt x="2271" y="121"/>
                    <a:pt x="2281" y="126"/>
                  </a:cubicBezTo>
                  <a:cubicBezTo>
                    <a:pt x="2290" y="131"/>
                    <a:pt x="2296" y="137"/>
                    <a:pt x="2302" y="147"/>
                  </a:cubicBezTo>
                  <a:cubicBezTo>
                    <a:pt x="2307" y="156"/>
                    <a:pt x="2310" y="166"/>
                    <a:pt x="2310" y="177"/>
                  </a:cubicBezTo>
                  <a:lnTo>
                    <a:pt x="2310" y="177"/>
                  </a:lnTo>
                  <a:lnTo>
                    <a:pt x="2310" y="236"/>
                  </a:lnTo>
                  <a:lnTo>
                    <a:pt x="2428" y="236"/>
                  </a:lnTo>
                  <a:lnTo>
                    <a:pt x="2428" y="177"/>
                  </a:lnTo>
                  <a:lnTo>
                    <a:pt x="2428" y="177"/>
                  </a:lnTo>
                  <a:lnTo>
                    <a:pt x="2428" y="177"/>
                  </a:lnTo>
                  <a:cubicBezTo>
                    <a:pt x="2428" y="145"/>
                    <a:pt x="2421" y="116"/>
                    <a:pt x="2405" y="88"/>
                  </a:cubicBezTo>
                  <a:cubicBezTo>
                    <a:pt x="2388" y="59"/>
                    <a:pt x="2368" y="39"/>
                    <a:pt x="2340" y="23"/>
                  </a:cubicBezTo>
                  <a:cubicBezTo>
                    <a:pt x="2311" y="6"/>
                    <a:pt x="2284" y="0"/>
                    <a:pt x="2251" y="0"/>
                  </a:cubicBezTo>
                  <a:lnTo>
                    <a:pt x="2251" y="0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77" y="0"/>
                  </a:lnTo>
                  <a:cubicBezTo>
                    <a:pt x="145" y="0"/>
                    <a:pt x="117" y="6"/>
                    <a:pt x="89" y="23"/>
                  </a:cubicBezTo>
                  <a:cubicBezTo>
                    <a:pt x="60" y="39"/>
                    <a:pt x="40" y="59"/>
                    <a:pt x="24" y="88"/>
                  </a:cubicBezTo>
                  <a:cubicBezTo>
                    <a:pt x="7" y="116"/>
                    <a:pt x="0" y="145"/>
                    <a:pt x="0" y="177"/>
                  </a:cubicBez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7"/>
                    <a:pt x="7" y="3555"/>
                    <a:pt x="24" y="3584"/>
                  </a:cubicBezTo>
                  <a:cubicBezTo>
                    <a:pt x="40" y="3612"/>
                    <a:pt x="60" y="3632"/>
                    <a:pt x="89" y="3649"/>
                  </a:cubicBezTo>
                  <a:cubicBezTo>
                    <a:pt x="116" y="3665"/>
                    <a:pt x="145" y="3673"/>
                    <a:pt x="177" y="367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00"/>
            <p:cNvSpPr/>
            <p:nvPr/>
          </p:nvSpPr>
          <p:spPr>
            <a:xfrm>
              <a:off x="3829050" y="681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5"/>
                  </a:lnTo>
                  <a:lnTo>
                    <a:pt x="0" y="3495"/>
                  </a:lnTo>
                  <a:lnTo>
                    <a:pt x="0" y="3495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0" y="3612"/>
                    <a:pt x="61" y="3632"/>
                    <a:pt x="89" y="3649"/>
                  </a:cubicBezTo>
                  <a:cubicBezTo>
                    <a:pt x="117" y="3665"/>
                    <a:pt x="145" y="3673"/>
                    <a:pt x="178" y="3673"/>
                  </a:cubicBezTo>
                  <a:lnTo>
                    <a:pt x="178" y="3673"/>
                  </a:lnTo>
                  <a:lnTo>
                    <a:pt x="237" y="3673"/>
                  </a:lnTo>
                  <a:lnTo>
                    <a:pt x="237" y="3555"/>
                  </a:lnTo>
                  <a:lnTo>
                    <a:pt x="178" y="3555"/>
                  </a:lnTo>
                  <a:lnTo>
                    <a:pt x="178" y="3555"/>
                  </a:lnTo>
                  <a:cubicBezTo>
                    <a:pt x="167" y="3554"/>
                    <a:pt x="157" y="3552"/>
                    <a:pt x="148" y="3547"/>
                  </a:cubicBezTo>
                  <a:cubicBezTo>
                    <a:pt x="138" y="3541"/>
                    <a:pt x="132" y="3534"/>
                    <a:pt x="127" y="3525"/>
                  </a:cubicBezTo>
                  <a:cubicBezTo>
                    <a:pt x="121" y="3515"/>
                    <a:pt x="119" y="3506"/>
                    <a:pt x="119" y="3495"/>
                  </a:cubicBez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8"/>
                    <a:pt x="127" y="148"/>
                  </a:cubicBezTo>
                  <a:cubicBezTo>
                    <a:pt x="132" y="139"/>
                    <a:pt x="138" y="131"/>
                    <a:pt x="148" y="126"/>
                  </a:cubicBezTo>
                  <a:cubicBezTo>
                    <a:pt x="157" y="120"/>
                    <a:pt x="167" y="118"/>
                    <a:pt x="178" y="118"/>
                  </a:cubicBezTo>
                  <a:lnTo>
                    <a:pt x="2252" y="118"/>
                  </a:lnTo>
                  <a:lnTo>
                    <a:pt x="2252" y="118"/>
                  </a:lnTo>
                  <a:cubicBezTo>
                    <a:pt x="2262" y="118"/>
                    <a:pt x="2272" y="121"/>
                    <a:pt x="2281" y="126"/>
                  </a:cubicBezTo>
                  <a:cubicBezTo>
                    <a:pt x="2290" y="132"/>
                    <a:pt x="2297" y="139"/>
                    <a:pt x="2303" y="148"/>
                  </a:cubicBezTo>
                  <a:cubicBezTo>
                    <a:pt x="2308" y="158"/>
                    <a:pt x="2311" y="167"/>
                    <a:pt x="2311" y="178"/>
                  </a:cubicBezTo>
                  <a:lnTo>
                    <a:pt x="2311" y="237"/>
                  </a:lnTo>
                  <a:lnTo>
                    <a:pt x="2429" y="237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5"/>
                    <a:pt x="2421" y="117"/>
                    <a:pt x="2405" y="89"/>
                  </a:cubicBezTo>
                  <a:cubicBezTo>
                    <a:pt x="2388" y="60"/>
                    <a:pt x="2368" y="40"/>
                    <a:pt x="2340" y="24"/>
                  </a:cubicBezTo>
                  <a:cubicBezTo>
                    <a:pt x="2311" y="7"/>
                    <a:pt x="2284" y="0"/>
                    <a:pt x="2252" y="0"/>
                  </a:cubicBezTo>
                  <a:lnTo>
                    <a:pt x="2252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00"/>
            <p:cNvSpPr/>
            <p:nvPr/>
          </p:nvSpPr>
          <p:spPr>
            <a:xfrm>
              <a:off x="4787900" y="1319213"/>
              <a:ext cx="555627" cy="555624"/>
            </a:xfrm>
            <a:custGeom>
              <a:rect b="b" l="l" r="r" t="t"/>
              <a:pathLst>
                <a:path extrusionOk="0" h="1544" w="1543">
                  <a:moveTo>
                    <a:pt x="729" y="1525"/>
                  </a:moveTo>
                  <a:lnTo>
                    <a:pt x="729" y="1525"/>
                  </a:lnTo>
                  <a:cubicBezTo>
                    <a:pt x="733" y="1529"/>
                    <a:pt x="736" y="1532"/>
                    <a:pt x="742" y="1535"/>
                  </a:cubicBezTo>
                  <a:cubicBezTo>
                    <a:pt x="750" y="1540"/>
                    <a:pt x="759" y="1543"/>
                    <a:pt x="770" y="1543"/>
                  </a:cubicBezTo>
                  <a:lnTo>
                    <a:pt x="770" y="1543"/>
                  </a:lnTo>
                  <a:lnTo>
                    <a:pt x="770" y="1543"/>
                  </a:lnTo>
                  <a:lnTo>
                    <a:pt x="770" y="1543"/>
                  </a:lnTo>
                  <a:cubicBezTo>
                    <a:pt x="781" y="1543"/>
                    <a:pt x="791" y="1540"/>
                    <a:pt x="799" y="1535"/>
                  </a:cubicBezTo>
                  <a:cubicBezTo>
                    <a:pt x="805" y="1532"/>
                    <a:pt x="808" y="1529"/>
                    <a:pt x="812" y="1525"/>
                  </a:cubicBezTo>
                  <a:lnTo>
                    <a:pt x="1524" y="813"/>
                  </a:lnTo>
                  <a:lnTo>
                    <a:pt x="1524" y="813"/>
                  </a:lnTo>
                  <a:cubicBezTo>
                    <a:pt x="1528" y="809"/>
                    <a:pt x="1532" y="805"/>
                    <a:pt x="1534" y="801"/>
                  </a:cubicBezTo>
                  <a:cubicBezTo>
                    <a:pt x="1540" y="791"/>
                    <a:pt x="1542" y="782"/>
                    <a:pt x="1542" y="771"/>
                  </a:cubicBezTo>
                  <a:cubicBezTo>
                    <a:pt x="1542" y="760"/>
                    <a:pt x="1540" y="751"/>
                    <a:pt x="1534" y="742"/>
                  </a:cubicBezTo>
                  <a:cubicBezTo>
                    <a:pt x="1532" y="737"/>
                    <a:pt x="1528" y="733"/>
                    <a:pt x="1524" y="729"/>
                  </a:cubicBezTo>
                  <a:lnTo>
                    <a:pt x="812" y="17"/>
                  </a:lnTo>
                  <a:lnTo>
                    <a:pt x="812" y="17"/>
                  </a:lnTo>
                  <a:cubicBezTo>
                    <a:pt x="808" y="13"/>
                    <a:pt x="805" y="10"/>
                    <a:pt x="800" y="8"/>
                  </a:cubicBezTo>
                  <a:cubicBezTo>
                    <a:pt x="791" y="2"/>
                    <a:pt x="781" y="0"/>
                    <a:pt x="770" y="0"/>
                  </a:cubicBezTo>
                  <a:cubicBezTo>
                    <a:pt x="759" y="0"/>
                    <a:pt x="750" y="2"/>
                    <a:pt x="741" y="8"/>
                  </a:cubicBezTo>
                  <a:cubicBezTo>
                    <a:pt x="736" y="10"/>
                    <a:pt x="733" y="13"/>
                    <a:pt x="729" y="17"/>
                  </a:cubicBezTo>
                  <a:lnTo>
                    <a:pt x="17" y="729"/>
                  </a:lnTo>
                  <a:lnTo>
                    <a:pt x="17" y="729"/>
                  </a:lnTo>
                  <a:cubicBezTo>
                    <a:pt x="13" y="733"/>
                    <a:pt x="10" y="737"/>
                    <a:pt x="8" y="741"/>
                  </a:cubicBezTo>
                  <a:cubicBezTo>
                    <a:pt x="1" y="751"/>
                    <a:pt x="0" y="760"/>
                    <a:pt x="0" y="771"/>
                  </a:cubicBezTo>
                  <a:cubicBezTo>
                    <a:pt x="0" y="782"/>
                    <a:pt x="2" y="792"/>
                    <a:pt x="8" y="801"/>
                  </a:cubicBezTo>
                  <a:cubicBezTo>
                    <a:pt x="11" y="806"/>
                    <a:pt x="13" y="809"/>
                    <a:pt x="17" y="813"/>
                  </a:cubicBezTo>
                  <a:lnTo>
                    <a:pt x="729" y="1525"/>
                  </a:lnTo>
                  <a:close/>
                  <a:moveTo>
                    <a:pt x="770" y="143"/>
                  </a:moveTo>
                  <a:lnTo>
                    <a:pt x="1399" y="771"/>
                  </a:lnTo>
                  <a:lnTo>
                    <a:pt x="770" y="1400"/>
                  </a:lnTo>
                  <a:lnTo>
                    <a:pt x="143" y="771"/>
                  </a:lnTo>
                  <a:lnTo>
                    <a:pt x="770" y="14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00"/>
            <p:cNvSpPr/>
            <p:nvPr/>
          </p:nvSpPr>
          <p:spPr>
            <a:xfrm>
              <a:off x="4719638" y="1019175"/>
              <a:ext cx="138112" cy="161925"/>
            </a:xfrm>
            <a:custGeom>
              <a:rect b="b" l="l" r="r" t="t"/>
              <a:pathLst>
                <a:path extrusionOk="0" h="450" w="384">
                  <a:moveTo>
                    <a:pt x="294" y="393"/>
                  </a:moveTo>
                  <a:lnTo>
                    <a:pt x="303" y="416"/>
                  </a:lnTo>
                  <a:lnTo>
                    <a:pt x="303" y="416"/>
                  </a:lnTo>
                  <a:cubicBezTo>
                    <a:pt x="306" y="422"/>
                    <a:pt x="307" y="426"/>
                    <a:pt x="311" y="432"/>
                  </a:cubicBezTo>
                  <a:cubicBezTo>
                    <a:pt x="311" y="433"/>
                    <a:pt x="313" y="434"/>
                    <a:pt x="313" y="435"/>
                  </a:cubicBezTo>
                  <a:lnTo>
                    <a:pt x="313" y="435"/>
                  </a:lnTo>
                  <a:cubicBezTo>
                    <a:pt x="317" y="440"/>
                    <a:pt x="321" y="443"/>
                    <a:pt x="325" y="446"/>
                  </a:cubicBezTo>
                  <a:lnTo>
                    <a:pt x="325" y="446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9" y="449"/>
                    <a:pt x="356" y="447"/>
                    <a:pt x="362" y="444"/>
                  </a:cubicBezTo>
                  <a:cubicBezTo>
                    <a:pt x="366" y="442"/>
                    <a:pt x="369" y="439"/>
                    <a:pt x="371" y="437"/>
                  </a:cubicBezTo>
                  <a:lnTo>
                    <a:pt x="371" y="437"/>
                  </a:lnTo>
                  <a:cubicBezTo>
                    <a:pt x="374" y="434"/>
                    <a:pt x="376" y="431"/>
                    <a:pt x="378" y="428"/>
                  </a:cubicBezTo>
                  <a:cubicBezTo>
                    <a:pt x="382" y="422"/>
                    <a:pt x="383" y="416"/>
                    <a:pt x="383" y="409"/>
                  </a:cubicBezTo>
                  <a:cubicBezTo>
                    <a:pt x="383" y="399"/>
                    <a:pt x="379" y="384"/>
                    <a:pt x="370" y="363"/>
                  </a:cubicBezTo>
                  <a:lnTo>
                    <a:pt x="263" y="82"/>
                  </a:lnTo>
                  <a:cubicBezTo>
                    <a:pt x="258" y="68"/>
                    <a:pt x="254" y="57"/>
                    <a:pt x="250" y="49"/>
                  </a:cubicBezTo>
                  <a:lnTo>
                    <a:pt x="250" y="49"/>
                  </a:lnTo>
                  <a:cubicBezTo>
                    <a:pt x="247" y="41"/>
                    <a:pt x="244" y="35"/>
                    <a:pt x="240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lnTo>
                    <a:pt x="219" y="7"/>
                  </a:lnTo>
                  <a:cubicBezTo>
                    <a:pt x="210" y="3"/>
                    <a:pt x="202" y="0"/>
                    <a:pt x="192" y="0"/>
                  </a:cubicBezTo>
                  <a:cubicBezTo>
                    <a:pt x="191" y="0"/>
                    <a:pt x="191" y="0"/>
                    <a:pt x="190" y="1"/>
                  </a:cubicBezTo>
                  <a:lnTo>
                    <a:pt x="190" y="1"/>
                  </a:lnTo>
                  <a:cubicBezTo>
                    <a:pt x="189" y="0"/>
                    <a:pt x="188" y="0"/>
                    <a:pt x="188" y="0"/>
                  </a:cubicBezTo>
                  <a:cubicBezTo>
                    <a:pt x="178" y="0"/>
                    <a:pt x="170" y="3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6"/>
                  </a:cubicBezTo>
                  <a:lnTo>
                    <a:pt x="142" y="26"/>
                  </a:lnTo>
                  <a:lnTo>
                    <a:pt x="141" y="27"/>
                  </a:lnTo>
                  <a:cubicBezTo>
                    <a:pt x="136" y="36"/>
                    <a:pt x="132" y="44"/>
                    <a:pt x="129" y="54"/>
                  </a:cubicBezTo>
                  <a:cubicBezTo>
                    <a:pt x="124" y="65"/>
                    <a:pt x="121" y="75"/>
                    <a:pt x="118" y="83"/>
                  </a:cubicBezTo>
                  <a:lnTo>
                    <a:pt x="12" y="365"/>
                  </a:lnTo>
                  <a:cubicBezTo>
                    <a:pt x="8" y="376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3"/>
                    <a:pt x="0" y="409"/>
                  </a:cubicBezTo>
                  <a:lnTo>
                    <a:pt x="0" y="409"/>
                  </a:lnTo>
                  <a:cubicBezTo>
                    <a:pt x="0" y="416"/>
                    <a:pt x="2" y="422"/>
                    <a:pt x="6" y="429"/>
                  </a:cubicBezTo>
                  <a:cubicBezTo>
                    <a:pt x="7" y="432"/>
                    <a:pt x="9" y="434"/>
                    <a:pt x="12" y="437"/>
                  </a:cubicBezTo>
                  <a:lnTo>
                    <a:pt x="12" y="437"/>
                  </a:lnTo>
                  <a:cubicBezTo>
                    <a:pt x="15" y="440"/>
                    <a:pt x="17" y="442"/>
                    <a:pt x="21" y="444"/>
                  </a:cubicBezTo>
                  <a:cubicBezTo>
                    <a:pt x="27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8"/>
                  </a:cubicBezTo>
                  <a:cubicBezTo>
                    <a:pt x="72" y="430"/>
                    <a:pt x="79" y="416"/>
                    <a:pt x="87" y="394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3"/>
                  </a:lnTo>
                  <a:close/>
                  <a:moveTo>
                    <a:pt x="128" y="272"/>
                  </a:moveTo>
                  <a:lnTo>
                    <a:pt x="189" y="93"/>
                  </a:lnTo>
                  <a:lnTo>
                    <a:pt x="252" y="272"/>
                  </a:lnTo>
                  <a:lnTo>
                    <a:pt x="128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00"/>
            <p:cNvSpPr/>
            <p:nvPr/>
          </p:nvSpPr>
          <p:spPr>
            <a:xfrm>
              <a:off x="5956300" y="890588"/>
              <a:ext cx="138113" cy="161925"/>
            </a:xfrm>
            <a:custGeom>
              <a:rect b="b" l="l" r="r" t="t"/>
              <a:pathLst>
                <a:path extrusionOk="0" h="450" w="384">
                  <a:moveTo>
                    <a:pt x="67" y="437"/>
                  </a:moveTo>
                  <a:lnTo>
                    <a:pt x="67" y="437"/>
                  </a:lnTo>
                  <a:cubicBezTo>
                    <a:pt x="68" y="436"/>
                    <a:pt x="69" y="435"/>
                    <a:pt x="69" y="434"/>
                  </a:cubicBezTo>
                  <a:cubicBezTo>
                    <a:pt x="78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6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3" y="435"/>
                  </a:cubicBezTo>
                  <a:lnTo>
                    <a:pt x="313" y="435"/>
                  </a:lnTo>
                  <a:cubicBezTo>
                    <a:pt x="316" y="439"/>
                    <a:pt x="320" y="442"/>
                    <a:pt x="324" y="444"/>
                  </a:cubicBezTo>
                  <a:lnTo>
                    <a:pt x="325" y="445"/>
                  </a:lnTo>
                  <a:lnTo>
                    <a:pt x="325" y="445"/>
                  </a:lnTo>
                  <a:cubicBezTo>
                    <a:pt x="331" y="448"/>
                    <a:pt x="336" y="449"/>
                    <a:pt x="342" y="449"/>
                  </a:cubicBezTo>
                  <a:cubicBezTo>
                    <a:pt x="342" y="449"/>
                    <a:pt x="342" y="449"/>
                    <a:pt x="343" y="449"/>
                  </a:cubicBezTo>
                  <a:lnTo>
                    <a:pt x="343" y="449"/>
                  </a:lnTo>
                  <a:cubicBezTo>
                    <a:pt x="349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7" y="430"/>
                    <a:pt x="378" y="427"/>
                  </a:cubicBezTo>
                  <a:cubicBezTo>
                    <a:pt x="382" y="421"/>
                    <a:pt x="383" y="415"/>
                    <a:pt x="383" y="408"/>
                  </a:cubicBezTo>
                  <a:cubicBezTo>
                    <a:pt x="383" y="399"/>
                    <a:pt x="379" y="383"/>
                    <a:pt x="370" y="362"/>
                  </a:cubicBezTo>
                  <a:lnTo>
                    <a:pt x="263" y="82"/>
                  </a:lnTo>
                  <a:cubicBezTo>
                    <a:pt x="258" y="68"/>
                    <a:pt x="253" y="57"/>
                    <a:pt x="250" y="48"/>
                  </a:cubicBezTo>
                  <a:lnTo>
                    <a:pt x="250" y="48"/>
                  </a:lnTo>
                  <a:cubicBezTo>
                    <a:pt x="248" y="42"/>
                    <a:pt x="246" y="38"/>
                    <a:pt x="243" y="33"/>
                  </a:cubicBezTo>
                  <a:cubicBezTo>
                    <a:pt x="241" y="30"/>
                    <a:pt x="240" y="27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7" y="12"/>
                    <a:pt x="219" y="7"/>
                  </a:cubicBezTo>
                  <a:cubicBezTo>
                    <a:pt x="210" y="2"/>
                    <a:pt x="201" y="0"/>
                    <a:pt x="191" y="0"/>
                  </a:cubicBezTo>
                  <a:lnTo>
                    <a:pt x="190" y="0"/>
                  </a:ln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8" y="0"/>
                    <a:pt x="171" y="2"/>
                    <a:pt x="162" y="7"/>
                  </a:cubicBezTo>
                  <a:cubicBezTo>
                    <a:pt x="161" y="7"/>
                    <a:pt x="161" y="7"/>
                    <a:pt x="161" y="7"/>
                  </a:cubicBezTo>
                  <a:lnTo>
                    <a:pt x="161" y="7"/>
                  </a:ln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0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4" y="65"/>
                    <a:pt x="121" y="74"/>
                    <a:pt x="118" y="82"/>
                  </a:cubicBezTo>
                  <a:lnTo>
                    <a:pt x="12" y="364"/>
                  </a:lnTo>
                  <a:lnTo>
                    <a:pt x="12" y="364"/>
                  </a:lnTo>
                  <a:cubicBezTo>
                    <a:pt x="9" y="373"/>
                    <a:pt x="6" y="381"/>
                    <a:pt x="3" y="391"/>
                  </a:cubicBezTo>
                  <a:lnTo>
                    <a:pt x="3" y="391"/>
                  </a:lnTo>
                  <a:cubicBezTo>
                    <a:pt x="1" y="397"/>
                    <a:pt x="0" y="402"/>
                    <a:pt x="0" y="408"/>
                  </a:cubicBezTo>
                  <a:lnTo>
                    <a:pt x="0" y="409"/>
                  </a:lnTo>
                  <a:lnTo>
                    <a:pt x="0" y="409"/>
                  </a:lnTo>
                  <a:cubicBezTo>
                    <a:pt x="1" y="416"/>
                    <a:pt x="3" y="422"/>
                    <a:pt x="6" y="428"/>
                  </a:cubicBezTo>
                  <a:cubicBezTo>
                    <a:pt x="11" y="435"/>
                    <a:pt x="15" y="439"/>
                    <a:pt x="21" y="443"/>
                  </a:cubicBezTo>
                  <a:cubicBezTo>
                    <a:pt x="27" y="447"/>
                    <a:pt x="33" y="449"/>
                    <a:pt x="40" y="449"/>
                  </a:cubicBezTo>
                  <a:lnTo>
                    <a:pt x="40" y="449"/>
                  </a:lnTo>
                  <a:cubicBezTo>
                    <a:pt x="41" y="449"/>
                    <a:pt x="42" y="449"/>
                    <a:pt x="43" y="449"/>
                  </a:cubicBezTo>
                  <a:cubicBezTo>
                    <a:pt x="49" y="449"/>
                    <a:pt x="53" y="448"/>
                    <a:pt x="58" y="445"/>
                  </a:cubicBezTo>
                  <a:cubicBezTo>
                    <a:pt x="62" y="443"/>
                    <a:pt x="64" y="441"/>
                    <a:pt x="67" y="437"/>
                  </a:cubicBezTo>
                  <a:close/>
                  <a:moveTo>
                    <a:pt x="189" y="92"/>
                  </a:moveTo>
                  <a:lnTo>
                    <a:pt x="251" y="272"/>
                  </a:lnTo>
                  <a:lnTo>
                    <a:pt x="128" y="272"/>
                  </a:lnTo>
                  <a:lnTo>
                    <a:pt x="189" y="9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00"/>
            <p:cNvSpPr/>
            <p:nvPr/>
          </p:nvSpPr>
          <p:spPr>
            <a:xfrm>
              <a:off x="4037013" y="890588"/>
              <a:ext cx="138112" cy="161925"/>
            </a:xfrm>
            <a:custGeom>
              <a:rect b="b" l="l" r="r" t="t"/>
              <a:pathLst>
                <a:path extrusionOk="0" h="450" w="385">
                  <a:moveTo>
                    <a:pt x="371" y="362"/>
                  </a:moveTo>
                  <a:lnTo>
                    <a:pt x="263" y="82"/>
                  </a:lnTo>
                  <a:cubicBezTo>
                    <a:pt x="258" y="68"/>
                    <a:pt x="254" y="57"/>
                    <a:pt x="250" y="48"/>
                  </a:cubicBezTo>
                  <a:lnTo>
                    <a:pt x="250" y="48"/>
                  </a:lnTo>
                  <a:cubicBezTo>
                    <a:pt x="247" y="41"/>
                    <a:pt x="244" y="35"/>
                    <a:pt x="241" y="28"/>
                  </a:cubicBezTo>
                  <a:cubicBezTo>
                    <a:pt x="240" y="27"/>
                    <a:pt x="239" y="26"/>
                    <a:pt x="238" y="25"/>
                  </a:cubicBezTo>
                  <a:lnTo>
                    <a:pt x="238" y="25"/>
                  </a:lnTo>
                  <a:cubicBezTo>
                    <a:pt x="233" y="17"/>
                    <a:pt x="228" y="12"/>
                    <a:pt x="220" y="7"/>
                  </a:cubicBezTo>
                  <a:lnTo>
                    <a:pt x="219" y="7"/>
                  </a:lnTo>
                  <a:lnTo>
                    <a:pt x="219" y="7"/>
                  </a:lnTo>
                  <a:cubicBezTo>
                    <a:pt x="219" y="7"/>
                    <a:pt x="218" y="6"/>
                    <a:pt x="218" y="6"/>
                  </a:cubicBezTo>
                  <a:cubicBezTo>
                    <a:pt x="210" y="1"/>
                    <a:pt x="202" y="0"/>
                    <a:pt x="193" y="0"/>
                  </a:cubicBezTo>
                  <a:cubicBezTo>
                    <a:pt x="192" y="0"/>
                    <a:pt x="191" y="0"/>
                    <a:pt x="190" y="0"/>
                  </a:cubicBezTo>
                  <a:lnTo>
                    <a:pt x="190" y="0"/>
                  </a:lnTo>
                  <a:cubicBezTo>
                    <a:pt x="189" y="0"/>
                    <a:pt x="189" y="0"/>
                    <a:pt x="188" y="0"/>
                  </a:cubicBezTo>
                  <a:cubicBezTo>
                    <a:pt x="179" y="0"/>
                    <a:pt x="171" y="2"/>
                    <a:pt x="163" y="6"/>
                  </a:cubicBezTo>
                  <a:cubicBezTo>
                    <a:pt x="162" y="7"/>
                    <a:pt x="162" y="7"/>
                    <a:pt x="162" y="7"/>
                  </a:cubicBezTo>
                  <a:lnTo>
                    <a:pt x="162" y="7"/>
                  </a:lnTo>
                  <a:cubicBezTo>
                    <a:pt x="161" y="7"/>
                    <a:pt x="161" y="7"/>
                    <a:pt x="161" y="8"/>
                  </a:cubicBezTo>
                  <a:cubicBezTo>
                    <a:pt x="153" y="12"/>
                    <a:pt x="147" y="18"/>
                    <a:pt x="142" y="25"/>
                  </a:cubicBezTo>
                  <a:lnTo>
                    <a:pt x="142" y="25"/>
                  </a:lnTo>
                  <a:cubicBezTo>
                    <a:pt x="142" y="26"/>
                    <a:pt x="141" y="27"/>
                    <a:pt x="141" y="28"/>
                  </a:cubicBezTo>
                  <a:cubicBezTo>
                    <a:pt x="136" y="37"/>
                    <a:pt x="132" y="44"/>
                    <a:pt x="129" y="53"/>
                  </a:cubicBezTo>
                  <a:cubicBezTo>
                    <a:pt x="125" y="65"/>
                    <a:pt x="121" y="74"/>
                    <a:pt x="118" y="82"/>
                  </a:cubicBezTo>
                  <a:lnTo>
                    <a:pt x="12" y="364"/>
                  </a:lnTo>
                  <a:cubicBezTo>
                    <a:pt x="8" y="375"/>
                    <a:pt x="5" y="385"/>
                    <a:pt x="3" y="391"/>
                  </a:cubicBezTo>
                  <a:lnTo>
                    <a:pt x="3" y="391"/>
                  </a:lnTo>
                  <a:cubicBezTo>
                    <a:pt x="2" y="397"/>
                    <a:pt x="1" y="403"/>
                    <a:pt x="0" y="409"/>
                  </a:cubicBezTo>
                  <a:lnTo>
                    <a:pt x="0" y="409"/>
                  </a:lnTo>
                  <a:cubicBezTo>
                    <a:pt x="1" y="416"/>
                    <a:pt x="2" y="422"/>
                    <a:pt x="6" y="428"/>
                  </a:cubicBezTo>
                  <a:cubicBezTo>
                    <a:pt x="9" y="435"/>
                    <a:pt x="15" y="439"/>
                    <a:pt x="22" y="443"/>
                  </a:cubicBezTo>
                  <a:cubicBezTo>
                    <a:pt x="28" y="447"/>
                    <a:pt x="33" y="449"/>
                    <a:pt x="40" y="449"/>
                  </a:cubicBezTo>
                  <a:cubicBezTo>
                    <a:pt x="53" y="449"/>
                    <a:pt x="62" y="445"/>
                    <a:pt x="67" y="437"/>
                  </a:cubicBezTo>
                  <a:lnTo>
                    <a:pt x="67" y="437"/>
                  </a:lnTo>
                  <a:cubicBezTo>
                    <a:pt x="68" y="436"/>
                    <a:pt x="68" y="435"/>
                    <a:pt x="69" y="434"/>
                  </a:cubicBezTo>
                  <a:cubicBezTo>
                    <a:pt x="77" y="420"/>
                    <a:pt x="82" y="408"/>
                    <a:pt x="87" y="393"/>
                  </a:cubicBezTo>
                  <a:lnTo>
                    <a:pt x="106" y="338"/>
                  </a:lnTo>
                  <a:lnTo>
                    <a:pt x="274" y="338"/>
                  </a:lnTo>
                  <a:lnTo>
                    <a:pt x="294" y="392"/>
                  </a:lnTo>
                  <a:cubicBezTo>
                    <a:pt x="297" y="399"/>
                    <a:pt x="300" y="407"/>
                    <a:pt x="303" y="415"/>
                  </a:cubicBezTo>
                  <a:lnTo>
                    <a:pt x="303" y="415"/>
                  </a:lnTo>
                  <a:cubicBezTo>
                    <a:pt x="305" y="420"/>
                    <a:pt x="307" y="424"/>
                    <a:pt x="310" y="429"/>
                  </a:cubicBezTo>
                  <a:cubicBezTo>
                    <a:pt x="311" y="431"/>
                    <a:pt x="312" y="433"/>
                    <a:pt x="314" y="435"/>
                  </a:cubicBezTo>
                  <a:lnTo>
                    <a:pt x="314" y="435"/>
                  </a:lnTo>
                  <a:cubicBezTo>
                    <a:pt x="317" y="439"/>
                    <a:pt x="319" y="442"/>
                    <a:pt x="324" y="444"/>
                  </a:cubicBezTo>
                  <a:cubicBezTo>
                    <a:pt x="325" y="444"/>
                    <a:pt x="325" y="445"/>
                    <a:pt x="326" y="445"/>
                  </a:cubicBezTo>
                  <a:lnTo>
                    <a:pt x="326" y="445"/>
                  </a:lnTo>
                  <a:cubicBezTo>
                    <a:pt x="331" y="448"/>
                    <a:pt x="336" y="449"/>
                    <a:pt x="342" y="449"/>
                  </a:cubicBezTo>
                  <a:lnTo>
                    <a:pt x="343" y="449"/>
                  </a:lnTo>
                  <a:lnTo>
                    <a:pt x="343" y="449"/>
                  </a:lnTo>
                  <a:cubicBezTo>
                    <a:pt x="350" y="449"/>
                    <a:pt x="355" y="447"/>
                    <a:pt x="361" y="444"/>
                  </a:cubicBezTo>
                  <a:cubicBezTo>
                    <a:pt x="365" y="442"/>
                    <a:pt x="368" y="439"/>
                    <a:pt x="371" y="436"/>
                  </a:cubicBezTo>
                  <a:lnTo>
                    <a:pt x="371" y="436"/>
                  </a:lnTo>
                  <a:cubicBezTo>
                    <a:pt x="374" y="433"/>
                    <a:pt x="376" y="430"/>
                    <a:pt x="379" y="427"/>
                  </a:cubicBezTo>
                  <a:cubicBezTo>
                    <a:pt x="382" y="421"/>
                    <a:pt x="383" y="415"/>
                    <a:pt x="384" y="408"/>
                  </a:cubicBezTo>
                  <a:cubicBezTo>
                    <a:pt x="384" y="399"/>
                    <a:pt x="379" y="383"/>
                    <a:pt x="371" y="362"/>
                  </a:cubicBezTo>
                  <a:close/>
                  <a:moveTo>
                    <a:pt x="129" y="272"/>
                  </a:moveTo>
                  <a:lnTo>
                    <a:pt x="189" y="92"/>
                  </a:lnTo>
                  <a:lnTo>
                    <a:pt x="252" y="272"/>
                  </a:lnTo>
                  <a:lnTo>
                    <a:pt x="129" y="27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00"/>
            <p:cNvSpPr/>
            <p:nvPr/>
          </p:nvSpPr>
          <p:spPr>
            <a:xfrm>
              <a:off x="4967288" y="2462213"/>
              <a:ext cx="136525" cy="142875"/>
            </a:xfrm>
            <a:custGeom>
              <a:rect b="b" l="l" r="r" t="t"/>
              <a:pathLst>
                <a:path extrusionOk="0" h="396" w="380">
                  <a:moveTo>
                    <a:pt x="113" y="374"/>
                  </a:moveTo>
                  <a:lnTo>
                    <a:pt x="113" y="374"/>
                  </a:lnTo>
                  <a:cubicBezTo>
                    <a:pt x="114" y="375"/>
                    <a:pt x="114" y="375"/>
                    <a:pt x="115" y="376"/>
                  </a:cubicBezTo>
                  <a:cubicBezTo>
                    <a:pt x="123" y="380"/>
                    <a:pt x="130" y="384"/>
                    <a:pt x="139" y="387"/>
                  </a:cubicBezTo>
                  <a:lnTo>
                    <a:pt x="140" y="387"/>
                  </a:lnTo>
                  <a:lnTo>
                    <a:pt x="140" y="387"/>
                  </a:lnTo>
                  <a:cubicBezTo>
                    <a:pt x="148" y="390"/>
                    <a:pt x="155" y="392"/>
                    <a:pt x="164" y="393"/>
                  </a:cubicBezTo>
                  <a:lnTo>
                    <a:pt x="173" y="395"/>
                  </a:lnTo>
                  <a:lnTo>
                    <a:pt x="206" y="395"/>
                  </a:lnTo>
                  <a:lnTo>
                    <a:pt x="216" y="393"/>
                  </a:lnTo>
                  <a:lnTo>
                    <a:pt x="216" y="393"/>
                  </a:lnTo>
                  <a:cubicBezTo>
                    <a:pt x="224" y="391"/>
                    <a:pt x="231" y="390"/>
                    <a:pt x="239" y="387"/>
                  </a:cubicBezTo>
                  <a:lnTo>
                    <a:pt x="240" y="387"/>
                  </a:lnTo>
                  <a:lnTo>
                    <a:pt x="240" y="387"/>
                  </a:lnTo>
                  <a:cubicBezTo>
                    <a:pt x="249" y="383"/>
                    <a:pt x="256" y="380"/>
                    <a:pt x="265" y="375"/>
                  </a:cubicBezTo>
                  <a:cubicBezTo>
                    <a:pt x="265" y="375"/>
                    <a:pt x="265" y="375"/>
                    <a:pt x="266" y="374"/>
                  </a:cubicBezTo>
                  <a:cubicBezTo>
                    <a:pt x="347" y="324"/>
                    <a:pt x="379" y="204"/>
                    <a:pt x="337" y="106"/>
                  </a:cubicBezTo>
                  <a:cubicBezTo>
                    <a:pt x="315" y="55"/>
                    <a:pt x="277" y="21"/>
                    <a:pt x="235" y="7"/>
                  </a:cubicBezTo>
                  <a:lnTo>
                    <a:pt x="228" y="4"/>
                  </a:lnTo>
                  <a:lnTo>
                    <a:pt x="228" y="4"/>
                  </a:lnTo>
                  <a:cubicBezTo>
                    <a:pt x="220" y="2"/>
                    <a:pt x="213" y="1"/>
                    <a:pt x="205" y="0"/>
                  </a:cubicBezTo>
                  <a:lnTo>
                    <a:pt x="174" y="0"/>
                  </a:lnTo>
                  <a:lnTo>
                    <a:pt x="174" y="0"/>
                  </a:lnTo>
                  <a:cubicBezTo>
                    <a:pt x="166" y="1"/>
                    <a:pt x="159" y="2"/>
                    <a:pt x="152" y="4"/>
                  </a:cubicBezTo>
                  <a:lnTo>
                    <a:pt x="144" y="7"/>
                  </a:lnTo>
                  <a:cubicBezTo>
                    <a:pt x="101" y="21"/>
                    <a:pt x="63" y="55"/>
                    <a:pt x="42" y="106"/>
                  </a:cubicBezTo>
                  <a:cubicBezTo>
                    <a:pt x="0" y="204"/>
                    <a:pt x="31" y="324"/>
                    <a:pt x="113" y="37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00"/>
            <p:cNvSpPr/>
            <p:nvPr/>
          </p:nvSpPr>
          <p:spPr>
            <a:xfrm>
              <a:off x="5456238" y="2508250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4" y="455"/>
                    <a:pt x="265" y="404"/>
                  </a:cubicBezTo>
                  <a:cubicBezTo>
                    <a:pt x="347" y="353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00"/>
            <p:cNvSpPr/>
            <p:nvPr/>
          </p:nvSpPr>
          <p:spPr>
            <a:xfrm>
              <a:off x="5345113" y="2252663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266" y="404"/>
                  </a:moveTo>
                  <a:cubicBezTo>
                    <a:pt x="347" y="354"/>
                    <a:pt x="379" y="233"/>
                    <a:pt x="337" y="136"/>
                  </a:cubicBezTo>
                  <a:cubicBezTo>
                    <a:pt x="295" y="38"/>
                    <a:pt x="195" y="0"/>
                    <a:pt x="113" y="51"/>
                  </a:cubicBezTo>
                  <a:cubicBezTo>
                    <a:pt x="32" y="102"/>
                    <a:pt x="0" y="222"/>
                    <a:pt x="42" y="319"/>
                  </a:cubicBezTo>
                  <a:cubicBezTo>
                    <a:pt x="84" y="416"/>
                    <a:pt x="184" y="455"/>
                    <a:pt x="266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00"/>
            <p:cNvSpPr/>
            <p:nvPr/>
          </p:nvSpPr>
          <p:spPr>
            <a:xfrm>
              <a:off x="5649913" y="2281238"/>
              <a:ext cx="117475" cy="147637"/>
            </a:xfrm>
            <a:custGeom>
              <a:rect b="b" l="l" r="r" t="t"/>
              <a:pathLst>
                <a:path extrusionOk="0" h="408" w="325">
                  <a:moveTo>
                    <a:pt x="52" y="54"/>
                  </a:moveTo>
                  <a:cubicBezTo>
                    <a:pt x="0" y="109"/>
                    <a:pt x="8" y="220"/>
                    <a:pt x="69" y="302"/>
                  </a:cubicBezTo>
                  <a:cubicBezTo>
                    <a:pt x="130" y="384"/>
                    <a:pt x="221" y="407"/>
                    <a:pt x="272" y="352"/>
                  </a:cubicBezTo>
                  <a:cubicBezTo>
                    <a:pt x="324" y="297"/>
                    <a:pt x="316" y="186"/>
                    <a:pt x="255" y="104"/>
                  </a:cubicBezTo>
                  <a:cubicBezTo>
                    <a:pt x="194" y="22"/>
                    <a:pt x="103" y="0"/>
                    <a:pt x="52" y="5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00"/>
            <p:cNvSpPr/>
            <p:nvPr/>
          </p:nvSpPr>
          <p:spPr>
            <a:xfrm>
              <a:off x="5295900" y="2606675"/>
              <a:ext cx="136525" cy="163512"/>
            </a:xfrm>
            <a:custGeom>
              <a:rect b="b" l="l" r="r" t="t"/>
              <a:pathLst>
                <a:path extrusionOk="0" h="456" w="380">
                  <a:moveTo>
                    <a:pt x="42" y="319"/>
                  </a:moveTo>
                  <a:cubicBezTo>
                    <a:pt x="84" y="416"/>
                    <a:pt x="185" y="455"/>
                    <a:pt x="266" y="404"/>
                  </a:cubicBezTo>
                  <a:cubicBezTo>
                    <a:pt x="348" y="353"/>
                    <a:pt x="379" y="233"/>
                    <a:pt x="336" y="136"/>
                  </a:cubicBezTo>
                  <a:cubicBezTo>
                    <a:pt x="294" y="38"/>
                    <a:pt x="195" y="0"/>
                    <a:pt x="113" y="50"/>
                  </a:cubicBezTo>
                  <a:cubicBezTo>
                    <a:pt x="32" y="100"/>
                    <a:pt x="0" y="221"/>
                    <a:pt x="42" y="3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00"/>
            <p:cNvSpPr/>
            <p:nvPr/>
          </p:nvSpPr>
          <p:spPr>
            <a:xfrm>
              <a:off x="5572125" y="2917825"/>
              <a:ext cx="160338" cy="165100"/>
            </a:xfrm>
            <a:custGeom>
              <a:rect b="b" l="l" r="r" t="t"/>
              <a:pathLst>
                <a:path extrusionOk="0" h="457" w="446">
                  <a:moveTo>
                    <a:pt x="149" y="64"/>
                  </a:moveTo>
                  <a:cubicBezTo>
                    <a:pt x="48" y="128"/>
                    <a:pt x="0" y="253"/>
                    <a:pt x="40" y="343"/>
                  </a:cubicBezTo>
                  <a:cubicBezTo>
                    <a:pt x="81" y="434"/>
                    <a:pt x="194" y="456"/>
                    <a:pt x="295" y="392"/>
                  </a:cubicBezTo>
                  <a:cubicBezTo>
                    <a:pt x="396" y="329"/>
                    <a:pt x="445" y="203"/>
                    <a:pt x="405" y="112"/>
                  </a:cubicBezTo>
                  <a:cubicBezTo>
                    <a:pt x="365" y="21"/>
                    <a:pt x="250" y="0"/>
                    <a:pt x="149" y="6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00"/>
            <p:cNvSpPr/>
            <p:nvPr/>
          </p:nvSpPr>
          <p:spPr>
            <a:xfrm>
              <a:off x="5145088" y="2716213"/>
              <a:ext cx="120650" cy="142875"/>
            </a:xfrm>
            <a:custGeom>
              <a:rect b="b" l="l" r="r" t="t"/>
              <a:pathLst>
                <a:path extrusionOk="0" h="399" w="333">
                  <a:moveTo>
                    <a:pt x="332" y="199"/>
                  </a:moveTo>
                  <a:cubicBezTo>
                    <a:pt x="332" y="236"/>
                    <a:pt x="325" y="267"/>
                    <a:pt x="310" y="299"/>
                  </a:cubicBezTo>
                  <a:cubicBezTo>
                    <a:pt x="295" y="331"/>
                    <a:pt x="276" y="353"/>
                    <a:pt x="249" y="371"/>
                  </a:cubicBezTo>
                  <a:cubicBezTo>
                    <a:pt x="223" y="389"/>
                    <a:pt x="197" y="398"/>
                    <a:pt x="166" y="398"/>
                  </a:cubicBezTo>
                  <a:cubicBezTo>
                    <a:pt x="135" y="398"/>
                    <a:pt x="110" y="389"/>
                    <a:pt x="83" y="371"/>
                  </a:cubicBezTo>
                  <a:cubicBezTo>
                    <a:pt x="57" y="353"/>
                    <a:pt x="37" y="331"/>
                    <a:pt x="22" y="299"/>
                  </a:cubicBezTo>
                  <a:cubicBezTo>
                    <a:pt x="7" y="267"/>
                    <a:pt x="0" y="235"/>
                    <a:pt x="0" y="199"/>
                  </a:cubicBezTo>
                  <a:cubicBezTo>
                    <a:pt x="0" y="162"/>
                    <a:pt x="7" y="132"/>
                    <a:pt x="22" y="100"/>
                  </a:cubicBezTo>
                  <a:cubicBezTo>
                    <a:pt x="37" y="68"/>
                    <a:pt x="57" y="45"/>
                    <a:pt x="83" y="27"/>
                  </a:cubicBezTo>
                  <a:cubicBezTo>
                    <a:pt x="110" y="8"/>
                    <a:pt x="135" y="0"/>
                    <a:pt x="166" y="0"/>
                  </a:cubicBezTo>
                  <a:cubicBezTo>
                    <a:pt x="197" y="0"/>
                    <a:pt x="223" y="8"/>
                    <a:pt x="249" y="27"/>
                  </a:cubicBezTo>
                  <a:cubicBezTo>
                    <a:pt x="276" y="45"/>
                    <a:pt x="295" y="68"/>
                    <a:pt x="310" y="100"/>
                  </a:cubicBezTo>
                  <a:cubicBezTo>
                    <a:pt x="325" y="132"/>
                    <a:pt x="332" y="163"/>
                    <a:pt x="332" y="19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00"/>
            <p:cNvSpPr/>
            <p:nvPr/>
          </p:nvSpPr>
          <p:spPr>
            <a:xfrm>
              <a:off x="4540250" y="2508250"/>
              <a:ext cx="136525" cy="163513"/>
            </a:xfrm>
            <a:custGeom>
              <a:rect b="b" l="l" r="r" t="t"/>
              <a:pathLst>
                <a:path extrusionOk="0" h="455" w="379">
                  <a:moveTo>
                    <a:pt x="113" y="403"/>
                  </a:moveTo>
                  <a:cubicBezTo>
                    <a:pt x="194" y="454"/>
                    <a:pt x="294" y="415"/>
                    <a:pt x="336" y="318"/>
                  </a:cubicBezTo>
                  <a:cubicBezTo>
                    <a:pt x="378" y="221"/>
                    <a:pt x="347" y="100"/>
                    <a:pt x="266" y="50"/>
                  </a:cubicBezTo>
                  <a:cubicBezTo>
                    <a:pt x="184" y="0"/>
                    <a:pt x="84" y="37"/>
                    <a:pt x="42" y="135"/>
                  </a:cubicBezTo>
                  <a:cubicBezTo>
                    <a:pt x="0" y="232"/>
                    <a:pt x="31" y="352"/>
                    <a:pt x="113" y="4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00"/>
            <p:cNvSpPr/>
            <p:nvPr/>
          </p:nvSpPr>
          <p:spPr>
            <a:xfrm>
              <a:off x="4649788" y="2252663"/>
              <a:ext cx="136525" cy="163512"/>
            </a:xfrm>
            <a:custGeom>
              <a:rect b="b" l="l" r="r" t="t"/>
              <a:pathLst>
                <a:path extrusionOk="0" h="456" w="379">
                  <a:moveTo>
                    <a:pt x="112" y="404"/>
                  </a:moveTo>
                  <a:cubicBezTo>
                    <a:pt x="194" y="455"/>
                    <a:pt x="294" y="417"/>
                    <a:pt x="336" y="319"/>
                  </a:cubicBezTo>
                  <a:cubicBezTo>
                    <a:pt x="378" y="221"/>
                    <a:pt x="346" y="102"/>
                    <a:pt x="265" y="51"/>
                  </a:cubicBezTo>
                  <a:cubicBezTo>
                    <a:pt x="183" y="0"/>
                    <a:pt x="84" y="38"/>
                    <a:pt x="42" y="136"/>
                  </a:cubicBezTo>
                  <a:cubicBezTo>
                    <a:pt x="0" y="234"/>
                    <a:pt x="31" y="354"/>
                    <a:pt x="112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00"/>
            <p:cNvSpPr/>
            <p:nvPr/>
          </p:nvSpPr>
          <p:spPr>
            <a:xfrm>
              <a:off x="4365625" y="2281238"/>
              <a:ext cx="115888" cy="147637"/>
            </a:xfrm>
            <a:custGeom>
              <a:rect b="b" l="l" r="r" t="t"/>
              <a:pathLst>
                <a:path extrusionOk="0" h="409" w="324">
                  <a:moveTo>
                    <a:pt x="254" y="303"/>
                  </a:moveTo>
                  <a:cubicBezTo>
                    <a:pt x="315" y="221"/>
                    <a:pt x="323" y="109"/>
                    <a:pt x="272" y="55"/>
                  </a:cubicBezTo>
                  <a:cubicBezTo>
                    <a:pt x="221" y="0"/>
                    <a:pt x="129" y="23"/>
                    <a:pt x="68" y="105"/>
                  </a:cubicBezTo>
                  <a:cubicBezTo>
                    <a:pt x="7" y="187"/>
                    <a:pt x="0" y="298"/>
                    <a:pt x="51" y="353"/>
                  </a:cubicBezTo>
                  <a:cubicBezTo>
                    <a:pt x="102" y="408"/>
                    <a:pt x="193" y="385"/>
                    <a:pt x="254" y="30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00"/>
            <p:cNvSpPr/>
            <p:nvPr/>
          </p:nvSpPr>
          <p:spPr>
            <a:xfrm>
              <a:off x="4148138" y="2549525"/>
              <a:ext cx="117475" cy="147638"/>
            </a:xfrm>
            <a:custGeom>
              <a:rect b="b" l="l" r="r" t="t"/>
              <a:pathLst>
                <a:path extrusionOk="0" h="408" w="325">
                  <a:moveTo>
                    <a:pt x="69" y="104"/>
                  </a:moveTo>
                  <a:cubicBezTo>
                    <a:pt x="8" y="187"/>
                    <a:pt x="0" y="298"/>
                    <a:pt x="52" y="353"/>
                  </a:cubicBezTo>
                  <a:cubicBezTo>
                    <a:pt x="104" y="407"/>
                    <a:pt x="195" y="385"/>
                    <a:pt x="256" y="303"/>
                  </a:cubicBezTo>
                  <a:cubicBezTo>
                    <a:pt x="316" y="221"/>
                    <a:pt x="324" y="110"/>
                    <a:pt x="273" y="55"/>
                  </a:cubicBezTo>
                  <a:cubicBezTo>
                    <a:pt x="221" y="0"/>
                    <a:pt x="130" y="23"/>
                    <a:pt x="69" y="1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00"/>
            <p:cNvSpPr/>
            <p:nvPr/>
          </p:nvSpPr>
          <p:spPr>
            <a:xfrm>
              <a:off x="4699000" y="2606675"/>
              <a:ext cx="136525" cy="165100"/>
            </a:xfrm>
            <a:custGeom>
              <a:rect b="b" l="l" r="r" t="t"/>
              <a:pathLst>
                <a:path extrusionOk="0" h="457" w="380">
                  <a:moveTo>
                    <a:pt x="42" y="137"/>
                  </a:moveTo>
                  <a:cubicBezTo>
                    <a:pt x="0" y="234"/>
                    <a:pt x="31" y="354"/>
                    <a:pt x="113" y="405"/>
                  </a:cubicBezTo>
                  <a:cubicBezTo>
                    <a:pt x="194" y="456"/>
                    <a:pt x="294" y="417"/>
                    <a:pt x="337" y="320"/>
                  </a:cubicBezTo>
                  <a:cubicBezTo>
                    <a:pt x="379" y="223"/>
                    <a:pt x="346" y="101"/>
                    <a:pt x="265" y="51"/>
                  </a:cubicBezTo>
                  <a:cubicBezTo>
                    <a:pt x="183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00"/>
            <p:cNvSpPr/>
            <p:nvPr/>
          </p:nvSpPr>
          <p:spPr>
            <a:xfrm>
              <a:off x="4808538" y="2352675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115" y="404"/>
                  </a:moveTo>
                  <a:cubicBezTo>
                    <a:pt x="196" y="455"/>
                    <a:pt x="296" y="417"/>
                    <a:pt x="338" y="319"/>
                  </a:cubicBezTo>
                  <a:cubicBezTo>
                    <a:pt x="380" y="221"/>
                    <a:pt x="348" y="102"/>
                    <a:pt x="267" y="51"/>
                  </a:cubicBezTo>
                  <a:cubicBezTo>
                    <a:pt x="185" y="0"/>
                    <a:pt x="85" y="38"/>
                    <a:pt x="43" y="136"/>
                  </a:cubicBezTo>
                  <a:cubicBezTo>
                    <a:pt x="0" y="233"/>
                    <a:pt x="33" y="354"/>
                    <a:pt x="115" y="404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100"/>
            <p:cNvSpPr/>
            <p:nvPr/>
          </p:nvSpPr>
          <p:spPr>
            <a:xfrm>
              <a:off x="4400550" y="2917825"/>
              <a:ext cx="160338" cy="165100"/>
            </a:xfrm>
            <a:custGeom>
              <a:rect b="b" l="l" r="r" t="t"/>
              <a:pathLst>
                <a:path extrusionOk="0" h="457" w="447">
                  <a:moveTo>
                    <a:pt x="406" y="343"/>
                  </a:moveTo>
                  <a:cubicBezTo>
                    <a:pt x="446" y="253"/>
                    <a:pt x="397" y="128"/>
                    <a:pt x="296" y="64"/>
                  </a:cubicBezTo>
                  <a:cubicBezTo>
                    <a:pt x="195" y="0"/>
                    <a:pt x="81" y="22"/>
                    <a:pt x="41" y="112"/>
                  </a:cubicBezTo>
                  <a:cubicBezTo>
                    <a:pt x="0" y="203"/>
                    <a:pt x="49" y="329"/>
                    <a:pt x="150" y="392"/>
                  </a:cubicBezTo>
                  <a:cubicBezTo>
                    <a:pt x="250" y="456"/>
                    <a:pt x="366" y="434"/>
                    <a:pt x="406" y="343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100"/>
            <p:cNvSpPr/>
            <p:nvPr/>
          </p:nvSpPr>
          <p:spPr>
            <a:xfrm>
              <a:off x="4857750" y="2705100"/>
              <a:ext cx="136525" cy="163512"/>
            </a:xfrm>
            <a:custGeom>
              <a:rect b="b" l="l" r="r" t="t"/>
              <a:pathLst>
                <a:path extrusionOk="0" h="456" w="381">
                  <a:moveTo>
                    <a:pt x="42" y="137"/>
                  </a:moveTo>
                  <a:cubicBezTo>
                    <a:pt x="0" y="234"/>
                    <a:pt x="32" y="354"/>
                    <a:pt x="113" y="404"/>
                  </a:cubicBezTo>
                  <a:cubicBezTo>
                    <a:pt x="193" y="455"/>
                    <a:pt x="294" y="416"/>
                    <a:pt x="337" y="320"/>
                  </a:cubicBezTo>
                  <a:cubicBezTo>
                    <a:pt x="380" y="223"/>
                    <a:pt x="347" y="101"/>
                    <a:pt x="266" y="51"/>
                  </a:cubicBezTo>
                  <a:cubicBezTo>
                    <a:pt x="184" y="0"/>
                    <a:pt x="84" y="39"/>
                    <a:pt x="42" y="137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100"/>
            <p:cNvSpPr/>
            <p:nvPr/>
          </p:nvSpPr>
          <p:spPr>
            <a:xfrm>
              <a:off x="5867400" y="2527300"/>
              <a:ext cx="115888" cy="147638"/>
            </a:xfrm>
            <a:custGeom>
              <a:rect b="b" l="l" r="r" t="t"/>
              <a:pathLst>
                <a:path extrusionOk="0" h="408" w="324">
                  <a:moveTo>
                    <a:pt x="271" y="352"/>
                  </a:moveTo>
                  <a:cubicBezTo>
                    <a:pt x="323" y="298"/>
                    <a:pt x="315" y="186"/>
                    <a:pt x="254" y="104"/>
                  </a:cubicBezTo>
                  <a:cubicBezTo>
                    <a:pt x="193" y="21"/>
                    <a:pt x="102" y="0"/>
                    <a:pt x="51" y="55"/>
                  </a:cubicBezTo>
                  <a:cubicBezTo>
                    <a:pt x="0" y="109"/>
                    <a:pt x="7" y="220"/>
                    <a:pt x="68" y="303"/>
                  </a:cubicBezTo>
                  <a:cubicBezTo>
                    <a:pt x="129" y="386"/>
                    <a:pt x="220" y="407"/>
                    <a:pt x="271" y="352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100"/>
            <p:cNvSpPr/>
            <p:nvPr/>
          </p:nvSpPr>
          <p:spPr>
            <a:xfrm>
              <a:off x="3956050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0" y="178"/>
                  </a:moveTo>
                  <a:lnTo>
                    <a:pt x="0" y="3496"/>
                  </a:lnTo>
                  <a:lnTo>
                    <a:pt x="0" y="3496"/>
                  </a:lnTo>
                  <a:cubicBezTo>
                    <a:pt x="0" y="3528"/>
                    <a:pt x="8" y="3556"/>
                    <a:pt x="24" y="3584"/>
                  </a:cubicBezTo>
                  <a:cubicBezTo>
                    <a:pt x="41" y="3613"/>
                    <a:pt x="60" y="3632"/>
                    <a:pt x="89" y="3649"/>
                  </a:cubicBezTo>
                  <a:cubicBezTo>
                    <a:pt x="117" y="3665"/>
                    <a:pt x="146" y="3673"/>
                    <a:pt x="179" y="3673"/>
                  </a:cubicBezTo>
                  <a:lnTo>
                    <a:pt x="179" y="3673"/>
                  </a:lnTo>
                  <a:lnTo>
                    <a:pt x="779" y="3673"/>
                  </a:lnTo>
                  <a:lnTo>
                    <a:pt x="1090" y="3555"/>
                  </a:lnTo>
                  <a:lnTo>
                    <a:pt x="179" y="3555"/>
                  </a:lnTo>
                  <a:lnTo>
                    <a:pt x="179" y="3555"/>
                  </a:lnTo>
                  <a:cubicBezTo>
                    <a:pt x="178" y="3555"/>
                    <a:pt x="178" y="3555"/>
                    <a:pt x="178" y="3555"/>
                  </a:cubicBezTo>
                  <a:cubicBezTo>
                    <a:pt x="167" y="3555"/>
                    <a:pt x="158" y="3552"/>
                    <a:pt x="149" y="3547"/>
                  </a:cubicBezTo>
                  <a:cubicBezTo>
                    <a:pt x="139" y="3542"/>
                    <a:pt x="132" y="3534"/>
                    <a:pt x="127" y="3525"/>
                  </a:cubicBezTo>
                  <a:cubicBezTo>
                    <a:pt x="121" y="3515"/>
                    <a:pt x="119" y="3507"/>
                    <a:pt x="119" y="3496"/>
                  </a:cubicBezTo>
                  <a:lnTo>
                    <a:pt x="119" y="3496"/>
                  </a:lnTo>
                  <a:lnTo>
                    <a:pt x="119" y="178"/>
                  </a:ln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7" y="148"/>
                  </a:cubicBezTo>
                  <a:cubicBezTo>
                    <a:pt x="132" y="138"/>
                    <a:pt x="139" y="131"/>
                    <a:pt x="149" y="126"/>
                  </a:cubicBezTo>
                  <a:cubicBezTo>
                    <a:pt x="158" y="120"/>
                    <a:pt x="168" y="119"/>
                    <a:pt x="179" y="119"/>
                  </a:cubicBezTo>
                  <a:lnTo>
                    <a:pt x="179" y="119"/>
                  </a:lnTo>
                  <a:lnTo>
                    <a:pt x="2252" y="119"/>
                  </a:lnTo>
                  <a:lnTo>
                    <a:pt x="2252" y="119"/>
                  </a:lnTo>
                  <a:cubicBezTo>
                    <a:pt x="2263" y="119"/>
                    <a:pt x="2271" y="121"/>
                    <a:pt x="2281" y="127"/>
                  </a:cubicBezTo>
                  <a:cubicBezTo>
                    <a:pt x="2290" y="132"/>
                    <a:pt x="2297" y="138"/>
                    <a:pt x="2303" y="148"/>
                  </a:cubicBezTo>
                  <a:cubicBezTo>
                    <a:pt x="2308" y="157"/>
                    <a:pt x="2311" y="167"/>
                    <a:pt x="2311" y="178"/>
                  </a:cubicBezTo>
                  <a:lnTo>
                    <a:pt x="2311" y="178"/>
                  </a:lnTo>
                  <a:lnTo>
                    <a:pt x="2311" y="238"/>
                  </a:lnTo>
                  <a:lnTo>
                    <a:pt x="2429" y="238"/>
                  </a:ln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6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2" y="0"/>
                  </a:cubicBezTo>
                  <a:lnTo>
                    <a:pt x="179" y="0"/>
                  </a:lnTo>
                  <a:lnTo>
                    <a:pt x="179" y="0"/>
                  </a:lnTo>
                  <a:lnTo>
                    <a:pt x="179" y="0"/>
                  </a:lnTo>
                  <a:cubicBezTo>
                    <a:pt x="146" y="0"/>
                    <a:pt x="117" y="8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6"/>
                    <a:pt x="0" y="178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100"/>
            <p:cNvSpPr/>
            <p:nvPr/>
          </p:nvSpPr>
          <p:spPr>
            <a:xfrm>
              <a:off x="5300663" y="808038"/>
              <a:ext cx="874715" cy="1322383"/>
            </a:xfrm>
            <a:custGeom>
              <a:rect b="b" l="l" r="r" t="t"/>
              <a:pathLst>
                <a:path extrusionOk="0" h="3674" w="2430">
                  <a:moveTo>
                    <a:pt x="119" y="178"/>
                  </a:moveTo>
                  <a:lnTo>
                    <a:pt x="119" y="178"/>
                  </a:lnTo>
                  <a:lnTo>
                    <a:pt x="119" y="178"/>
                  </a:lnTo>
                  <a:cubicBezTo>
                    <a:pt x="119" y="167"/>
                    <a:pt x="121" y="157"/>
                    <a:pt x="126" y="148"/>
                  </a:cubicBezTo>
                  <a:cubicBezTo>
                    <a:pt x="132" y="138"/>
                    <a:pt x="139" y="131"/>
                    <a:pt x="148" y="126"/>
                  </a:cubicBezTo>
                  <a:cubicBezTo>
                    <a:pt x="158" y="120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1" y="119"/>
                  </a:lnTo>
                  <a:lnTo>
                    <a:pt x="2251" y="119"/>
                  </a:lnTo>
                  <a:cubicBezTo>
                    <a:pt x="2262" y="119"/>
                    <a:pt x="2271" y="121"/>
                    <a:pt x="2280" y="127"/>
                  </a:cubicBezTo>
                  <a:cubicBezTo>
                    <a:pt x="2290" y="132"/>
                    <a:pt x="2297" y="138"/>
                    <a:pt x="2302" y="148"/>
                  </a:cubicBezTo>
                  <a:cubicBezTo>
                    <a:pt x="2308" y="157"/>
                    <a:pt x="2310" y="167"/>
                    <a:pt x="2310" y="178"/>
                  </a:cubicBezTo>
                  <a:lnTo>
                    <a:pt x="2310" y="178"/>
                  </a:lnTo>
                  <a:lnTo>
                    <a:pt x="2310" y="3496"/>
                  </a:lnTo>
                  <a:lnTo>
                    <a:pt x="2310" y="3496"/>
                  </a:lnTo>
                  <a:cubicBezTo>
                    <a:pt x="2310" y="3507"/>
                    <a:pt x="2308" y="3515"/>
                    <a:pt x="2302" y="3525"/>
                  </a:cubicBezTo>
                  <a:cubicBezTo>
                    <a:pt x="2297" y="3534"/>
                    <a:pt x="2291" y="3541"/>
                    <a:pt x="2281" y="3547"/>
                  </a:cubicBezTo>
                  <a:cubicBezTo>
                    <a:pt x="2272" y="3552"/>
                    <a:pt x="2262" y="3555"/>
                    <a:pt x="2251" y="3555"/>
                  </a:cubicBezTo>
                  <a:lnTo>
                    <a:pt x="2251" y="3555"/>
                  </a:lnTo>
                  <a:lnTo>
                    <a:pt x="1340" y="3555"/>
                  </a:lnTo>
                  <a:lnTo>
                    <a:pt x="1651" y="3673"/>
                  </a:lnTo>
                  <a:lnTo>
                    <a:pt x="2251" y="3673"/>
                  </a:lnTo>
                  <a:lnTo>
                    <a:pt x="2251" y="3673"/>
                  </a:lnTo>
                  <a:cubicBezTo>
                    <a:pt x="2284" y="3673"/>
                    <a:pt x="2312" y="3665"/>
                    <a:pt x="2340" y="3649"/>
                  </a:cubicBezTo>
                  <a:cubicBezTo>
                    <a:pt x="2368" y="3632"/>
                    <a:pt x="2389" y="3612"/>
                    <a:pt x="2405" y="3584"/>
                  </a:cubicBezTo>
                  <a:cubicBezTo>
                    <a:pt x="2421" y="3555"/>
                    <a:pt x="2429" y="3528"/>
                    <a:pt x="2429" y="3496"/>
                  </a:cubicBezTo>
                  <a:lnTo>
                    <a:pt x="2429" y="178"/>
                  </a:lnTo>
                  <a:lnTo>
                    <a:pt x="2429" y="178"/>
                  </a:lnTo>
                  <a:lnTo>
                    <a:pt x="2429" y="178"/>
                  </a:lnTo>
                  <a:cubicBezTo>
                    <a:pt x="2429" y="146"/>
                    <a:pt x="2422" y="117"/>
                    <a:pt x="2405" y="89"/>
                  </a:cubicBezTo>
                  <a:cubicBezTo>
                    <a:pt x="2389" y="60"/>
                    <a:pt x="2368" y="40"/>
                    <a:pt x="2340" y="24"/>
                  </a:cubicBezTo>
                  <a:cubicBezTo>
                    <a:pt x="2311" y="8"/>
                    <a:pt x="2284" y="0"/>
                    <a:pt x="2251" y="0"/>
                  </a:cubicBez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0"/>
                    <a:pt x="24" y="89"/>
                  </a:cubicBezTo>
                  <a:cubicBezTo>
                    <a:pt x="8" y="117"/>
                    <a:pt x="0" y="146"/>
                    <a:pt x="0" y="178"/>
                  </a:cubicBezTo>
                  <a:lnTo>
                    <a:pt x="0" y="178"/>
                  </a:lnTo>
                  <a:lnTo>
                    <a:pt x="0" y="238"/>
                  </a:lnTo>
                  <a:lnTo>
                    <a:pt x="119" y="238"/>
                  </a:lnTo>
                  <a:lnTo>
                    <a:pt x="119" y="17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00"/>
            <p:cNvSpPr/>
            <p:nvPr/>
          </p:nvSpPr>
          <p:spPr>
            <a:xfrm>
              <a:off x="3594100" y="2009775"/>
              <a:ext cx="2943217" cy="1271586"/>
            </a:xfrm>
            <a:custGeom>
              <a:rect b="b" l="l" r="r" t="t"/>
              <a:pathLst>
                <a:path extrusionOk="0" h="3534" w="8176">
                  <a:moveTo>
                    <a:pt x="8115" y="3415"/>
                  </a:moveTo>
                  <a:lnTo>
                    <a:pt x="5813" y="3415"/>
                  </a:lnTo>
                  <a:lnTo>
                    <a:pt x="7258" y="2517"/>
                  </a:lnTo>
                  <a:lnTo>
                    <a:pt x="7258" y="2517"/>
                  </a:lnTo>
                  <a:cubicBezTo>
                    <a:pt x="7262" y="2515"/>
                    <a:pt x="7265" y="2512"/>
                    <a:pt x="7268" y="2509"/>
                  </a:cubicBezTo>
                  <a:lnTo>
                    <a:pt x="7270" y="2507"/>
                  </a:lnTo>
                  <a:lnTo>
                    <a:pt x="7270" y="2507"/>
                  </a:lnTo>
                  <a:lnTo>
                    <a:pt x="7270" y="2507"/>
                  </a:lnTo>
                  <a:cubicBezTo>
                    <a:pt x="7272" y="2505"/>
                    <a:pt x="7275" y="2504"/>
                    <a:pt x="7276" y="2500"/>
                  </a:cubicBezTo>
                  <a:cubicBezTo>
                    <a:pt x="7277" y="2500"/>
                    <a:pt x="7277" y="2498"/>
                    <a:pt x="7278" y="2496"/>
                  </a:cubicBezTo>
                  <a:lnTo>
                    <a:pt x="7280" y="2494"/>
                  </a:lnTo>
                  <a:lnTo>
                    <a:pt x="7280" y="2494"/>
                  </a:lnTo>
                  <a:cubicBezTo>
                    <a:pt x="7283" y="2488"/>
                    <a:pt x="7284" y="2484"/>
                    <a:pt x="7285" y="2478"/>
                  </a:cubicBezTo>
                  <a:lnTo>
                    <a:pt x="7285" y="2473"/>
                  </a:lnTo>
                  <a:lnTo>
                    <a:pt x="7285" y="2473"/>
                  </a:lnTo>
                  <a:cubicBezTo>
                    <a:pt x="7286" y="2470"/>
                    <a:pt x="7286" y="2468"/>
                    <a:pt x="7286" y="2465"/>
                  </a:cubicBezTo>
                  <a:cubicBezTo>
                    <a:pt x="7286" y="2464"/>
                    <a:pt x="7286" y="2462"/>
                    <a:pt x="7286" y="2461"/>
                  </a:cubicBezTo>
                  <a:lnTo>
                    <a:pt x="7286" y="2461"/>
                  </a:lnTo>
                  <a:lnTo>
                    <a:pt x="7284" y="2455"/>
                  </a:lnTo>
                  <a:lnTo>
                    <a:pt x="7284" y="2455"/>
                  </a:lnTo>
                  <a:cubicBezTo>
                    <a:pt x="7284" y="2451"/>
                    <a:pt x="7283" y="2448"/>
                    <a:pt x="7282" y="2445"/>
                  </a:cubicBezTo>
                  <a:lnTo>
                    <a:pt x="7282" y="2445"/>
                  </a:lnTo>
                  <a:lnTo>
                    <a:pt x="6441" y="502"/>
                  </a:lnTo>
                  <a:lnTo>
                    <a:pt x="6441" y="502"/>
                  </a:lnTo>
                  <a:cubicBezTo>
                    <a:pt x="6440" y="500"/>
                    <a:pt x="6440" y="498"/>
                    <a:pt x="6438" y="496"/>
                  </a:cubicBezTo>
                  <a:cubicBezTo>
                    <a:pt x="6432" y="486"/>
                    <a:pt x="6427" y="479"/>
                    <a:pt x="6416" y="474"/>
                  </a:cubicBezTo>
                  <a:cubicBezTo>
                    <a:pt x="6414" y="472"/>
                    <a:pt x="6410" y="471"/>
                    <a:pt x="6407" y="470"/>
                  </a:cubicBezTo>
                  <a:lnTo>
                    <a:pt x="5176" y="3"/>
                  </a:lnTo>
                  <a:lnTo>
                    <a:pt x="5169" y="3"/>
                  </a:lnTo>
                  <a:lnTo>
                    <a:pt x="5169" y="3"/>
                  </a:lnTo>
                  <a:cubicBezTo>
                    <a:pt x="5165" y="1"/>
                    <a:pt x="5161" y="1"/>
                    <a:pt x="5156" y="1"/>
                  </a:cubicBezTo>
                  <a:cubicBezTo>
                    <a:pt x="5154" y="1"/>
                    <a:pt x="5153" y="1"/>
                    <a:pt x="5151" y="1"/>
                  </a:cubicBezTo>
                  <a:lnTo>
                    <a:pt x="5146" y="1"/>
                  </a:lnTo>
                  <a:lnTo>
                    <a:pt x="5146" y="1"/>
                  </a:lnTo>
                  <a:cubicBezTo>
                    <a:pt x="5138" y="2"/>
                    <a:pt x="5132" y="4"/>
                    <a:pt x="5126" y="8"/>
                  </a:cubicBezTo>
                  <a:lnTo>
                    <a:pt x="5125" y="8"/>
                  </a:lnTo>
                  <a:lnTo>
                    <a:pt x="5124" y="8"/>
                  </a:lnTo>
                  <a:lnTo>
                    <a:pt x="4213" y="575"/>
                  </a:lnTo>
                  <a:lnTo>
                    <a:pt x="3962" y="575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lnTo>
                    <a:pt x="3051" y="8"/>
                  </a:lnTo>
                  <a:cubicBezTo>
                    <a:pt x="3051" y="8"/>
                    <a:pt x="3051" y="8"/>
                    <a:pt x="3050" y="8"/>
                  </a:cubicBezTo>
                  <a:lnTo>
                    <a:pt x="3050" y="8"/>
                  </a:lnTo>
                  <a:lnTo>
                    <a:pt x="3050" y="8"/>
                  </a:lnTo>
                  <a:cubicBezTo>
                    <a:pt x="3043" y="4"/>
                    <a:pt x="3037" y="2"/>
                    <a:pt x="3029" y="0"/>
                  </a:cubicBezTo>
                  <a:lnTo>
                    <a:pt x="3024" y="0"/>
                  </a:lnTo>
                  <a:lnTo>
                    <a:pt x="3024" y="0"/>
                  </a:lnTo>
                  <a:cubicBezTo>
                    <a:pt x="3023" y="0"/>
                    <a:pt x="3021" y="0"/>
                    <a:pt x="3020" y="0"/>
                  </a:cubicBezTo>
                  <a:cubicBezTo>
                    <a:pt x="3015" y="0"/>
                    <a:pt x="3010" y="1"/>
                    <a:pt x="3006" y="2"/>
                  </a:cubicBezTo>
                  <a:lnTo>
                    <a:pt x="2999" y="2"/>
                  </a:lnTo>
                  <a:lnTo>
                    <a:pt x="1768" y="470"/>
                  </a:lnTo>
                  <a:lnTo>
                    <a:pt x="1768" y="470"/>
                  </a:lnTo>
                  <a:cubicBezTo>
                    <a:pt x="1765" y="471"/>
                    <a:pt x="1762" y="472"/>
                    <a:pt x="1760" y="474"/>
                  </a:cubicBezTo>
                  <a:cubicBezTo>
                    <a:pt x="1750" y="479"/>
                    <a:pt x="1743" y="486"/>
                    <a:pt x="1738" y="495"/>
                  </a:cubicBezTo>
                  <a:cubicBezTo>
                    <a:pt x="1737" y="497"/>
                    <a:pt x="1736" y="499"/>
                    <a:pt x="1735" y="501"/>
                  </a:cubicBezTo>
                  <a:lnTo>
                    <a:pt x="894" y="2444"/>
                  </a:lnTo>
                  <a:lnTo>
                    <a:pt x="893" y="2444"/>
                  </a:lnTo>
                  <a:lnTo>
                    <a:pt x="893" y="2444"/>
                  </a:lnTo>
                  <a:cubicBezTo>
                    <a:pt x="892" y="2448"/>
                    <a:pt x="892" y="2451"/>
                    <a:pt x="891" y="2455"/>
                  </a:cubicBezTo>
                  <a:lnTo>
                    <a:pt x="891" y="2455"/>
                  </a:lnTo>
                  <a:cubicBezTo>
                    <a:pt x="890" y="2457"/>
                    <a:pt x="890" y="2458"/>
                    <a:pt x="889" y="2461"/>
                  </a:cubicBezTo>
                  <a:lnTo>
                    <a:pt x="889" y="2461"/>
                  </a:lnTo>
                  <a:lnTo>
                    <a:pt x="889" y="2461"/>
                  </a:lnTo>
                  <a:cubicBezTo>
                    <a:pt x="889" y="2462"/>
                    <a:pt x="889" y="2463"/>
                    <a:pt x="889" y="2465"/>
                  </a:cubicBezTo>
                  <a:cubicBezTo>
                    <a:pt x="889" y="2467"/>
                    <a:pt x="890" y="2470"/>
                    <a:pt x="890" y="2473"/>
                  </a:cubicBezTo>
                  <a:lnTo>
                    <a:pt x="890" y="2477"/>
                  </a:lnTo>
                  <a:lnTo>
                    <a:pt x="890" y="2477"/>
                  </a:lnTo>
                  <a:cubicBezTo>
                    <a:pt x="891" y="2483"/>
                    <a:pt x="893" y="2488"/>
                    <a:pt x="895" y="2493"/>
                  </a:cubicBezTo>
                  <a:lnTo>
                    <a:pt x="897" y="2496"/>
                  </a:lnTo>
                  <a:lnTo>
                    <a:pt x="897" y="2496"/>
                  </a:lnTo>
                  <a:cubicBezTo>
                    <a:pt x="898" y="2496"/>
                    <a:pt x="898" y="2496"/>
                    <a:pt x="898" y="2497"/>
                  </a:cubicBezTo>
                  <a:cubicBezTo>
                    <a:pt x="900" y="2500"/>
                    <a:pt x="902" y="2503"/>
                    <a:pt x="905" y="2507"/>
                  </a:cubicBezTo>
                  <a:lnTo>
                    <a:pt x="905" y="2507"/>
                  </a:lnTo>
                  <a:lnTo>
                    <a:pt x="908" y="2508"/>
                  </a:lnTo>
                  <a:lnTo>
                    <a:pt x="908" y="2508"/>
                  </a:lnTo>
                  <a:cubicBezTo>
                    <a:pt x="911" y="2511"/>
                    <a:pt x="913" y="2514"/>
                    <a:pt x="917" y="2516"/>
                  </a:cubicBezTo>
                  <a:lnTo>
                    <a:pt x="2362" y="3415"/>
                  </a:lnTo>
                  <a:lnTo>
                    <a:pt x="59" y="3415"/>
                  </a:lnTo>
                  <a:lnTo>
                    <a:pt x="59" y="3415"/>
                  </a:lnTo>
                  <a:lnTo>
                    <a:pt x="59" y="3415"/>
                  </a:lnTo>
                  <a:cubicBezTo>
                    <a:pt x="49" y="3415"/>
                    <a:pt x="39" y="3418"/>
                    <a:pt x="30" y="3423"/>
                  </a:cubicBezTo>
                  <a:cubicBezTo>
                    <a:pt x="20" y="3429"/>
                    <a:pt x="13" y="3435"/>
                    <a:pt x="8" y="3444"/>
                  </a:cubicBezTo>
                  <a:cubicBezTo>
                    <a:pt x="2" y="3454"/>
                    <a:pt x="0" y="3463"/>
                    <a:pt x="0" y="3474"/>
                  </a:cubicBezTo>
                  <a:cubicBezTo>
                    <a:pt x="0" y="3485"/>
                    <a:pt x="2" y="3494"/>
                    <a:pt x="8" y="3503"/>
                  </a:cubicBezTo>
                  <a:cubicBezTo>
                    <a:pt x="13" y="3513"/>
                    <a:pt x="20" y="3520"/>
                    <a:pt x="30" y="3525"/>
                  </a:cubicBezTo>
                  <a:cubicBezTo>
                    <a:pt x="39" y="3531"/>
                    <a:pt x="49" y="3533"/>
                    <a:pt x="59" y="3533"/>
                  </a:cubicBezTo>
                  <a:lnTo>
                    <a:pt x="59" y="3533"/>
                  </a:lnTo>
                  <a:lnTo>
                    <a:pt x="8115" y="3533"/>
                  </a:lnTo>
                  <a:lnTo>
                    <a:pt x="8115" y="3533"/>
                  </a:lnTo>
                  <a:lnTo>
                    <a:pt x="8115" y="3533"/>
                  </a:lnTo>
                  <a:cubicBezTo>
                    <a:pt x="8126" y="3533"/>
                    <a:pt x="8136" y="3531"/>
                    <a:pt x="8145" y="3525"/>
                  </a:cubicBezTo>
                  <a:cubicBezTo>
                    <a:pt x="8155" y="3520"/>
                    <a:pt x="8162" y="3513"/>
                    <a:pt x="8167" y="3503"/>
                  </a:cubicBezTo>
                  <a:cubicBezTo>
                    <a:pt x="8173" y="3494"/>
                    <a:pt x="8175" y="3485"/>
                    <a:pt x="8175" y="3474"/>
                  </a:cubicBezTo>
                  <a:cubicBezTo>
                    <a:pt x="8175" y="3463"/>
                    <a:pt x="8173" y="3454"/>
                    <a:pt x="8167" y="3444"/>
                  </a:cubicBezTo>
                  <a:cubicBezTo>
                    <a:pt x="8162" y="3435"/>
                    <a:pt x="8155" y="3429"/>
                    <a:pt x="8145" y="3423"/>
                  </a:cubicBezTo>
                  <a:cubicBezTo>
                    <a:pt x="8136" y="3418"/>
                    <a:pt x="8126" y="3415"/>
                    <a:pt x="8115" y="3415"/>
                  </a:cubicBezTo>
                  <a:close/>
                  <a:moveTo>
                    <a:pt x="5600" y="3408"/>
                  </a:moveTo>
                  <a:lnTo>
                    <a:pt x="4508" y="2994"/>
                  </a:lnTo>
                  <a:lnTo>
                    <a:pt x="6002" y="2065"/>
                  </a:lnTo>
                  <a:lnTo>
                    <a:pt x="7094" y="2479"/>
                  </a:lnTo>
                  <a:lnTo>
                    <a:pt x="5600" y="3408"/>
                  </a:lnTo>
                  <a:close/>
                  <a:moveTo>
                    <a:pt x="6342" y="570"/>
                  </a:moveTo>
                  <a:lnTo>
                    <a:pt x="7117" y="2361"/>
                  </a:lnTo>
                  <a:lnTo>
                    <a:pt x="6040" y="1953"/>
                  </a:lnTo>
                  <a:lnTo>
                    <a:pt x="5266" y="162"/>
                  </a:lnTo>
                  <a:lnTo>
                    <a:pt x="6342" y="570"/>
                  </a:lnTo>
                  <a:close/>
                  <a:moveTo>
                    <a:pt x="5128" y="143"/>
                  </a:moveTo>
                  <a:lnTo>
                    <a:pt x="5723" y="1518"/>
                  </a:lnTo>
                  <a:lnTo>
                    <a:pt x="5921" y="1977"/>
                  </a:lnTo>
                  <a:lnTo>
                    <a:pt x="4402" y="2920"/>
                  </a:lnTo>
                  <a:lnTo>
                    <a:pt x="4152" y="2341"/>
                  </a:lnTo>
                  <a:lnTo>
                    <a:pt x="4572" y="1371"/>
                  </a:lnTo>
                  <a:lnTo>
                    <a:pt x="4572" y="1371"/>
                  </a:lnTo>
                  <a:cubicBezTo>
                    <a:pt x="4586" y="1375"/>
                    <a:pt x="4599" y="1377"/>
                    <a:pt x="4614" y="1377"/>
                  </a:cubicBezTo>
                  <a:cubicBezTo>
                    <a:pt x="4640" y="1377"/>
                    <a:pt x="4662" y="1371"/>
                    <a:pt x="4685" y="1358"/>
                  </a:cubicBezTo>
                  <a:cubicBezTo>
                    <a:pt x="4686" y="1357"/>
                    <a:pt x="4687" y="1356"/>
                    <a:pt x="4689" y="1355"/>
                  </a:cubicBezTo>
                  <a:cubicBezTo>
                    <a:pt x="4770" y="1305"/>
                    <a:pt x="4802" y="1185"/>
                    <a:pt x="4760" y="1087"/>
                  </a:cubicBezTo>
                  <a:cubicBezTo>
                    <a:pt x="4731" y="1021"/>
                    <a:pt x="4676" y="983"/>
                    <a:pt x="4618" y="981"/>
                  </a:cubicBezTo>
                  <a:lnTo>
                    <a:pt x="4199" y="721"/>
                  </a:lnTo>
                  <a:lnTo>
                    <a:pt x="5128" y="143"/>
                  </a:lnTo>
                  <a:close/>
                  <a:moveTo>
                    <a:pt x="3047" y="143"/>
                  </a:moveTo>
                  <a:lnTo>
                    <a:pt x="4565" y="1088"/>
                  </a:lnTo>
                  <a:lnTo>
                    <a:pt x="3773" y="2920"/>
                  </a:lnTo>
                  <a:lnTo>
                    <a:pt x="2254" y="1977"/>
                  </a:lnTo>
                  <a:lnTo>
                    <a:pt x="2452" y="1518"/>
                  </a:lnTo>
                  <a:lnTo>
                    <a:pt x="3047" y="143"/>
                  </a:lnTo>
                  <a:close/>
                  <a:moveTo>
                    <a:pt x="1833" y="570"/>
                  </a:moveTo>
                  <a:lnTo>
                    <a:pt x="2910" y="162"/>
                  </a:lnTo>
                  <a:lnTo>
                    <a:pt x="2135" y="1953"/>
                  </a:lnTo>
                  <a:lnTo>
                    <a:pt x="1059" y="2361"/>
                  </a:lnTo>
                  <a:lnTo>
                    <a:pt x="1833" y="570"/>
                  </a:lnTo>
                  <a:close/>
                  <a:moveTo>
                    <a:pt x="2173" y="2065"/>
                  </a:moveTo>
                  <a:lnTo>
                    <a:pt x="3668" y="2994"/>
                  </a:lnTo>
                  <a:lnTo>
                    <a:pt x="2576" y="3408"/>
                  </a:lnTo>
                  <a:lnTo>
                    <a:pt x="1081" y="2479"/>
                  </a:lnTo>
                  <a:lnTo>
                    <a:pt x="2173" y="2065"/>
                  </a:lnTo>
                  <a:close/>
                  <a:moveTo>
                    <a:pt x="3821" y="3062"/>
                  </a:moveTo>
                  <a:lnTo>
                    <a:pt x="3821" y="3062"/>
                  </a:lnTo>
                  <a:cubicBezTo>
                    <a:pt x="3824" y="3061"/>
                    <a:pt x="3826" y="3060"/>
                    <a:pt x="3828" y="3059"/>
                  </a:cubicBezTo>
                  <a:cubicBezTo>
                    <a:pt x="3832" y="3057"/>
                    <a:pt x="3835" y="3054"/>
                    <a:pt x="3838" y="3051"/>
                  </a:cubicBezTo>
                  <a:lnTo>
                    <a:pt x="3842" y="3048"/>
                  </a:lnTo>
                  <a:lnTo>
                    <a:pt x="3842" y="3048"/>
                  </a:lnTo>
                  <a:cubicBezTo>
                    <a:pt x="3846" y="3044"/>
                    <a:pt x="3849" y="3040"/>
                    <a:pt x="3851" y="3035"/>
                  </a:cubicBezTo>
                  <a:cubicBezTo>
                    <a:pt x="3852" y="3034"/>
                    <a:pt x="3853" y="3033"/>
                    <a:pt x="3853" y="3032"/>
                  </a:cubicBezTo>
                  <a:lnTo>
                    <a:pt x="3854" y="3030"/>
                  </a:lnTo>
                  <a:lnTo>
                    <a:pt x="4087" y="2490"/>
                  </a:lnTo>
                  <a:lnTo>
                    <a:pt x="4321" y="3030"/>
                  </a:lnTo>
                  <a:cubicBezTo>
                    <a:pt x="4321" y="3031"/>
                    <a:pt x="4322" y="3032"/>
                    <a:pt x="4322" y="3032"/>
                  </a:cubicBezTo>
                  <a:lnTo>
                    <a:pt x="4322" y="3032"/>
                  </a:lnTo>
                  <a:lnTo>
                    <a:pt x="4322" y="3032"/>
                  </a:lnTo>
                  <a:cubicBezTo>
                    <a:pt x="4325" y="3038"/>
                    <a:pt x="4329" y="3043"/>
                    <a:pt x="4334" y="3048"/>
                  </a:cubicBezTo>
                  <a:lnTo>
                    <a:pt x="4337" y="3051"/>
                  </a:lnTo>
                  <a:lnTo>
                    <a:pt x="4337" y="3051"/>
                  </a:lnTo>
                  <a:cubicBezTo>
                    <a:pt x="4341" y="3054"/>
                    <a:pt x="4344" y="3057"/>
                    <a:pt x="4348" y="3059"/>
                  </a:cubicBezTo>
                  <a:cubicBezTo>
                    <a:pt x="4350" y="3060"/>
                    <a:pt x="4352" y="3061"/>
                    <a:pt x="4354" y="3062"/>
                  </a:cubicBezTo>
                  <a:lnTo>
                    <a:pt x="5283" y="3415"/>
                  </a:lnTo>
                  <a:lnTo>
                    <a:pt x="2892" y="3415"/>
                  </a:lnTo>
                  <a:lnTo>
                    <a:pt x="3821" y="306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100"/>
            <p:cNvSpPr/>
            <p:nvPr/>
          </p:nvSpPr>
          <p:spPr>
            <a:xfrm>
              <a:off x="3381375" y="3238500"/>
              <a:ext cx="149225" cy="42863"/>
            </a:xfrm>
            <a:custGeom>
              <a:rect b="b" l="l" r="r" t="t"/>
              <a:pathLst>
                <a:path extrusionOk="0" h="120" w="416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9" y="0"/>
                    <a:pt x="39" y="3"/>
                    <a:pt x="30" y="8"/>
                  </a:cubicBezTo>
                  <a:cubicBezTo>
                    <a:pt x="20" y="14"/>
                    <a:pt x="13" y="21"/>
                    <a:pt x="8" y="30"/>
                  </a:cubicBezTo>
                  <a:cubicBezTo>
                    <a:pt x="2" y="40"/>
                    <a:pt x="0" y="49"/>
                    <a:pt x="0" y="59"/>
                  </a:cubicBezTo>
                  <a:cubicBezTo>
                    <a:pt x="0" y="70"/>
                    <a:pt x="2" y="80"/>
                    <a:pt x="8" y="89"/>
                  </a:cubicBezTo>
                  <a:cubicBezTo>
                    <a:pt x="13" y="99"/>
                    <a:pt x="20" y="106"/>
                    <a:pt x="30" y="111"/>
                  </a:cubicBezTo>
                  <a:cubicBezTo>
                    <a:pt x="39" y="117"/>
                    <a:pt x="49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7" y="89"/>
                  </a:cubicBezTo>
                  <a:cubicBezTo>
                    <a:pt x="412" y="80"/>
                    <a:pt x="415" y="70"/>
                    <a:pt x="415" y="59"/>
                  </a:cubicBezTo>
                  <a:cubicBezTo>
                    <a:pt x="415" y="49"/>
                    <a:pt x="412" y="40"/>
                    <a:pt x="407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100"/>
            <p:cNvSpPr/>
            <p:nvPr/>
          </p:nvSpPr>
          <p:spPr>
            <a:xfrm>
              <a:off x="6600825" y="3238500"/>
              <a:ext cx="149225" cy="42863"/>
            </a:xfrm>
            <a:custGeom>
              <a:rect b="b" l="l" r="r" t="t"/>
              <a:pathLst>
                <a:path extrusionOk="0" h="120" w="415">
                  <a:moveTo>
                    <a:pt x="355" y="0"/>
                  </a:move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9" y="3"/>
                    <a:pt x="29" y="8"/>
                  </a:cubicBezTo>
                  <a:cubicBezTo>
                    <a:pt x="20" y="14"/>
                    <a:pt x="14" y="21"/>
                    <a:pt x="8" y="30"/>
                  </a:cubicBezTo>
                  <a:cubicBezTo>
                    <a:pt x="3" y="40"/>
                    <a:pt x="0" y="49"/>
                    <a:pt x="0" y="59"/>
                  </a:cubicBezTo>
                  <a:cubicBezTo>
                    <a:pt x="0" y="70"/>
                    <a:pt x="3" y="80"/>
                    <a:pt x="8" y="89"/>
                  </a:cubicBezTo>
                  <a:cubicBezTo>
                    <a:pt x="14" y="99"/>
                    <a:pt x="20" y="106"/>
                    <a:pt x="29" y="111"/>
                  </a:cubicBezTo>
                  <a:cubicBezTo>
                    <a:pt x="39" y="117"/>
                    <a:pt x="48" y="119"/>
                    <a:pt x="59" y="119"/>
                  </a:cubicBezTo>
                  <a:lnTo>
                    <a:pt x="355" y="119"/>
                  </a:lnTo>
                  <a:lnTo>
                    <a:pt x="355" y="119"/>
                  </a:lnTo>
                  <a:lnTo>
                    <a:pt x="355" y="119"/>
                  </a:lnTo>
                  <a:cubicBezTo>
                    <a:pt x="366" y="119"/>
                    <a:pt x="376" y="117"/>
                    <a:pt x="385" y="111"/>
                  </a:cubicBezTo>
                  <a:cubicBezTo>
                    <a:pt x="395" y="106"/>
                    <a:pt x="401" y="99"/>
                    <a:pt x="406" y="89"/>
                  </a:cubicBezTo>
                  <a:cubicBezTo>
                    <a:pt x="412" y="80"/>
                    <a:pt x="414" y="70"/>
                    <a:pt x="414" y="59"/>
                  </a:cubicBezTo>
                  <a:cubicBezTo>
                    <a:pt x="414" y="49"/>
                    <a:pt x="412" y="40"/>
                    <a:pt x="406" y="30"/>
                  </a:cubicBezTo>
                  <a:cubicBezTo>
                    <a:pt x="401" y="21"/>
                    <a:pt x="395" y="14"/>
                    <a:pt x="385" y="8"/>
                  </a:cubicBezTo>
                  <a:cubicBezTo>
                    <a:pt x="376" y="3"/>
                    <a:pt x="366" y="0"/>
                    <a:pt x="355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100"/>
            <p:cNvSpPr/>
            <p:nvPr/>
          </p:nvSpPr>
          <p:spPr>
            <a:xfrm>
              <a:off x="6815138" y="3238500"/>
              <a:ext cx="42862" cy="42863"/>
            </a:xfrm>
            <a:custGeom>
              <a:rect b="b" l="l" r="r" t="t"/>
              <a:pathLst>
                <a:path extrusionOk="0" h="120" w="119">
                  <a:moveTo>
                    <a:pt x="118" y="59"/>
                  </a:moveTo>
                  <a:cubicBezTo>
                    <a:pt x="118" y="70"/>
                    <a:pt x="116" y="80"/>
                    <a:pt x="110" y="89"/>
                  </a:cubicBezTo>
                  <a:cubicBezTo>
                    <a:pt x="105" y="99"/>
                    <a:pt x="99" y="106"/>
                    <a:pt x="89" y="111"/>
                  </a:cubicBezTo>
                  <a:cubicBezTo>
                    <a:pt x="80" y="117"/>
                    <a:pt x="70" y="119"/>
                    <a:pt x="59" y="119"/>
                  </a:cubicBezTo>
                  <a:cubicBezTo>
                    <a:pt x="48" y="119"/>
                    <a:pt x="40" y="117"/>
                    <a:pt x="30" y="111"/>
                  </a:cubicBezTo>
                  <a:cubicBezTo>
                    <a:pt x="21" y="106"/>
                    <a:pt x="14" y="99"/>
                    <a:pt x="8" y="89"/>
                  </a:cubicBezTo>
                  <a:cubicBezTo>
                    <a:pt x="3" y="80"/>
                    <a:pt x="0" y="70"/>
                    <a:pt x="0" y="59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1" y="14"/>
                    <a:pt x="30" y="8"/>
                  </a:cubicBezTo>
                  <a:cubicBezTo>
                    <a:pt x="40" y="3"/>
                    <a:pt x="48" y="0"/>
                    <a:pt x="59" y="0"/>
                  </a:cubicBezTo>
                  <a:cubicBezTo>
                    <a:pt x="70" y="0"/>
                    <a:pt x="80" y="3"/>
                    <a:pt x="89" y="8"/>
                  </a:cubicBezTo>
                  <a:cubicBezTo>
                    <a:pt x="99" y="14"/>
                    <a:pt x="105" y="21"/>
                    <a:pt x="110" y="30"/>
                  </a:cubicBezTo>
                  <a:cubicBezTo>
                    <a:pt x="116" y="40"/>
                    <a:pt x="118" y="49"/>
                    <a:pt x="118" y="5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100"/>
            <p:cNvSpPr/>
            <p:nvPr/>
          </p:nvSpPr>
          <p:spPr>
            <a:xfrm>
              <a:off x="4597400" y="3367088"/>
              <a:ext cx="938212" cy="128587"/>
            </a:xfrm>
            <a:custGeom>
              <a:rect b="b" l="l" r="r" t="t"/>
              <a:pathLst>
                <a:path extrusionOk="0" h="357" w="2606">
                  <a:moveTo>
                    <a:pt x="2546" y="0"/>
                  </a:move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cubicBezTo>
                    <a:pt x="48" y="0"/>
                    <a:pt x="38" y="3"/>
                    <a:pt x="29" y="8"/>
                  </a:cubicBezTo>
                  <a:cubicBezTo>
                    <a:pt x="19" y="14"/>
                    <a:pt x="13" y="21"/>
                    <a:pt x="8" y="30"/>
                  </a:cubicBezTo>
                  <a:cubicBezTo>
                    <a:pt x="2" y="40"/>
                    <a:pt x="0" y="49"/>
                    <a:pt x="0" y="60"/>
                  </a:cubicBezTo>
                  <a:cubicBezTo>
                    <a:pt x="0" y="71"/>
                    <a:pt x="2" y="80"/>
                    <a:pt x="8" y="89"/>
                  </a:cubicBezTo>
                  <a:cubicBezTo>
                    <a:pt x="13" y="99"/>
                    <a:pt x="19" y="106"/>
                    <a:pt x="29" y="111"/>
                  </a:cubicBezTo>
                  <a:cubicBezTo>
                    <a:pt x="38" y="116"/>
                    <a:pt x="48" y="119"/>
                    <a:pt x="59" y="119"/>
                  </a:cubicBezTo>
                  <a:lnTo>
                    <a:pt x="59" y="119"/>
                  </a:lnTo>
                  <a:lnTo>
                    <a:pt x="1126" y="119"/>
                  </a:lnTo>
                  <a:lnTo>
                    <a:pt x="1126" y="237"/>
                  </a:lnTo>
                  <a:lnTo>
                    <a:pt x="533" y="237"/>
                  </a:lnTo>
                  <a:lnTo>
                    <a:pt x="533" y="237"/>
                  </a:lnTo>
                  <a:cubicBezTo>
                    <a:pt x="524" y="238"/>
                    <a:pt x="516" y="241"/>
                    <a:pt x="509" y="245"/>
                  </a:cubicBezTo>
                  <a:cubicBezTo>
                    <a:pt x="498" y="251"/>
                    <a:pt x="492" y="258"/>
                    <a:pt x="487" y="267"/>
                  </a:cubicBezTo>
                  <a:cubicBezTo>
                    <a:pt x="481" y="277"/>
                    <a:pt x="479" y="286"/>
                    <a:pt x="479" y="297"/>
                  </a:cubicBezTo>
                  <a:cubicBezTo>
                    <a:pt x="479" y="308"/>
                    <a:pt x="481" y="318"/>
                    <a:pt x="487" y="327"/>
                  </a:cubicBezTo>
                  <a:cubicBezTo>
                    <a:pt x="492" y="337"/>
                    <a:pt x="498" y="344"/>
                    <a:pt x="509" y="349"/>
                  </a:cubicBezTo>
                  <a:cubicBezTo>
                    <a:pt x="516" y="354"/>
                    <a:pt x="524" y="355"/>
                    <a:pt x="533" y="356"/>
                  </a:cubicBezTo>
                  <a:lnTo>
                    <a:pt x="2132" y="356"/>
                  </a:lnTo>
                  <a:lnTo>
                    <a:pt x="2132" y="356"/>
                  </a:lnTo>
                  <a:cubicBezTo>
                    <a:pt x="2141" y="355"/>
                    <a:pt x="2149" y="354"/>
                    <a:pt x="2156" y="349"/>
                  </a:cubicBezTo>
                  <a:cubicBezTo>
                    <a:pt x="2166" y="344"/>
                    <a:pt x="2173" y="337"/>
                    <a:pt x="2178" y="327"/>
                  </a:cubicBezTo>
                  <a:cubicBezTo>
                    <a:pt x="2184" y="318"/>
                    <a:pt x="2186" y="308"/>
                    <a:pt x="2186" y="297"/>
                  </a:cubicBezTo>
                  <a:cubicBezTo>
                    <a:pt x="2186" y="286"/>
                    <a:pt x="2184" y="277"/>
                    <a:pt x="2178" y="267"/>
                  </a:cubicBezTo>
                  <a:cubicBezTo>
                    <a:pt x="2173" y="258"/>
                    <a:pt x="2166" y="251"/>
                    <a:pt x="2156" y="245"/>
                  </a:cubicBezTo>
                  <a:cubicBezTo>
                    <a:pt x="2149" y="241"/>
                    <a:pt x="2141" y="238"/>
                    <a:pt x="2132" y="237"/>
                  </a:cubicBezTo>
                  <a:lnTo>
                    <a:pt x="1480" y="237"/>
                  </a:lnTo>
                  <a:lnTo>
                    <a:pt x="1480" y="119"/>
                  </a:lnTo>
                  <a:lnTo>
                    <a:pt x="2546" y="119"/>
                  </a:lnTo>
                  <a:lnTo>
                    <a:pt x="2546" y="119"/>
                  </a:lnTo>
                  <a:lnTo>
                    <a:pt x="2546" y="119"/>
                  </a:lnTo>
                  <a:cubicBezTo>
                    <a:pt x="2557" y="119"/>
                    <a:pt x="2567" y="116"/>
                    <a:pt x="2576" y="111"/>
                  </a:cubicBezTo>
                  <a:cubicBezTo>
                    <a:pt x="2586" y="106"/>
                    <a:pt x="2592" y="99"/>
                    <a:pt x="2597" y="89"/>
                  </a:cubicBezTo>
                  <a:cubicBezTo>
                    <a:pt x="2603" y="80"/>
                    <a:pt x="2605" y="71"/>
                    <a:pt x="2605" y="60"/>
                  </a:cubicBezTo>
                  <a:cubicBezTo>
                    <a:pt x="2605" y="49"/>
                    <a:pt x="2603" y="40"/>
                    <a:pt x="2597" y="30"/>
                  </a:cubicBezTo>
                  <a:cubicBezTo>
                    <a:pt x="2592" y="21"/>
                    <a:pt x="2586" y="14"/>
                    <a:pt x="2576" y="8"/>
                  </a:cubicBezTo>
                  <a:cubicBezTo>
                    <a:pt x="2567" y="3"/>
                    <a:pt x="2557" y="0"/>
                    <a:pt x="2546" y="0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100"/>
            <p:cNvSpPr/>
            <p:nvPr/>
          </p:nvSpPr>
          <p:spPr>
            <a:xfrm>
              <a:off x="5576888" y="3367088"/>
              <a:ext cx="255587" cy="42862"/>
            </a:xfrm>
            <a:custGeom>
              <a:rect b="b" l="l" r="r" t="t"/>
              <a:pathLst>
                <a:path extrusionOk="0" h="120" w="712">
                  <a:moveTo>
                    <a:pt x="652" y="119"/>
                  </a:move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9" y="117"/>
                    <a:pt x="29" y="111"/>
                  </a:cubicBezTo>
                  <a:cubicBezTo>
                    <a:pt x="20" y="107"/>
                    <a:pt x="14" y="99"/>
                    <a:pt x="8" y="89"/>
                  </a:cubicBezTo>
                  <a:cubicBezTo>
                    <a:pt x="3" y="80"/>
                    <a:pt x="0" y="71"/>
                    <a:pt x="0" y="60"/>
                  </a:cubicBezTo>
                  <a:cubicBezTo>
                    <a:pt x="0" y="49"/>
                    <a:pt x="3" y="40"/>
                    <a:pt x="8" y="30"/>
                  </a:cubicBezTo>
                  <a:cubicBezTo>
                    <a:pt x="14" y="21"/>
                    <a:pt x="20" y="14"/>
                    <a:pt x="29" y="8"/>
                  </a:cubicBezTo>
                  <a:cubicBezTo>
                    <a:pt x="39" y="3"/>
                    <a:pt x="48" y="0"/>
                    <a:pt x="59" y="0"/>
                  </a:cubicBezTo>
                  <a:lnTo>
                    <a:pt x="652" y="0"/>
                  </a:lnTo>
                  <a:lnTo>
                    <a:pt x="652" y="0"/>
                  </a:lnTo>
                  <a:lnTo>
                    <a:pt x="652" y="0"/>
                  </a:lnTo>
                  <a:cubicBezTo>
                    <a:pt x="662" y="0"/>
                    <a:pt x="672" y="3"/>
                    <a:pt x="681" y="8"/>
                  </a:cubicBezTo>
                  <a:cubicBezTo>
                    <a:pt x="691" y="14"/>
                    <a:pt x="698" y="21"/>
                    <a:pt x="703" y="30"/>
                  </a:cubicBezTo>
                  <a:cubicBezTo>
                    <a:pt x="709" y="40"/>
                    <a:pt x="711" y="49"/>
                    <a:pt x="711" y="60"/>
                  </a:cubicBezTo>
                  <a:cubicBezTo>
                    <a:pt x="711" y="71"/>
                    <a:pt x="709" y="80"/>
                    <a:pt x="703" y="89"/>
                  </a:cubicBezTo>
                  <a:cubicBezTo>
                    <a:pt x="698" y="99"/>
                    <a:pt x="691" y="106"/>
                    <a:pt x="681" y="111"/>
                  </a:cubicBezTo>
                  <a:cubicBezTo>
                    <a:pt x="672" y="116"/>
                    <a:pt x="662" y="119"/>
                    <a:pt x="652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100"/>
            <p:cNvSpPr/>
            <p:nvPr/>
          </p:nvSpPr>
          <p:spPr>
            <a:xfrm>
              <a:off x="4298950" y="3367088"/>
              <a:ext cx="255589" cy="42862"/>
            </a:xfrm>
            <a:custGeom>
              <a:rect b="b" l="l" r="r" t="t"/>
              <a:pathLst>
                <a:path extrusionOk="0" h="120" w="711">
                  <a:moveTo>
                    <a:pt x="651" y="119"/>
                  </a:moveTo>
                  <a:lnTo>
                    <a:pt x="59" y="119"/>
                  </a:lnTo>
                  <a:lnTo>
                    <a:pt x="59" y="119"/>
                  </a:lnTo>
                  <a:lnTo>
                    <a:pt x="59" y="119"/>
                  </a:lnTo>
                  <a:cubicBezTo>
                    <a:pt x="48" y="119"/>
                    <a:pt x="38" y="116"/>
                    <a:pt x="29" y="111"/>
                  </a:cubicBezTo>
                  <a:cubicBezTo>
                    <a:pt x="19" y="106"/>
                    <a:pt x="13" y="99"/>
                    <a:pt x="8" y="89"/>
                  </a:cubicBezTo>
                  <a:cubicBezTo>
                    <a:pt x="2" y="80"/>
                    <a:pt x="0" y="71"/>
                    <a:pt x="0" y="60"/>
                  </a:cubicBezTo>
                  <a:cubicBezTo>
                    <a:pt x="0" y="49"/>
                    <a:pt x="2" y="40"/>
                    <a:pt x="8" y="30"/>
                  </a:cubicBezTo>
                  <a:cubicBezTo>
                    <a:pt x="13" y="21"/>
                    <a:pt x="19" y="14"/>
                    <a:pt x="29" y="8"/>
                  </a:cubicBezTo>
                  <a:cubicBezTo>
                    <a:pt x="38" y="3"/>
                    <a:pt x="48" y="0"/>
                    <a:pt x="59" y="0"/>
                  </a:cubicBezTo>
                  <a:lnTo>
                    <a:pt x="59" y="0"/>
                  </a:lnTo>
                  <a:lnTo>
                    <a:pt x="651" y="0"/>
                  </a:lnTo>
                  <a:lnTo>
                    <a:pt x="651" y="0"/>
                  </a:lnTo>
                  <a:lnTo>
                    <a:pt x="651" y="0"/>
                  </a:lnTo>
                  <a:cubicBezTo>
                    <a:pt x="662" y="0"/>
                    <a:pt x="671" y="3"/>
                    <a:pt x="681" y="8"/>
                  </a:cubicBezTo>
                  <a:cubicBezTo>
                    <a:pt x="690" y="14"/>
                    <a:pt x="696" y="21"/>
                    <a:pt x="702" y="30"/>
                  </a:cubicBezTo>
                  <a:cubicBezTo>
                    <a:pt x="707" y="40"/>
                    <a:pt x="710" y="49"/>
                    <a:pt x="710" y="60"/>
                  </a:cubicBezTo>
                  <a:cubicBezTo>
                    <a:pt x="710" y="71"/>
                    <a:pt x="707" y="80"/>
                    <a:pt x="702" y="89"/>
                  </a:cubicBezTo>
                  <a:cubicBezTo>
                    <a:pt x="696" y="99"/>
                    <a:pt x="690" y="106"/>
                    <a:pt x="681" y="111"/>
                  </a:cubicBezTo>
                  <a:cubicBezTo>
                    <a:pt x="671" y="116"/>
                    <a:pt x="662" y="119"/>
                    <a:pt x="651" y="119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100"/>
            <p:cNvSpPr/>
            <p:nvPr/>
          </p:nvSpPr>
          <p:spPr>
            <a:xfrm>
              <a:off x="6345238" y="339725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237"/>
                  </a:moveTo>
                  <a:lnTo>
                    <a:pt x="118" y="237"/>
                  </a:lnTo>
                  <a:cubicBezTo>
                    <a:pt x="140" y="237"/>
                    <a:pt x="159" y="232"/>
                    <a:pt x="177" y="221"/>
                  </a:cubicBezTo>
                  <a:cubicBezTo>
                    <a:pt x="196" y="210"/>
                    <a:pt x="210" y="197"/>
                    <a:pt x="221" y="178"/>
                  </a:cubicBezTo>
                  <a:cubicBezTo>
                    <a:pt x="232" y="159"/>
                    <a:pt x="237" y="139"/>
                    <a:pt x="237" y="118"/>
                  </a:cubicBez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9" y="5"/>
                    <a:pt x="140" y="0"/>
                    <a:pt x="118" y="0"/>
                  </a:cubicBez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7"/>
                    <a:pt x="0" y="118"/>
                  </a:cubicBezTo>
                  <a:lnTo>
                    <a:pt x="0" y="118"/>
                  </a:lnTo>
                  <a:lnTo>
                    <a:pt x="0" y="118"/>
                  </a:lnTo>
                  <a:cubicBezTo>
                    <a:pt x="0" y="140"/>
                    <a:pt x="5" y="159"/>
                    <a:pt x="16" y="178"/>
                  </a:cubicBezTo>
                  <a:cubicBezTo>
                    <a:pt x="27" y="197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lose/>
                  <a:moveTo>
                    <a:pt x="118" y="59"/>
                  </a:moveTo>
                  <a:lnTo>
                    <a:pt x="118" y="59"/>
                  </a:lnTo>
                  <a:cubicBezTo>
                    <a:pt x="129" y="59"/>
                    <a:pt x="139" y="61"/>
                    <a:pt x="148" y="67"/>
                  </a:cubicBezTo>
                  <a:cubicBezTo>
                    <a:pt x="158" y="72"/>
                    <a:pt x="165" y="79"/>
                    <a:pt x="170" y="89"/>
                  </a:cubicBezTo>
                  <a:cubicBezTo>
                    <a:pt x="176" y="98"/>
                    <a:pt x="177" y="107"/>
                    <a:pt x="177" y="118"/>
                  </a:cubicBezTo>
                  <a:cubicBezTo>
                    <a:pt x="177" y="128"/>
                    <a:pt x="176" y="139"/>
                    <a:pt x="170" y="148"/>
                  </a:cubicBezTo>
                  <a:cubicBezTo>
                    <a:pt x="165" y="157"/>
                    <a:pt x="158" y="164"/>
                    <a:pt x="148" y="170"/>
                  </a:cubicBezTo>
                  <a:cubicBezTo>
                    <a:pt x="139" y="175"/>
                    <a:pt x="129" y="178"/>
                    <a:pt x="118" y="178"/>
                  </a:cubicBezTo>
                  <a:cubicBezTo>
                    <a:pt x="107" y="178"/>
                    <a:pt x="99" y="175"/>
                    <a:pt x="89" y="170"/>
                  </a:cubicBezTo>
                  <a:cubicBezTo>
                    <a:pt x="80" y="164"/>
                    <a:pt x="72" y="157"/>
                    <a:pt x="67" y="148"/>
                  </a:cubicBezTo>
                  <a:cubicBezTo>
                    <a:pt x="62" y="139"/>
                    <a:pt x="59" y="129"/>
                    <a:pt x="59" y="118"/>
                  </a:cubicBezTo>
                  <a:lnTo>
                    <a:pt x="59" y="118"/>
                  </a:lnTo>
                  <a:cubicBezTo>
                    <a:pt x="59" y="108"/>
                    <a:pt x="62" y="98"/>
                    <a:pt x="67" y="89"/>
                  </a:cubicBezTo>
                  <a:cubicBezTo>
                    <a:pt x="73" y="80"/>
                    <a:pt x="79" y="73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100"/>
            <p:cNvSpPr/>
            <p:nvPr/>
          </p:nvSpPr>
          <p:spPr>
            <a:xfrm>
              <a:off x="5065713" y="360363"/>
              <a:ext cx="128587" cy="128587"/>
            </a:xfrm>
            <a:custGeom>
              <a:rect b="b" l="l" r="r" t="t"/>
              <a:pathLst>
                <a:path extrusionOk="0" h="356" w="357">
                  <a:moveTo>
                    <a:pt x="178" y="355"/>
                  </a:moveTo>
                  <a:lnTo>
                    <a:pt x="178" y="355"/>
                  </a:lnTo>
                  <a:cubicBezTo>
                    <a:pt x="211" y="355"/>
                    <a:pt x="239" y="349"/>
                    <a:pt x="267" y="332"/>
                  </a:cubicBezTo>
                  <a:cubicBezTo>
                    <a:pt x="296" y="316"/>
                    <a:pt x="316" y="295"/>
                    <a:pt x="332" y="267"/>
                  </a:cubicBezTo>
                  <a:cubicBezTo>
                    <a:pt x="349" y="238"/>
                    <a:pt x="356" y="211"/>
                    <a:pt x="356" y="178"/>
                  </a:cubicBezTo>
                  <a:cubicBezTo>
                    <a:pt x="356" y="145"/>
                    <a:pt x="349" y="117"/>
                    <a:pt x="332" y="89"/>
                  </a:cubicBezTo>
                  <a:cubicBezTo>
                    <a:pt x="316" y="61"/>
                    <a:pt x="296" y="40"/>
                    <a:pt x="267" y="24"/>
                  </a:cubicBezTo>
                  <a:cubicBezTo>
                    <a:pt x="239" y="8"/>
                    <a:pt x="211" y="0"/>
                    <a:pt x="178" y="0"/>
                  </a:cubicBezTo>
                  <a:cubicBezTo>
                    <a:pt x="145" y="0"/>
                    <a:pt x="117" y="8"/>
                    <a:pt x="89" y="24"/>
                  </a:cubicBezTo>
                  <a:cubicBezTo>
                    <a:pt x="61" y="40"/>
                    <a:pt x="40" y="61"/>
                    <a:pt x="24" y="89"/>
                  </a:cubicBezTo>
                  <a:cubicBezTo>
                    <a:pt x="8" y="117"/>
                    <a:pt x="0" y="145"/>
                    <a:pt x="0" y="178"/>
                  </a:cubicBezTo>
                  <a:lnTo>
                    <a:pt x="0" y="178"/>
                  </a:lnTo>
                  <a:cubicBezTo>
                    <a:pt x="0" y="211"/>
                    <a:pt x="8" y="238"/>
                    <a:pt x="24" y="267"/>
                  </a:cubicBezTo>
                  <a:cubicBezTo>
                    <a:pt x="40" y="295"/>
                    <a:pt x="61" y="315"/>
                    <a:pt x="89" y="332"/>
                  </a:cubicBezTo>
                  <a:cubicBezTo>
                    <a:pt x="117" y="348"/>
                    <a:pt x="145" y="355"/>
                    <a:pt x="178" y="355"/>
                  </a:cubicBezTo>
                  <a:close/>
                  <a:moveTo>
                    <a:pt x="178" y="89"/>
                  </a:moveTo>
                  <a:lnTo>
                    <a:pt x="178" y="89"/>
                  </a:lnTo>
                  <a:lnTo>
                    <a:pt x="178" y="89"/>
                  </a:lnTo>
                  <a:cubicBezTo>
                    <a:pt x="194" y="89"/>
                    <a:pt x="208" y="93"/>
                    <a:pt x="222" y="101"/>
                  </a:cubicBezTo>
                  <a:cubicBezTo>
                    <a:pt x="236" y="109"/>
                    <a:pt x="247" y="118"/>
                    <a:pt x="255" y="133"/>
                  </a:cubicBezTo>
                  <a:cubicBezTo>
                    <a:pt x="263" y="147"/>
                    <a:pt x="267" y="161"/>
                    <a:pt x="267" y="178"/>
                  </a:cubicBezTo>
                  <a:cubicBezTo>
                    <a:pt x="267" y="194"/>
                    <a:pt x="263" y="208"/>
                    <a:pt x="255" y="222"/>
                  </a:cubicBezTo>
                  <a:cubicBezTo>
                    <a:pt x="247" y="236"/>
                    <a:pt x="236" y="247"/>
                    <a:pt x="222" y="255"/>
                  </a:cubicBezTo>
                  <a:cubicBezTo>
                    <a:pt x="208" y="263"/>
                    <a:pt x="194" y="267"/>
                    <a:pt x="178" y="267"/>
                  </a:cubicBezTo>
                  <a:cubicBezTo>
                    <a:pt x="162" y="267"/>
                    <a:pt x="148" y="263"/>
                    <a:pt x="133" y="255"/>
                  </a:cubicBezTo>
                  <a:cubicBezTo>
                    <a:pt x="119" y="247"/>
                    <a:pt x="109" y="236"/>
                    <a:pt x="101" y="222"/>
                  </a:cubicBezTo>
                  <a:cubicBezTo>
                    <a:pt x="93" y="208"/>
                    <a:pt x="89" y="194"/>
                    <a:pt x="89" y="178"/>
                  </a:cubicBezTo>
                  <a:lnTo>
                    <a:pt x="89" y="178"/>
                  </a:lnTo>
                  <a:lnTo>
                    <a:pt x="89" y="178"/>
                  </a:lnTo>
                  <a:cubicBezTo>
                    <a:pt x="89" y="161"/>
                    <a:pt x="93" y="147"/>
                    <a:pt x="101" y="133"/>
                  </a:cubicBezTo>
                  <a:cubicBezTo>
                    <a:pt x="109" y="118"/>
                    <a:pt x="119" y="109"/>
                    <a:pt x="133" y="101"/>
                  </a:cubicBezTo>
                  <a:cubicBezTo>
                    <a:pt x="148" y="93"/>
                    <a:pt x="162" y="89"/>
                    <a:pt x="178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100"/>
            <p:cNvSpPr/>
            <p:nvPr/>
          </p:nvSpPr>
          <p:spPr>
            <a:xfrm>
              <a:off x="6591300" y="639763"/>
              <a:ext cx="80963" cy="80962"/>
            </a:xfrm>
            <a:custGeom>
              <a:rect b="b" l="l" r="r" t="t"/>
              <a:pathLst>
                <a:path extrusionOk="0" h="223" w="223">
                  <a:moveTo>
                    <a:pt x="111" y="0"/>
                  </a:moveTo>
                  <a:lnTo>
                    <a:pt x="111" y="0"/>
                  </a:lnTo>
                  <a:cubicBezTo>
                    <a:pt x="91" y="0"/>
                    <a:pt x="74" y="5"/>
                    <a:pt x="56" y="15"/>
                  </a:cubicBezTo>
                  <a:cubicBezTo>
                    <a:pt x="39" y="25"/>
                    <a:pt x="25" y="37"/>
                    <a:pt x="15" y="55"/>
                  </a:cubicBezTo>
                  <a:cubicBezTo>
                    <a:pt x="5" y="72"/>
                    <a:pt x="0" y="90"/>
                    <a:pt x="0" y="111"/>
                  </a:cubicBezTo>
                  <a:cubicBezTo>
                    <a:pt x="0" y="131"/>
                    <a:pt x="5" y="148"/>
                    <a:pt x="15" y="166"/>
                  </a:cubicBezTo>
                  <a:cubicBezTo>
                    <a:pt x="25" y="183"/>
                    <a:pt x="39" y="197"/>
                    <a:pt x="56" y="207"/>
                  </a:cubicBezTo>
                  <a:cubicBezTo>
                    <a:pt x="74" y="217"/>
                    <a:pt x="91" y="222"/>
                    <a:pt x="111" y="222"/>
                  </a:cubicBezTo>
                  <a:cubicBezTo>
                    <a:pt x="132" y="222"/>
                    <a:pt x="150" y="217"/>
                    <a:pt x="167" y="207"/>
                  </a:cubicBezTo>
                  <a:cubicBezTo>
                    <a:pt x="185" y="197"/>
                    <a:pt x="197" y="183"/>
                    <a:pt x="207" y="166"/>
                  </a:cubicBezTo>
                  <a:cubicBezTo>
                    <a:pt x="217" y="148"/>
                    <a:pt x="222" y="131"/>
                    <a:pt x="222" y="111"/>
                  </a:cubicBezTo>
                  <a:lnTo>
                    <a:pt x="222" y="111"/>
                  </a:lnTo>
                  <a:lnTo>
                    <a:pt x="222" y="111"/>
                  </a:lnTo>
                  <a:cubicBezTo>
                    <a:pt x="222" y="90"/>
                    <a:pt x="217" y="72"/>
                    <a:pt x="207" y="55"/>
                  </a:cubicBezTo>
                  <a:cubicBezTo>
                    <a:pt x="197" y="37"/>
                    <a:pt x="185" y="25"/>
                    <a:pt x="167" y="15"/>
                  </a:cubicBezTo>
                  <a:cubicBezTo>
                    <a:pt x="150" y="5"/>
                    <a:pt x="132" y="0"/>
                    <a:pt x="111" y="0"/>
                  </a:cubicBezTo>
                  <a:close/>
                  <a:moveTo>
                    <a:pt x="111" y="167"/>
                  </a:moveTo>
                  <a:lnTo>
                    <a:pt x="111" y="167"/>
                  </a:lnTo>
                  <a:cubicBezTo>
                    <a:pt x="101" y="167"/>
                    <a:pt x="92" y="164"/>
                    <a:pt x="83" y="159"/>
                  </a:cubicBezTo>
                  <a:cubicBezTo>
                    <a:pt x="74" y="154"/>
                    <a:pt x="68" y="148"/>
                    <a:pt x="63" y="139"/>
                  </a:cubicBezTo>
                  <a:cubicBezTo>
                    <a:pt x="58" y="130"/>
                    <a:pt x="55" y="121"/>
                    <a:pt x="55" y="111"/>
                  </a:cubicBezTo>
                  <a:cubicBezTo>
                    <a:pt x="55" y="101"/>
                    <a:pt x="58" y="92"/>
                    <a:pt x="63" y="83"/>
                  </a:cubicBezTo>
                  <a:cubicBezTo>
                    <a:pt x="68" y="74"/>
                    <a:pt x="74" y="68"/>
                    <a:pt x="83" y="63"/>
                  </a:cubicBezTo>
                  <a:cubicBezTo>
                    <a:pt x="92" y="57"/>
                    <a:pt x="101" y="55"/>
                    <a:pt x="111" y="55"/>
                  </a:cubicBezTo>
                  <a:cubicBezTo>
                    <a:pt x="121" y="55"/>
                    <a:pt x="130" y="57"/>
                    <a:pt x="139" y="63"/>
                  </a:cubicBezTo>
                  <a:cubicBezTo>
                    <a:pt x="148" y="68"/>
                    <a:pt x="154" y="74"/>
                    <a:pt x="159" y="83"/>
                  </a:cubicBezTo>
                  <a:cubicBezTo>
                    <a:pt x="165" y="92"/>
                    <a:pt x="167" y="101"/>
                    <a:pt x="167" y="111"/>
                  </a:cubicBezTo>
                  <a:lnTo>
                    <a:pt x="167" y="111"/>
                  </a:lnTo>
                  <a:lnTo>
                    <a:pt x="167" y="111"/>
                  </a:lnTo>
                  <a:cubicBezTo>
                    <a:pt x="167" y="121"/>
                    <a:pt x="165" y="130"/>
                    <a:pt x="159" y="139"/>
                  </a:cubicBezTo>
                  <a:cubicBezTo>
                    <a:pt x="154" y="148"/>
                    <a:pt x="148" y="154"/>
                    <a:pt x="139" y="159"/>
                  </a:cubicBezTo>
                  <a:cubicBezTo>
                    <a:pt x="130" y="164"/>
                    <a:pt x="121" y="167"/>
                    <a:pt x="111" y="1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100"/>
            <p:cNvSpPr/>
            <p:nvPr/>
          </p:nvSpPr>
          <p:spPr>
            <a:xfrm>
              <a:off x="4095750" y="285750"/>
              <a:ext cx="85725" cy="85725"/>
            </a:xfrm>
            <a:custGeom>
              <a:rect b="b" l="l" r="r" t="t"/>
              <a:pathLst>
                <a:path extrusionOk="0" h="238" w="238">
                  <a:moveTo>
                    <a:pt x="118" y="0"/>
                  </a:moveTo>
                  <a:lnTo>
                    <a:pt x="118" y="0"/>
                  </a:lnTo>
                  <a:lnTo>
                    <a:pt x="118" y="0"/>
                  </a:lnTo>
                  <a:cubicBezTo>
                    <a:pt x="96" y="0"/>
                    <a:pt x="78" y="5"/>
                    <a:pt x="59" y="16"/>
                  </a:cubicBezTo>
                  <a:cubicBezTo>
                    <a:pt x="40" y="27"/>
                    <a:pt x="27" y="40"/>
                    <a:pt x="16" y="59"/>
                  </a:cubicBezTo>
                  <a:cubicBezTo>
                    <a:pt x="5" y="78"/>
                    <a:pt x="0" y="96"/>
                    <a:pt x="0" y="118"/>
                  </a:cubicBezTo>
                  <a:cubicBezTo>
                    <a:pt x="0" y="140"/>
                    <a:pt x="5" y="158"/>
                    <a:pt x="16" y="177"/>
                  </a:cubicBezTo>
                  <a:cubicBezTo>
                    <a:pt x="27" y="195"/>
                    <a:pt x="40" y="210"/>
                    <a:pt x="59" y="221"/>
                  </a:cubicBezTo>
                  <a:cubicBezTo>
                    <a:pt x="78" y="232"/>
                    <a:pt x="96" y="237"/>
                    <a:pt x="118" y="237"/>
                  </a:cubicBezTo>
                  <a:cubicBezTo>
                    <a:pt x="140" y="237"/>
                    <a:pt x="158" y="232"/>
                    <a:pt x="177" y="221"/>
                  </a:cubicBezTo>
                  <a:cubicBezTo>
                    <a:pt x="196" y="210"/>
                    <a:pt x="210" y="195"/>
                    <a:pt x="221" y="177"/>
                  </a:cubicBezTo>
                  <a:cubicBezTo>
                    <a:pt x="232" y="158"/>
                    <a:pt x="237" y="140"/>
                    <a:pt x="237" y="118"/>
                  </a:cubicBezTo>
                  <a:lnTo>
                    <a:pt x="237" y="118"/>
                  </a:lnTo>
                  <a:lnTo>
                    <a:pt x="237" y="118"/>
                  </a:lnTo>
                  <a:cubicBezTo>
                    <a:pt x="237" y="96"/>
                    <a:pt x="232" y="78"/>
                    <a:pt x="221" y="59"/>
                  </a:cubicBezTo>
                  <a:cubicBezTo>
                    <a:pt x="210" y="40"/>
                    <a:pt x="196" y="27"/>
                    <a:pt x="177" y="16"/>
                  </a:cubicBezTo>
                  <a:cubicBezTo>
                    <a:pt x="158" y="5"/>
                    <a:pt x="140" y="0"/>
                    <a:pt x="118" y="0"/>
                  </a:cubicBezTo>
                  <a:close/>
                  <a:moveTo>
                    <a:pt x="118" y="177"/>
                  </a:moveTo>
                  <a:lnTo>
                    <a:pt x="118" y="177"/>
                  </a:lnTo>
                  <a:cubicBezTo>
                    <a:pt x="107" y="177"/>
                    <a:pt x="98" y="175"/>
                    <a:pt x="89" y="170"/>
                  </a:cubicBezTo>
                  <a:cubicBezTo>
                    <a:pt x="79" y="164"/>
                    <a:pt x="72" y="157"/>
                    <a:pt x="67" y="148"/>
                  </a:cubicBezTo>
                  <a:cubicBezTo>
                    <a:pt x="61" y="138"/>
                    <a:pt x="59" y="129"/>
                    <a:pt x="59" y="118"/>
                  </a:cubicBezTo>
                  <a:cubicBezTo>
                    <a:pt x="59" y="107"/>
                    <a:pt x="61" y="98"/>
                    <a:pt x="67" y="89"/>
                  </a:cubicBezTo>
                  <a:cubicBezTo>
                    <a:pt x="72" y="79"/>
                    <a:pt x="79" y="72"/>
                    <a:pt x="89" y="67"/>
                  </a:cubicBezTo>
                  <a:cubicBezTo>
                    <a:pt x="98" y="62"/>
                    <a:pt x="107" y="59"/>
                    <a:pt x="118" y="59"/>
                  </a:cubicBezTo>
                  <a:cubicBezTo>
                    <a:pt x="129" y="59"/>
                    <a:pt x="138" y="62"/>
                    <a:pt x="148" y="67"/>
                  </a:cubicBezTo>
                  <a:cubicBezTo>
                    <a:pt x="157" y="72"/>
                    <a:pt x="163" y="79"/>
                    <a:pt x="169" y="89"/>
                  </a:cubicBezTo>
                  <a:cubicBezTo>
                    <a:pt x="174" y="98"/>
                    <a:pt x="177" y="107"/>
                    <a:pt x="177" y="118"/>
                  </a:cubicBezTo>
                  <a:lnTo>
                    <a:pt x="177" y="118"/>
                  </a:lnTo>
                  <a:lnTo>
                    <a:pt x="177" y="118"/>
                  </a:lnTo>
                  <a:cubicBezTo>
                    <a:pt x="177" y="129"/>
                    <a:pt x="174" y="138"/>
                    <a:pt x="169" y="148"/>
                  </a:cubicBezTo>
                  <a:cubicBezTo>
                    <a:pt x="163" y="157"/>
                    <a:pt x="156" y="163"/>
                    <a:pt x="147" y="169"/>
                  </a:cubicBezTo>
                  <a:cubicBezTo>
                    <a:pt x="137" y="174"/>
                    <a:pt x="129" y="177"/>
                    <a:pt x="118" y="17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100"/>
            <p:cNvSpPr/>
            <p:nvPr/>
          </p:nvSpPr>
          <p:spPr>
            <a:xfrm>
              <a:off x="3419475" y="530225"/>
              <a:ext cx="85725" cy="85725"/>
            </a:xfrm>
            <a:custGeom>
              <a:rect b="b" l="l" r="r" t="t"/>
              <a:pathLst>
                <a:path extrusionOk="0" h="239" w="239">
                  <a:moveTo>
                    <a:pt x="238" y="120"/>
                  </a:moveTo>
                  <a:lnTo>
                    <a:pt x="238" y="120"/>
                  </a:lnTo>
                  <a:lnTo>
                    <a:pt x="238" y="119"/>
                  </a:lnTo>
                  <a:cubicBezTo>
                    <a:pt x="238" y="97"/>
                    <a:pt x="233" y="79"/>
                    <a:pt x="222" y="60"/>
                  </a:cubicBezTo>
                  <a:cubicBezTo>
                    <a:pt x="211" y="41"/>
                    <a:pt x="197" y="27"/>
                    <a:pt x="178" y="16"/>
                  </a:cubicBezTo>
                  <a:cubicBezTo>
                    <a:pt x="159" y="5"/>
                    <a:pt x="141" y="0"/>
                    <a:pt x="119" y="0"/>
                  </a:cubicBezTo>
                  <a:cubicBezTo>
                    <a:pt x="97" y="0"/>
                    <a:pt x="78" y="5"/>
                    <a:pt x="59" y="16"/>
                  </a:cubicBezTo>
                  <a:cubicBezTo>
                    <a:pt x="40" y="27"/>
                    <a:pt x="27" y="41"/>
                    <a:pt x="16" y="60"/>
                  </a:cubicBezTo>
                  <a:cubicBezTo>
                    <a:pt x="5" y="79"/>
                    <a:pt x="0" y="97"/>
                    <a:pt x="0" y="119"/>
                  </a:cubicBezTo>
                  <a:cubicBezTo>
                    <a:pt x="0" y="141"/>
                    <a:pt x="5" y="160"/>
                    <a:pt x="16" y="179"/>
                  </a:cubicBezTo>
                  <a:cubicBezTo>
                    <a:pt x="27" y="198"/>
                    <a:pt x="40" y="211"/>
                    <a:pt x="59" y="222"/>
                  </a:cubicBezTo>
                  <a:cubicBezTo>
                    <a:pt x="78" y="233"/>
                    <a:pt x="97" y="238"/>
                    <a:pt x="119" y="238"/>
                  </a:cubicBezTo>
                  <a:lnTo>
                    <a:pt x="119" y="238"/>
                  </a:lnTo>
                  <a:lnTo>
                    <a:pt x="119" y="238"/>
                  </a:lnTo>
                  <a:cubicBezTo>
                    <a:pt x="141" y="238"/>
                    <a:pt x="160" y="233"/>
                    <a:pt x="179" y="222"/>
                  </a:cubicBezTo>
                  <a:cubicBezTo>
                    <a:pt x="197" y="212"/>
                    <a:pt x="211" y="198"/>
                    <a:pt x="222" y="179"/>
                  </a:cubicBezTo>
                  <a:cubicBezTo>
                    <a:pt x="233" y="160"/>
                    <a:pt x="238" y="142"/>
                    <a:pt x="238" y="120"/>
                  </a:cubicBezTo>
                  <a:close/>
                  <a:moveTo>
                    <a:pt x="60" y="120"/>
                  </a:moveTo>
                  <a:lnTo>
                    <a:pt x="60" y="120"/>
                  </a:lnTo>
                  <a:lnTo>
                    <a:pt x="60" y="120"/>
                  </a:lnTo>
                  <a:cubicBezTo>
                    <a:pt x="60" y="109"/>
                    <a:pt x="62" y="99"/>
                    <a:pt x="68" y="90"/>
                  </a:cubicBezTo>
                  <a:cubicBezTo>
                    <a:pt x="73" y="80"/>
                    <a:pt x="80" y="74"/>
                    <a:pt x="90" y="69"/>
                  </a:cubicBezTo>
                  <a:cubicBezTo>
                    <a:pt x="99" y="63"/>
                    <a:pt x="108" y="61"/>
                    <a:pt x="119" y="61"/>
                  </a:cubicBezTo>
                  <a:cubicBezTo>
                    <a:pt x="130" y="61"/>
                    <a:pt x="140" y="63"/>
                    <a:pt x="149" y="69"/>
                  </a:cubicBezTo>
                  <a:cubicBezTo>
                    <a:pt x="158" y="74"/>
                    <a:pt x="165" y="80"/>
                    <a:pt x="171" y="90"/>
                  </a:cubicBezTo>
                  <a:cubicBezTo>
                    <a:pt x="176" y="99"/>
                    <a:pt x="179" y="109"/>
                    <a:pt x="179" y="120"/>
                  </a:cubicBezTo>
                  <a:lnTo>
                    <a:pt x="179" y="120"/>
                  </a:lnTo>
                  <a:lnTo>
                    <a:pt x="179" y="120"/>
                  </a:lnTo>
                  <a:lnTo>
                    <a:pt x="179" y="120"/>
                  </a:lnTo>
                  <a:cubicBezTo>
                    <a:pt x="179" y="131"/>
                    <a:pt x="176" y="139"/>
                    <a:pt x="171" y="149"/>
                  </a:cubicBezTo>
                  <a:cubicBezTo>
                    <a:pt x="165" y="158"/>
                    <a:pt x="158" y="165"/>
                    <a:pt x="149" y="171"/>
                  </a:cubicBezTo>
                  <a:cubicBezTo>
                    <a:pt x="140" y="176"/>
                    <a:pt x="130" y="179"/>
                    <a:pt x="119" y="179"/>
                  </a:cubicBezTo>
                  <a:cubicBezTo>
                    <a:pt x="108" y="179"/>
                    <a:pt x="99" y="176"/>
                    <a:pt x="90" y="171"/>
                  </a:cubicBezTo>
                  <a:cubicBezTo>
                    <a:pt x="80" y="165"/>
                    <a:pt x="73" y="158"/>
                    <a:pt x="68" y="149"/>
                  </a:cubicBezTo>
                  <a:cubicBezTo>
                    <a:pt x="62" y="139"/>
                    <a:pt x="60" y="131"/>
                    <a:pt x="60" y="12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100"/>
            <p:cNvSpPr/>
            <p:nvPr/>
          </p:nvSpPr>
          <p:spPr>
            <a:xfrm>
              <a:off x="3535363" y="34925"/>
              <a:ext cx="119062" cy="117475"/>
            </a:xfrm>
            <a:custGeom>
              <a:rect b="b" l="l" r="r" t="t"/>
              <a:pathLst>
                <a:path extrusionOk="0" h="326" w="330">
                  <a:moveTo>
                    <a:pt x="189" y="148"/>
                  </a:moveTo>
                  <a:lnTo>
                    <a:pt x="277" y="32"/>
                  </a:lnTo>
                  <a:lnTo>
                    <a:pt x="222" y="0"/>
                  </a:lnTo>
                  <a:lnTo>
                    <a:pt x="165" y="130"/>
                  </a:lnTo>
                  <a:lnTo>
                    <a:pt x="163" y="130"/>
                  </a:lnTo>
                  <a:lnTo>
                    <a:pt x="106" y="1"/>
                  </a:lnTo>
                  <a:lnTo>
                    <a:pt x="49" y="34"/>
                  </a:lnTo>
                  <a:lnTo>
                    <a:pt x="136" y="147"/>
                  </a:lnTo>
                  <a:lnTo>
                    <a:pt x="136" y="149"/>
                  </a:lnTo>
                  <a:lnTo>
                    <a:pt x="0" y="131"/>
                  </a:lnTo>
                  <a:lnTo>
                    <a:pt x="0" y="194"/>
                  </a:lnTo>
                  <a:lnTo>
                    <a:pt x="137" y="177"/>
                  </a:lnTo>
                  <a:lnTo>
                    <a:pt x="137" y="179"/>
                  </a:lnTo>
                  <a:lnTo>
                    <a:pt x="49" y="291"/>
                  </a:lnTo>
                  <a:lnTo>
                    <a:pt x="102" y="325"/>
                  </a:lnTo>
                  <a:lnTo>
                    <a:pt x="162" y="194"/>
                  </a:lnTo>
                  <a:lnTo>
                    <a:pt x="164" y="194"/>
                  </a:lnTo>
                  <a:lnTo>
                    <a:pt x="220" y="324"/>
                  </a:lnTo>
                  <a:lnTo>
                    <a:pt x="278" y="291"/>
                  </a:lnTo>
                  <a:lnTo>
                    <a:pt x="189" y="179"/>
                  </a:lnTo>
                  <a:lnTo>
                    <a:pt x="189" y="177"/>
                  </a:lnTo>
                  <a:lnTo>
                    <a:pt x="329" y="194"/>
                  </a:lnTo>
                  <a:lnTo>
                    <a:pt x="329" y="131"/>
                  </a:lnTo>
                  <a:lnTo>
                    <a:pt x="189" y="149"/>
                  </a:lnTo>
                  <a:lnTo>
                    <a:pt x="189" y="14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00"/>
            <p:cNvSpPr/>
            <p:nvPr/>
          </p:nvSpPr>
          <p:spPr>
            <a:xfrm>
              <a:off x="4633913" y="11113"/>
              <a:ext cx="68262" cy="68262"/>
            </a:xfrm>
            <a:custGeom>
              <a:rect b="b" l="l" r="r" t="t"/>
              <a:pathLst>
                <a:path extrusionOk="0" h="188" w="190">
                  <a:moveTo>
                    <a:pt x="79" y="102"/>
                  </a:moveTo>
                  <a:lnTo>
                    <a:pt x="28" y="167"/>
                  </a:lnTo>
                  <a:lnTo>
                    <a:pt x="58" y="187"/>
                  </a:lnTo>
                  <a:lnTo>
                    <a:pt x="93" y="112"/>
                  </a:lnTo>
                  <a:lnTo>
                    <a:pt x="94" y="112"/>
                  </a:lnTo>
                  <a:lnTo>
                    <a:pt x="126" y="186"/>
                  </a:lnTo>
                  <a:lnTo>
                    <a:pt x="159" y="167"/>
                  </a:lnTo>
                  <a:lnTo>
                    <a:pt x="108" y="103"/>
                  </a:lnTo>
                  <a:lnTo>
                    <a:pt x="108" y="102"/>
                  </a:lnTo>
                  <a:lnTo>
                    <a:pt x="189" y="112"/>
                  </a:lnTo>
                  <a:lnTo>
                    <a:pt x="189" y="75"/>
                  </a:lnTo>
                  <a:lnTo>
                    <a:pt x="108" y="86"/>
                  </a:lnTo>
                  <a:lnTo>
                    <a:pt x="108" y="85"/>
                  </a:lnTo>
                  <a:lnTo>
                    <a:pt x="159" y="18"/>
                  </a:lnTo>
                  <a:lnTo>
                    <a:pt x="127" y="0"/>
                  </a:lnTo>
                  <a:lnTo>
                    <a:pt x="95" y="75"/>
                  </a:lnTo>
                  <a:lnTo>
                    <a:pt x="93" y="75"/>
                  </a:lnTo>
                  <a:lnTo>
                    <a:pt x="60" y="1"/>
                  </a:lnTo>
                  <a:lnTo>
                    <a:pt x="28" y="19"/>
                  </a:lnTo>
                  <a:lnTo>
                    <a:pt x="78" y="84"/>
                  </a:lnTo>
                  <a:lnTo>
                    <a:pt x="78" y="85"/>
                  </a:lnTo>
                  <a:lnTo>
                    <a:pt x="0" y="75"/>
                  </a:lnTo>
                  <a:lnTo>
                    <a:pt x="0" y="112"/>
                  </a:lnTo>
                  <a:lnTo>
                    <a:pt x="79" y="101"/>
                  </a:lnTo>
                  <a:lnTo>
                    <a:pt x="79" y="102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00"/>
            <p:cNvSpPr/>
            <p:nvPr/>
          </p:nvSpPr>
          <p:spPr>
            <a:xfrm>
              <a:off x="6651625" y="95250"/>
              <a:ext cx="115888" cy="114300"/>
            </a:xfrm>
            <a:custGeom>
              <a:rect b="b" l="l" r="r" t="t"/>
              <a:pathLst>
                <a:path extrusionOk="0" h="319" w="324">
                  <a:moveTo>
                    <a:pt x="323" y="190"/>
                  </a:moveTo>
                  <a:lnTo>
                    <a:pt x="323" y="128"/>
                  </a:lnTo>
                  <a:lnTo>
                    <a:pt x="186" y="146"/>
                  </a:lnTo>
                  <a:lnTo>
                    <a:pt x="186" y="145"/>
                  </a:lnTo>
                  <a:lnTo>
                    <a:pt x="272" y="31"/>
                  </a:lnTo>
                  <a:lnTo>
                    <a:pt x="217" y="0"/>
                  </a:lnTo>
                  <a:lnTo>
                    <a:pt x="162" y="127"/>
                  </a:lnTo>
                  <a:lnTo>
                    <a:pt x="160" y="127"/>
                  </a:lnTo>
                  <a:lnTo>
                    <a:pt x="104" y="1"/>
                  </a:lnTo>
                  <a:lnTo>
                    <a:pt x="48" y="32"/>
                  </a:lnTo>
                  <a:lnTo>
                    <a:pt x="134" y="143"/>
                  </a:lnTo>
                  <a:lnTo>
                    <a:pt x="134" y="145"/>
                  </a:lnTo>
                  <a:lnTo>
                    <a:pt x="0" y="128"/>
                  </a:lnTo>
                  <a:lnTo>
                    <a:pt x="0" y="190"/>
                  </a:lnTo>
                  <a:lnTo>
                    <a:pt x="134" y="172"/>
                  </a:lnTo>
                  <a:lnTo>
                    <a:pt x="134" y="174"/>
                  </a:lnTo>
                  <a:lnTo>
                    <a:pt x="48" y="285"/>
                  </a:lnTo>
                  <a:lnTo>
                    <a:pt x="100" y="318"/>
                  </a:lnTo>
                  <a:lnTo>
                    <a:pt x="159" y="190"/>
                  </a:lnTo>
                  <a:lnTo>
                    <a:pt x="161" y="190"/>
                  </a:lnTo>
                  <a:lnTo>
                    <a:pt x="215" y="317"/>
                  </a:lnTo>
                  <a:lnTo>
                    <a:pt x="273" y="284"/>
                  </a:lnTo>
                  <a:lnTo>
                    <a:pt x="186" y="175"/>
                  </a:lnTo>
                  <a:lnTo>
                    <a:pt x="186" y="174"/>
                  </a:lnTo>
                  <a:lnTo>
                    <a:pt x="323" y="19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00"/>
            <p:cNvSpPr/>
            <p:nvPr/>
          </p:nvSpPr>
          <p:spPr>
            <a:xfrm>
              <a:off x="5759450" y="44450"/>
              <a:ext cx="100013" cy="100013"/>
            </a:xfrm>
            <a:custGeom>
              <a:rect b="b" l="l" r="r" t="t"/>
              <a:pathLst>
                <a:path extrusionOk="0" h="276" w="279">
                  <a:moveTo>
                    <a:pt x="160" y="125"/>
                  </a:moveTo>
                  <a:lnTo>
                    <a:pt x="235" y="27"/>
                  </a:lnTo>
                  <a:lnTo>
                    <a:pt x="188" y="0"/>
                  </a:lnTo>
                  <a:lnTo>
                    <a:pt x="140" y="110"/>
                  </a:lnTo>
                  <a:lnTo>
                    <a:pt x="138" y="110"/>
                  </a:lnTo>
                  <a:lnTo>
                    <a:pt x="89" y="1"/>
                  </a:lnTo>
                  <a:lnTo>
                    <a:pt x="42" y="29"/>
                  </a:lnTo>
                  <a:lnTo>
                    <a:pt x="116" y="124"/>
                  </a:lnTo>
                  <a:lnTo>
                    <a:pt x="116" y="126"/>
                  </a:lnTo>
                  <a:lnTo>
                    <a:pt x="0" y="111"/>
                  </a:lnTo>
                  <a:lnTo>
                    <a:pt x="0" y="164"/>
                  </a:lnTo>
                  <a:lnTo>
                    <a:pt x="116" y="150"/>
                  </a:lnTo>
                  <a:lnTo>
                    <a:pt x="116" y="151"/>
                  </a:lnTo>
                  <a:lnTo>
                    <a:pt x="42" y="247"/>
                  </a:lnTo>
                  <a:lnTo>
                    <a:pt x="87" y="275"/>
                  </a:lnTo>
                  <a:lnTo>
                    <a:pt x="137" y="164"/>
                  </a:lnTo>
                  <a:lnTo>
                    <a:pt x="139" y="164"/>
                  </a:lnTo>
                  <a:lnTo>
                    <a:pt x="186" y="274"/>
                  </a:lnTo>
                  <a:lnTo>
                    <a:pt x="236" y="246"/>
                  </a:lnTo>
                  <a:lnTo>
                    <a:pt x="160" y="152"/>
                  </a:lnTo>
                  <a:lnTo>
                    <a:pt x="160" y="150"/>
                  </a:lnTo>
                  <a:lnTo>
                    <a:pt x="278" y="164"/>
                  </a:lnTo>
                  <a:lnTo>
                    <a:pt x="278" y="111"/>
                  </a:lnTo>
                  <a:lnTo>
                    <a:pt x="160" y="127"/>
                  </a:lnTo>
                  <a:lnTo>
                    <a:pt x="160" y="12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00"/>
            <p:cNvSpPr/>
            <p:nvPr/>
          </p:nvSpPr>
          <p:spPr>
            <a:xfrm>
              <a:off x="2995613" y="3690938"/>
              <a:ext cx="919160" cy="895352"/>
            </a:xfrm>
            <a:custGeom>
              <a:rect b="b" l="l" r="r" t="t"/>
              <a:pathLst>
                <a:path extrusionOk="0" h="2486" w="2552">
                  <a:moveTo>
                    <a:pt x="2551" y="2485"/>
                  </a:moveTo>
                  <a:lnTo>
                    <a:pt x="1905" y="2485"/>
                  </a:lnTo>
                  <a:lnTo>
                    <a:pt x="1752" y="2037"/>
                  </a:lnTo>
                  <a:lnTo>
                    <a:pt x="799" y="2037"/>
                  </a:lnTo>
                  <a:lnTo>
                    <a:pt x="646" y="2485"/>
                  </a:lnTo>
                  <a:lnTo>
                    <a:pt x="0" y="2485"/>
                  </a:lnTo>
                  <a:lnTo>
                    <a:pt x="948" y="0"/>
                  </a:lnTo>
                  <a:lnTo>
                    <a:pt x="1603" y="0"/>
                  </a:lnTo>
                  <a:lnTo>
                    <a:pt x="2551" y="2485"/>
                  </a:lnTo>
                  <a:close/>
                  <a:moveTo>
                    <a:pt x="961" y="1565"/>
                  </a:moveTo>
                  <a:lnTo>
                    <a:pt x="1590" y="1565"/>
                  </a:lnTo>
                  <a:lnTo>
                    <a:pt x="1275" y="646"/>
                  </a:lnTo>
                  <a:lnTo>
                    <a:pt x="961" y="15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00"/>
            <p:cNvSpPr/>
            <p:nvPr/>
          </p:nvSpPr>
          <p:spPr>
            <a:xfrm>
              <a:off x="3992563" y="3690938"/>
              <a:ext cx="615951" cy="895352"/>
            </a:xfrm>
            <a:custGeom>
              <a:rect b="b" l="l" r="r" t="t"/>
              <a:pathLst>
                <a:path extrusionOk="0" h="2486" w="1711">
                  <a:moveTo>
                    <a:pt x="0" y="2485"/>
                  </a:moveTo>
                  <a:lnTo>
                    <a:pt x="0" y="0"/>
                  </a:lnTo>
                  <a:lnTo>
                    <a:pt x="601" y="0"/>
                  </a:lnTo>
                  <a:lnTo>
                    <a:pt x="601" y="1967"/>
                  </a:lnTo>
                  <a:lnTo>
                    <a:pt x="1710" y="1967"/>
                  </a:lnTo>
                  <a:lnTo>
                    <a:pt x="1710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00"/>
            <p:cNvSpPr/>
            <p:nvPr/>
          </p:nvSpPr>
          <p:spPr>
            <a:xfrm>
              <a:off x="4741863" y="3690938"/>
              <a:ext cx="615951" cy="895352"/>
            </a:xfrm>
            <a:custGeom>
              <a:rect b="b" l="l" r="r" t="t"/>
              <a:pathLst>
                <a:path extrusionOk="0" h="2486" w="1710">
                  <a:moveTo>
                    <a:pt x="0" y="2485"/>
                  </a:moveTo>
                  <a:lnTo>
                    <a:pt x="0" y="0"/>
                  </a:lnTo>
                  <a:lnTo>
                    <a:pt x="600" y="0"/>
                  </a:lnTo>
                  <a:lnTo>
                    <a:pt x="600" y="1967"/>
                  </a:lnTo>
                  <a:lnTo>
                    <a:pt x="1709" y="1967"/>
                  </a:lnTo>
                  <a:lnTo>
                    <a:pt x="1709" y="2485"/>
                  </a:lnTo>
                  <a:lnTo>
                    <a:pt x="0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00"/>
            <p:cNvSpPr/>
            <p:nvPr/>
          </p:nvSpPr>
          <p:spPr>
            <a:xfrm>
              <a:off x="5756275" y="3690938"/>
              <a:ext cx="215900" cy="895352"/>
            </a:xfrm>
            <a:custGeom>
              <a:rect b="b" l="l" r="r" t="t"/>
              <a:pathLst>
                <a:path extrusionOk="0" h="2486" w="601">
                  <a:moveTo>
                    <a:pt x="0" y="0"/>
                  </a:moveTo>
                  <a:lnTo>
                    <a:pt x="600" y="0"/>
                  </a:lnTo>
                  <a:lnTo>
                    <a:pt x="600" y="2485"/>
                  </a:lnTo>
                  <a:lnTo>
                    <a:pt x="0" y="2485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00"/>
            <p:cNvSpPr/>
            <p:nvPr/>
          </p:nvSpPr>
          <p:spPr>
            <a:xfrm>
              <a:off x="6157913" y="3690938"/>
              <a:ext cx="811210" cy="895352"/>
            </a:xfrm>
            <a:custGeom>
              <a:rect b="b" l="l" r="r" t="t"/>
              <a:pathLst>
                <a:path extrusionOk="0" h="2486" w="2253">
                  <a:moveTo>
                    <a:pt x="2252" y="2485"/>
                  </a:moveTo>
                  <a:lnTo>
                    <a:pt x="1789" y="2485"/>
                  </a:lnTo>
                  <a:lnTo>
                    <a:pt x="596" y="1035"/>
                  </a:lnTo>
                  <a:lnTo>
                    <a:pt x="596" y="2485"/>
                  </a:lnTo>
                  <a:lnTo>
                    <a:pt x="0" y="2485"/>
                  </a:lnTo>
                  <a:lnTo>
                    <a:pt x="0" y="0"/>
                  </a:lnTo>
                  <a:lnTo>
                    <a:pt x="463" y="0"/>
                  </a:lnTo>
                  <a:lnTo>
                    <a:pt x="1656" y="1425"/>
                  </a:lnTo>
                  <a:lnTo>
                    <a:pt x="1656" y="0"/>
                  </a:lnTo>
                  <a:lnTo>
                    <a:pt x="2252" y="0"/>
                  </a:lnTo>
                  <a:lnTo>
                    <a:pt x="2252" y="248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00"/>
            <p:cNvSpPr/>
            <p:nvPr/>
          </p:nvSpPr>
          <p:spPr>
            <a:xfrm>
              <a:off x="4773613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90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7" y="0"/>
                    <a:pt x="279" y="0"/>
                  </a:cubicBezTo>
                  <a:cubicBezTo>
                    <a:pt x="460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6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00"/>
            <p:cNvSpPr/>
            <p:nvPr/>
          </p:nvSpPr>
          <p:spPr>
            <a:xfrm>
              <a:off x="4976813" y="5232400"/>
              <a:ext cx="255586" cy="247650"/>
            </a:xfrm>
            <a:custGeom>
              <a:rect b="b" l="l" r="r" t="t"/>
              <a:pathLst>
                <a:path extrusionOk="0" h="690" w="708">
                  <a:moveTo>
                    <a:pt x="707" y="689"/>
                  </a:moveTo>
                  <a:lnTo>
                    <a:pt x="527" y="689"/>
                  </a:lnTo>
                  <a:lnTo>
                    <a:pt x="485" y="565"/>
                  </a:lnTo>
                  <a:lnTo>
                    <a:pt x="221" y="565"/>
                  </a:lnTo>
                  <a:lnTo>
                    <a:pt x="179" y="689"/>
                  </a:lnTo>
                  <a:lnTo>
                    <a:pt x="0" y="689"/>
                  </a:lnTo>
                  <a:lnTo>
                    <a:pt x="262" y="0"/>
                  </a:lnTo>
                  <a:lnTo>
                    <a:pt x="444" y="0"/>
                  </a:lnTo>
                  <a:lnTo>
                    <a:pt x="707" y="689"/>
                  </a:lnTo>
                  <a:close/>
                  <a:moveTo>
                    <a:pt x="265" y="434"/>
                  </a:moveTo>
                  <a:lnTo>
                    <a:pt x="440" y="434"/>
                  </a:lnTo>
                  <a:lnTo>
                    <a:pt x="352" y="179"/>
                  </a:lnTo>
                  <a:lnTo>
                    <a:pt x="265" y="43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00"/>
            <p:cNvSpPr/>
            <p:nvPr/>
          </p:nvSpPr>
          <p:spPr>
            <a:xfrm>
              <a:off x="5253038" y="5232400"/>
              <a:ext cx="171450" cy="247650"/>
            </a:xfrm>
            <a:custGeom>
              <a:rect b="b" l="l" r="r" t="t"/>
              <a:pathLst>
                <a:path extrusionOk="0" h="690" w="476">
                  <a:moveTo>
                    <a:pt x="0" y="689"/>
                  </a:moveTo>
                  <a:lnTo>
                    <a:pt x="0" y="0"/>
                  </a:lnTo>
                  <a:lnTo>
                    <a:pt x="167" y="0"/>
                  </a:lnTo>
                  <a:lnTo>
                    <a:pt x="167" y="545"/>
                  </a:lnTo>
                  <a:lnTo>
                    <a:pt x="475" y="545"/>
                  </a:lnTo>
                  <a:lnTo>
                    <a:pt x="475" y="689"/>
                  </a:lnTo>
                  <a:lnTo>
                    <a:pt x="0" y="68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00"/>
            <p:cNvSpPr/>
            <p:nvPr/>
          </p:nvSpPr>
          <p:spPr>
            <a:xfrm>
              <a:off x="5459413" y="5232400"/>
              <a:ext cx="180975" cy="247650"/>
            </a:xfrm>
            <a:custGeom>
              <a:rect b="b" l="l" r="r" t="t"/>
              <a:pathLst>
                <a:path extrusionOk="0" h="690" w="502">
                  <a:moveTo>
                    <a:pt x="446" y="405"/>
                  </a:moveTo>
                  <a:lnTo>
                    <a:pt x="166" y="405"/>
                  </a:lnTo>
                  <a:lnTo>
                    <a:pt x="166" y="545"/>
                  </a:lnTo>
                  <a:lnTo>
                    <a:pt x="501" y="545"/>
                  </a:lnTo>
                  <a:lnTo>
                    <a:pt x="501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1" y="0"/>
                  </a:lnTo>
                  <a:lnTo>
                    <a:pt x="501" y="143"/>
                  </a:lnTo>
                  <a:lnTo>
                    <a:pt x="166" y="143"/>
                  </a:lnTo>
                  <a:lnTo>
                    <a:pt x="166" y="274"/>
                  </a:lnTo>
                  <a:lnTo>
                    <a:pt x="446" y="274"/>
                  </a:lnTo>
                  <a:lnTo>
                    <a:pt x="446" y="40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00"/>
            <p:cNvSpPr/>
            <p:nvPr/>
          </p:nvSpPr>
          <p:spPr>
            <a:xfrm>
              <a:off x="5664200" y="5226050"/>
              <a:ext cx="200025" cy="258763"/>
            </a:xfrm>
            <a:custGeom>
              <a:rect b="b" l="l" r="r" t="t"/>
              <a:pathLst>
                <a:path extrusionOk="0" h="720" w="555">
                  <a:moveTo>
                    <a:pt x="91" y="499"/>
                  </a:moveTo>
                  <a:cubicBezTo>
                    <a:pt x="91" y="499"/>
                    <a:pt x="189" y="566"/>
                    <a:pt x="283" y="566"/>
                  </a:cubicBezTo>
                  <a:cubicBezTo>
                    <a:pt x="334" y="566"/>
                    <a:pt x="358" y="544"/>
                    <a:pt x="358" y="509"/>
                  </a:cubicBezTo>
                  <a:cubicBezTo>
                    <a:pt x="358" y="475"/>
                    <a:pt x="337" y="455"/>
                    <a:pt x="240" y="426"/>
                  </a:cubicBezTo>
                  <a:cubicBezTo>
                    <a:pt x="95" y="383"/>
                    <a:pt x="13" y="327"/>
                    <a:pt x="13" y="214"/>
                  </a:cubicBezTo>
                  <a:cubicBezTo>
                    <a:pt x="13" y="88"/>
                    <a:pt x="98" y="0"/>
                    <a:pt x="279" y="0"/>
                  </a:cubicBezTo>
                  <a:cubicBezTo>
                    <a:pt x="461" y="0"/>
                    <a:pt x="539" y="74"/>
                    <a:pt x="539" y="74"/>
                  </a:cubicBezTo>
                  <a:lnTo>
                    <a:pt x="449" y="209"/>
                  </a:lnTo>
                  <a:cubicBezTo>
                    <a:pt x="449" y="209"/>
                    <a:pt x="377" y="152"/>
                    <a:pt x="279" y="152"/>
                  </a:cubicBezTo>
                  <a:cubicBezTo>
                    <a:pt x="223" y="152"/>
                    <a:pt x="205" y="173"/>
                    <a:pt x="205" y="202"/>
                  </a:cubicBezTo>
                  <a:cubicBezTo>
                    <a:pt x="205" y="231"/>
                    <a:pt x="234" y="250"/>
                    <a:pt x="313" y="273"/>
                  </a:cubicBezTo>
                  <a:cubicBezTo>
                    <a:pt x="467" y="316"/>
                    <a:pt x="554" y="375"/>
                    <a:pt x="554" y="490"/>
                  </a:cubicBezTo>
                  <a:cubicBezTo>
                    <a:pt x="554" y="616"/>
                    <a:pt x="470" y="719"/>
                    <a:pt x="288" y="719"/>
                  </a:cubicBezTo>
                  <a:cubicBezTo>
                    <a:pt x="98" y="719"/>
                    <a:pt x="0" y="627"/>
                    <a:pt x="0" y="627"/>
                  </a:cubicBezTo>
                  <a:lnTo>
                    <a:pt x="91" y="49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00"/>
            <p:cNvSpPr/>
            <p:nvPr/>
          </p:nvSpPr>
          <p:spPr>
            <a:xfrm>
              <a:off x="5981700" y="5232400"/>
              <a:ext cx="227013" cy="247650"/>
            </a:xfrm>
            <a:custGeom>
              <a:rect b="b" l="l" r="r" t="t"/>
              <a:pathLst>
                <a:path extrusionOk="0" h="690" w="631">
                  <a:moveTo>
                    <a:pt x="166" y="288"/>
                  </a:moveTo>
                  <a:lnTo>
                    <a:pt x="427" y="0"/>
                  </a:lnTo>
                  <a:lnTo>
                    <a:pt x="630" y="0"/>
                  </a:lnTo>
                  <a:lnTo>
                    <a:pt x="630" y="15"/>
                  </a:lnTo>
                  <a:lnTo>
                    <a:pt x="377" y="295"/>
                  </a:lnTo>
                  <a:lnTo>
                    <a:pt x="630" y="673"/>
                  </a:lnTo>
                  <a:lnTo>
                    <a:pt x="630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6" y="528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6" y="0"/>
                  </a:lnTo>
                  <a:lnTo>
                    <a:pt x="166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00"/>
            <p:cNvSpPr/>
            <p:nvPr/>
          </p:nvSpPr>
          <p:spPr>
            <a:xfrm>
              <a:off x="6237288" y="5232400"/>
              <a:ext cx="60325" cy="247650"/>
            </a:xfrm>
            <a:custGeom>
              <a:rect b="b" l="l" r="r" t="t"/>
              <a:pathLst>
                <a:path extrusionOk="0" h="690" w="168">
                  <a:moveTo>
                    <a:pt x="0" y="0"/>
                  </a:moveTo>
                  <a:lnTo>
                    <a:pt x="167" y="0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00"/>
            <p:cNvSpPr/>
            <p:nvPr/>
          </p:nvSpPr>
          <p:spPr>
            <a:xfrm>
              <a:off x="6334125" y="5226050"/>
              <a:ext cx="212725" cy="260349"/>
            </a:xfrm>
            <a:custGeom>
              <a:rect b="b" l="l" r="r" t="t"/>
              <a:pathLst>
                <a:path extrusionOk="0" h="721" w="592">
                  <a:moveTo>
                    <a:pt x="591" y="635"/>
                  </a:moveTo>
                  <a:cubicBezTo>
                    <a:pt x="591" y="635"/>
                    <a:pt x="517" y="720"/>
                    <a:pt x="355" y="720"/>
                  </a:cubicBezTo>
                  <a:cubicBezTo>
                    <a:pt x="132" y="720"/>
                    <a:pt x="0" y="557"/>
                    <a:pt x="0" y="359"/>
                  </a:cubicBezTo>
                  <a:cubicBezTo>
                    <a:pt x="0" y="162"/>
                    <a:pt x="132" y="0"/>
                    <a:pt x="355" y="0"/>
                  </a:cubicBezTo>
                  <a:cubicBezTo>
                    <a:pt x="517" y="0"/>
                    <a:pt x="591" y="84"/>
                    <a:pt x="591" y="84"/>
                  </a:cubicBezTo>
                  <a:lnTo>
                    <a:pt x="496" y="211"/>
                  </a:lnTo>
                  <a:cubicBezTo>
                    <a:pt x="496" y="211"/>
                    <a:pt x="449" y="160"/>
                    <a:pt x="358" y="160"/>
                  </a:cubicBezTo>
                  <a:cubicBezTo>
                    <a:pt x="250" y="160"/>
                    <a:pt x="173" y="240"/>
                    <a:pt x="173" y="359"/>
                  </a:cubicBezTo>
                  <a:cubicBezTo>
                    <a:pt x="173" y="479"/>
                    <a:pt x="250" y="559"/>
                    <a:pt x="358" y="559"/>
                  </a:cubicBezTo>
                  <a:cubicBezTo>
                    <a:pt x="449" y="559"/>
                    <a:pt x="496" y="507"/>
                    <a:pt x="496" y="507"/>
                  </a:cubicBezTo>
                  <a:lnTo>
                    <a:pt x="591" y="63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00"/>
            <p:cNvSpPr/>
            <p:nvPr/>
          </p:nvSpPr>
          <p:spPr>
            <a:xfrm>
              <a:off x="6577013" y="5232400"/>
              <a:ext cx="227011" cy="247650"/>
            </a:xfrm>
            <a:custGeom>
              <a:rect b="b" l="l" r="r" t="t"/>
              <a:pathLst>
                <a:path extrusionOk="0" h="690" w="632">
                  <a:moveTo>
                    <a:pt x="167" y="288"/>
                  </a:moveTo>
                  <a:lnTo>
                    <a:pt x="428" y="0"/>
                  </a:lnTo>
                  <a:lnTo>
                    <a:pt x="631" y="0"/>
                  </a:lnTo>
                  <a:lnTo>
                    <a:pt x="631" y="15"/>
                  </a:lnTo>
                  <a:lnTo>
                    <a:pt x="377" y="295"/>
                  </a:lnTo>
                  <a:lnTo>
                    <a:pt x="631" y="673"/>
                  </a:lnTo>
                  <a:lnTo>
                    <a:pt x="631" y="689"/>
                  </a:lnTo>
                  <a:lnTo>
                    <a:pt x="442" y="689"/>
                  </a:lnTo>
                  <a:lnTo>
                    <a:pt x="263" y="420"/>
                  </a:lnTo>
                  <a:lnTo>
                    <a:pt x="167" y="528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167" y="0"/>
                  </a:lnTo>
                  <a:lnTo>
                    <a:pt x="167" y="288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00"/>
            <p:cNvSpPr/>
            <p:nvPr/>
          </p:nvSpPr>
          <p:spPr>
            <a:xfrm>
              <a:off x="6804025" y="5226050"/>
              <a:ext cx="255588" cy="260349"/>
            </a:xfrm>
            <a:custGeom>
              <a:rect b="b" l="l" r="r" t="t"/>
              <a:pathLst>
                <a:path extrusionOk="0" h="721" w="708">
                  <a:moveTo>
                    <a:pt x="0" y="359"/>
                  </a:moveTo>
                  <a:cubicBezTo>
                    <a:pt x="0" y="162"/>
                    <a:pt x="146" y="0"/>
                    <a:pt x="353" y="0"/>
                  </a:cubicBezTo>
                  <a:cubicBezTo>
                    <a:pt x="561" y="0"/>
                    <a:pt x="707" y="162"/>
                    <a:pt x="707" y="359"/>
                  </a:cubicBezTo>
                  <a:cubicBezTo>
                    <a:pt x="707" y="557"/>
                    <a:pt x="563" y="720"/>
                    <a:pt x="353" y="720"/>
                  </a:cubicBezTo>
                  <a:cubicBezTo>
                    <a:pt x="143" y="720"/>
                    <a:pt x="0" y="557"/>
                    <a:pt x="0" y="359"/>
                  </a:cubicBezTo>
                  <a:close/>
                  <a:moveTo>
                    <a:pt x="535" y="359"/>
                  </a:moveTo>
                  <a:cubicBezTo>
                    <a:pt x="535" y="240"/>
                    <a:pt x="456" y="161"/>
                    <a:pt x="353" y="161"/>
                  </a:cubicBezTo>
                  <a:cubicBezTo>
                    <a:pt x="251" y="161"/>
                    <a:pt x="172" y="240"/>
                    <a:pt x="172" y="359"/>
                  </a:cubicBezTo>
                  <a:cubicBezTo>
                    <a:pt x="172" y="479"/>
                    <a:pt x="254" y="558"/>
                    <a:pt x="353" y="558"/>
                  </a:cubicBezTo>
                  <a:cubicBezTo>
                    <a:pt x="453" y="558"/>
                    <a:pt x="535" y="479"/>
                    <a:pt x="535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00"/>
            <p:cNvSpPr/>
            <p:nvPr/>
          </p:nvSpPr>
          <p:spPr>
            <a:xfrm>
              <a:off x="7096125" y="5232400"/>
              <a:ext cx="182564" cy="247650"/>
            </a:xfrm>
            <a:custGeom>
              <a:rect b="b" l="l" r="r" t="t"/>
              <a:pathLst>
                <a:path extrusionOk="0" h="690" w="506">
                  <a:moveTo>
                    <a:pt x="447" y="406"/>
                  </a:moveTo>
                  <a:lnTo>
                    <a:pt x="166" y="406"/>
                  </a:lnTo>
                  <a:lnTo>
                    <a:pt x="166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5" y="0"/>
                  </a:lnTo>
                  <a:lnTo>
                    <a:pt x="505" y="143"/>
                  </a:lnTo>
                  <a:lnTo>
                    <a:pt x="166" y="143"/>
                  </a:lnTo>
                  <a:lnTo>
                    <a:pt x="166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00"/>
            <p:cNvSpPr/>
            <p:nvPr/>
          </p:nvSpPr>
          <p:spPr>
            <a:xfrm>
              <a:off x="7318375" y="5232400"/>
              <a:ext cx="182563" cy="247650"/>
            </a:xfrm>
            <a:custGeom>
              <a:rect b="b" l="l" r="r" t="t"/>
              <a:pathLst>
                <a:path extrusionOk="0" h="690" w="507">
                  <a:moveTo>
                    <a:pt x="447" y="406"/>
                  </a:moveTo>
                  <a:lnTo>
                    <a:pt x="167" y="406"/>
                  </a:lnTo>
                  <a:lnTo>
                    <a:pt x="167" y="689"/>
                  </a:lnTo>
                  <a:lnTo>
                    <a:pt x="0" y="689"/>
                  </a:lnTo>
                  <a:lnTo>
                    <a:pt x="0" y="0"/>
                  </a:lnTo>
                  <a:lnTo>
                    <a:pt x="506" y="0"/>
                  </a:lnTo>
                  <a:lnTo>
                    <a:pt x="506" y="143"/>
                  </a:lnTo>
                  <a:lnTo>
                    <a:pt x="167" y="143"/>
                  </a:lnTo>
                  <a:lnTo>
                    <a:pt x="167" y="275"/>
                  </a:lnTo>
                  <a:lnTo>
                    <a:pt x="447" y="275"/>
                  </a:lnTo>
                  <a:lnTo>
                    <a:pt x="447" y="40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00"/>
            <p:cNvSpPr/>
            <p:nvPr/>
          </p:nvSpPr>
          <p:spPr>
            <a:xfrm>
              <a:off x="7600950" y="5226050"/>
              <a:ext cx="190501" cy="253999"/>
            </a:xfrm>
            <a:custGeom>
              <a:rect b="b" l="l" r="r" t="t"/>
              <a:pathLst>
                <a:path extrusionOk="0" h="705" w="530">
                  <a:moveTo>
                    <a:pt x="18" y="583"/>
                  </a:moveTo>
                  <a:lnTo>
                    <a:pt x="274" y="341"/>
                  </a:lnTo>
                  <a:cubicBezTo>
                    <a:pt x="310" y="306"/>
                    <a:pt x="322" y="284"/>
                    <a:pt x="322" y="244"/>
                  </a:cubicBezTo>
                  <a:cubicBezTo>
                    <a:pt x="322" y="205"/>
                    <a:pt x="288" y="163"/>
                    <a:pt x="228" y="163"/>
                  </a:cubicBezTo>
                  <a:cubicBezTo>
                    <a:pt x="168" y="163"/>
                    <a:pt x="133" y="189"/>
                    <a:pt x="87" y="225"/>
                  </a:cubicBezTo>
                  <a:lnTo>
                    <a:pt x="0" y="92"/>
                  </a:lnTo>
                  <a:cubicBezTo>
                    <a:pt x="0" y="92"/>
                    <a:pt x="91" y="0"/>
                    <a:pt x="251" y="0"/>
                  </a:cubicBezTo>
                  <a:cubicBezTo>
                    <a:pt x="427" y="0"/>
                    <a:pt x="524" y="104"/>
                    <a:pt x="524" y="222"/>
                  </a:cubicBezTo>
                  <a:cubicBezTo>
                    <a:pt x="524" y="298"/>
                    <a:pt x="502" y="358"/>
                    <a:pt x="444" y="412"/>
                  </a:cubicBezTo>
                  <a:lnTo>
                    <a:pt x="284" y="560"/>
                  </a:lnTo>
                  <a:lnTo>
                    <a:pt x="529" y="560"/>
                  </a:lnTo>
                  <a:lnTo>
                    <a:pt x="529" y="704"/>
                  </a:lnTo>
                  <a:lnTo>
                    <a:pt x="18" y="704"/>
                  </a:lnTo>
                  <a:lnTo>
                    <a:pt x="18" y="583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00"/>
            <p:cNvSpPr/>
            <p:nvPr/>
          </p:nvSpPr>
          <p:spPr>
            <a:xfrm>
              <a:off x="7823200" y="5226050"/>
              <a:ext cx="231775" cy="258763"/>
            </a:xfrm>
            <a:custGeom>
              <a:rect b="b" l="l" r="r" t="t"/>
              <a:pathLst>
                <a:path extrusionOk="0" h="720" w="642">
                  <a:moveTo>
                    <a:pt x="0" y="359"/>
                  </a:moveTo>
                  <a:cubicBezTo>
                    <a:pt x="0" y="170"/>
                    <a:pt x="104" y="0"/>
                    <a:pt x="320" y="0"/>
                  </a:cubicBezTo>
                  <a:cubicBezTo>
                    <a:pt x="536" y="0"/>
                    <a:pt x="641" y="170"/>
                    <a:pt x="641" y="359"/>
                  </a:cubicBezTo>
                  <a:cubicBezTo>
                    <a:pt x="641" y="549"/>
                    <a:pt x="537" y="719"/>
                    <a:pt x="320" y="719"/>
                  </a:cubicBezTo>
                  <a:cubicBezTo>
                    <a:pt x="103" y="719"/>
                    <a:pt x="0" y="549"/>
                    <a:pt x="0" y="359"/>
                  </a:cubicBezTo>
                  <a:close/>
                  <a:moveTo>
                    <a:pt x="468" y="359"/>
                  </a:moveTo>
                  <a:cubicBezTo>
                    <a:pt x="468" y="240"/>
                    <a:pt x="418" y="161"/>
                    <a:pt x="320" y="161"/>
                  </a:cubicBezTo>
                  <a:cubicBezTo>
                    <a:pt x="222" y="161"/>
                    <a:pt x="172" y="240"/>
                    <a:pt x="172" y="359"/>
                  </a:cubicBezTo>
                  <a:cubicBezTo>
                    <a:pt x="172" y="479"/>
                    <a:pt x="221" y="558"/>
                    <a:pt x="320" y="558"/>
                  </a:cubicBezTo>
                  <a:cubicBezTo>
                    <a:pt x="419" y="558"/>
                    <a:pt x="468" y="479"/>
                    <a:pt x="468" y="35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00"/>
            <p:cNvSpPr/>
            <p:nvPr/>
          </p:nvSpPr>
          <p:spPr>
            <a:xfrm>
              <a:off x="8075613" y="5232400"/>
              <a:ext cx="111125" cy="247650"/>
            </a:xfrm>
            <a:custGeom>
              <a:rect b="b" l="l" r="r" t="t"/>
              <a:pathLst>
                <a:path extrusionOk="0" h="690" w="307">
                  <a:moveTo>
                    <a:pt x="0" y="0"/>
                  </a:moveTo>
                  <a:lnTo>
                    <a:pt x="306" y="0"/>
                  </a:lnTo>
                  <a:lnTo>
                    <a:pt x="306" y="689"/>
                  </a:lnTo>
                  <a:lnTo>
                    <a:pt x="140" y="689"/>
                  </a:lnTo>
                  <a:lnTo>
                    <a:pt x="140" y="143"/>
                  </a:lnTo>
                  <a:lnTo>
                    <a:pt x="0" y="143"/>
                  </a:ln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00"/>
            <p:cNvSpPr/>
            <p:nvPr/>
          </p:nvSpPr>
          <p:spPr>
            <a:xfrm>
              <a:off x="8223250" y="5229225"/>
              <a:ext cx="206375" cy="255587"/>
            </a:xfrm>
            <a:custGeom>
              <a:rect b="b" l="l" r="r" t="t"/>
              <a:pathLst>
                <a:path extrusionOk="0" h="709" w="573">
                  <a:moveTo>
                    <a:pt x="378" y="435"/>
                  </a:moveTo>
                  <a:lnTo>
                    <a:pt x="378" y="412"/>
                  </a:lnTo>
                  <a:cubicBezTo>
                    <a:pt x="346" y="440"/>
                    <a:pt x="303" y="455"/>
                    <a:pt x="251" y="455"/>
                  </a:cubicBezTo>
                  <a:cubicBezTo>
                    <a:pt x="103" y="455"/>
                    <a:pt x="0" y="382"/>
                    <a:pt x="0" y="240"/>
                  </a:cubicBezTo>
                  <a:cubicBezTo>
                    <a:pt x="0" y="98"/>
                    <a:pt x="123" y="0"/>
                    <a:pt x="275" y="0"/>
                  </a:cubicBezTo>
                  <a:cubicBezTo>
                    <a:pt x="427" y="0"/>
                    <a:pt x="572" y="92"/>
                    <a:pt x="572" y="332"/>
                  </a:cubicBezTo>
                  <a:cubicBezTo>
                    <a:pt x="572" y="555"/>
                    <a:pt x="466" y="708"/>
                    <a:pt x="271" y="708"/>
                  </a:cubicBezTo>
                  <a:cubicBezTo>
                    <a:pt x="109" y="708"/>
                    <a:pt x="37" y="628"/>
                    <a:pt x="37" y="628"/>
                  </a:cubicBezTo>
                  <a:lnTo>
                    <a:pt x="126" y="494"/>
                  </a:lnTo>
                  <a:cubicBezTo>
                    <a:pt x="176" y="537"/>
                    <a:pt x="205" y="551"/>
                    <a:pt x="270" y="551"/>
                  </a:cubicBezTo>
                  <a:cubicBezTo>
                    <a:pt x="336" y="551"/>
                    <a:pt x="378" y="514"/>
                    <a:pt x="378" y="435"/>
                  </a:cubicBezTo>
                  <a:close/>
                  <a:moveTo>
                    <a:pt x="378" y="243"/>
                  </a:moveTo>
                  <a:lnTo>
                    <a:pt x="378" y="239"/>
                  </a:lnTo>
                  <a:cubicBezTo>
                    <a:pt x="378" y="188"/>
                    <a:pt x="343" y="149"/>
                    <a:pt x="279" y="149"/>
                  </a:cubicBezTo>
                  <a:cubicBezTo>
                    <a:pt x="216" y="149"/>
                    <a:pt x="180" y="188"/>
                    <a:pt x="180" y="238"/>
                  </a:cubicBezTo>
                  <a:cubicBezTo>
                    <a:pt x="180" y="288"/>
                    <a:pt x="217" y="326"/>
                    <a:pt x="279" y="326"/>
                  </a:cubicBezTo>
                  <a:cubicBezTo>
                    <a:pt x="341" y="326"/>
                    <a:pt x="376" y="289"/>
                    <a:pt x="378" y="24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00"/>
            <p:cNvSpPr/>
            <p:nvPr/>
          </p:nvSpPr>
          <p:spPr>
            <a:xfrm>
              <a:off x="1689100" y="5072063"/>
              <a:ext cx="2657483" cy="609598"/>
            </a:xfrm>
            <a:custGeom>
              <a:rect b="b" l="l" r="r" t="t"/>
              <a:pathLst>
                <a:path extrusionOk="0" h="1692" w="7380">
                  <a:moveTo>
                    <a:pt x="7279" y="505"/>
                  </a:moveTo>
                  <a:lnTo>
                    <a:pt x="7260" y="505"/>
                  </a:lnTo>
                  <a:lnTo>
                    <a:pt x="7260" y="528"/>
                  </a:lnTo>
                  <a:lnTo>
                    <a:pt x="7279" y="528"/>
                  </a:lnTo>
                  <a:cubicBezTo>
                    <a:pt x="7288" y="528"/>
                    <a:pt x="7294" y="525"/>
                    <a:pt x="7294" y="517"/>
                  </a:cubicBezTo>
                  <a:cubicBezTo>
                    <a:pt x="7294" y="510"/>
                    <a:pt x="7289" y="505"/>
                    <a:pt x="7279" y="505"/>
                  </a:cubicBezTo>
                  <a:close/>
                  <a:moveTo>
                    <a:pt x="7236" y="482"/>
                  </a:moveTo>
                  <a:lnTo>
                    <a:pt x="7279" y="482"/>
                  </a:lnTo>
                  <a:cubicBezTo>
                    <a:pt x="7303" y="482"/>
                    <a:pt x="7319" y="495"/>
                    <a:pt x="7319" y="516"/>
                  </a:cubicBezTo>
                  <a:lnTo>
                    <a:pt x="7319" y="516"/>
                  </a:lnTo>
                  <a:cubicBezTo>
                    <a:pt x="7319" y="516"/>
                    <a:pt x="7319" y="516"/>
                    <a:pt x="7319" y="517"/>
                  </a:cubicBezTo>
                  <a:cubicBezTo>
                    <a:pt x="7319" y="522"/>
                    <a:pt x="7318" y="527"/>
                    <a:pt x="7315" y="532"/>
                  </a:cubicBezTo>
                  <a:cubicBezTo>
                    <a:pt x="7312" y="537"/>
                    <a:pt x="7309" y="541"/>
                    <a:pt x="7304" y="544"/>
                  </a:cubicBezTo>
                  <a:cubicBezTo>
                    <a:pt x="7304" y="544"/>
                    <a:pt x="7304" y="544"/>
                    <a:pt x="7303" y="544"/>
                  </a:cubicBezTo>
                  <a:lnTo>
                    <a:pt x="7321" y="569"/>
                  </a:lnTo>
                  <a:lnTo>
                    <a:pt x="7321" y="574"/>
                  </a:lnTo>
                  <a:lnTo>
                    <a:pt x="7296" y="574"/>
                  </a:lnTo>
                  <a:lnTo>
                    <a:pt x="7279" y="550"/>
                  </a:lnTo>
                  <a:lnTo>
                    <a:pt x="7260" y="550"/>
                  </a:lnTo>
                  <a:lnTo>
                    <a:pt x="7260" y="574"/>
                  </a:lnTo>
                  <a:lnTo>
                    <a:pt x="7236" y="574"/>
                  </a:lnTo>
                  <a:lnTo>
                    <a:pt x="7236" y="482"/>
                  </a:lnTo>
                  <a:close/>
                  <a:moveTo>
                    <a:pt x="7359" y="530"/>
                  </a:moveTo>
                  <a:cubicBezTo>
                    <a:pt x="7359" y="481"/>
                    <a:pt x="7325" y="444"/>
                    <a:pt x="7276" y="444"/>
                  </a:cubicBezTo>
                  <a:cubicBezTo>
                    <a:pt x="7226" y="444"/>
                    <a:pt x="7195" y="480"/>
                    <a:pt x="7195" y="530"/>
                  </a:cubicBezTo>
                  <a:cubicBezTo>
                    <a:pt x="7195" y="581"/>
                    <a:pt x="7227" y="616"/>
                    <a:pt x="7276" y="616"/>
                  </a:cubicBezTo>
                  <a:cubicBezTo>
                    <a:pt x="7325" y="616"/>
                    <a:pt x="7359" y="579"/>
                    <a:pt x="7359" y="530"/>
                  </a:cubicBezTo>
                  <a:close/>
                  <a:moveTo>
                    <a:pt x="7379" y="530"/>
                  </a:moveTo>
                  <a:cubicBezTo>
                    <a:pt x="7379" y="588"/>
                    <a:pt x="7340" y="636"/>
                    <a:pt x="7276" y="636"/>
                  </a:cubicBezTo>
                  <a:cubicBezTo>
                    <a:pt x="7212" y="636"/>
                    <a:pt x="7174" y="587"/>
                    <a:pt x="7174" y="530"/>
                  </a:cubicBezTo>
                  <a:cubicBezTo>
                    <a:pt x="7174" y="473"/>
                    <a:pt x="7212" y="424"/>
                    <a:pt x="7276" y="424"/>
                  </a:cubicBezTo>
                  <a:cubicBezTo>
                    <a:pt x="7340" y="424"/>
                    <a:pt x="7379" y="473"/>
                    <a:pt x="7379" y="530"/>
                  </a:cubicBezTo>
                  <a:close/>
                  <a:moveTo>
                    <a:pt x="1618" y="735"/>
                  </a:moveTo>
                  <a:lnTo>
                    <a:pt x="1420" y="850"/>
                  </a:lnTo>
                  <a:lnTo>
                    <a:pt x="1618" y="964"/>
                  </a:lnTo>
                  <a:lnTo>
                    <a:pt x="1618" y="964"/>
                  </a:lnTo>
                  <a:lnTo>
                    <a:pt x="1618" y="964"/>
                  </a:lnTo>
                  <a:cubicBezTo>
                    <a:pt x="1635" y="974"/>
                    <a:pt x="1646" y="986"/>
                    <a:pt x="1656" y="1002"/>
                  </a:cubicBezTo>
                  <a:cubicBezTo>
                    <a:pt x="1665" y="1019"/>
                    <a:pt x="1670" y="1036"/>
                    <a:pt x="1670" y="1055"/>
                  </a:cubicBezTo>
                  <a:cubicBezTo>
                    <a:pt x="1670" y="1075"/>
                    <a:pt x="1665" y="1091"/>
                    <a:pt x="1656" y="1107"/>
                  </a:cubicBezTo>
                  <a:cubicBezTo>
                    <a:pt x="1646" y="1124"/>
                    <a:pt x="1635" y="1135"/>
                    <a:pt x="1618" y="1145"/>
                  </a:cubicBezTo>
                  <a:cubicBezTo>
                    <a:pt x="1601" y="1155"/>
                    <a:pt x="1585" y="1159"/>
                    <a:pt x="1566" y="1159"/>
                  </a:cubicBezTo>
                  <a:cubicBezTo>
                    <a:pt x="1547" y="1159"/>
                    <a:pt x="1530" y="1155"/>
                    <a:pt x="1514" y="1145"/>
                  </a:cubicBezTo>
                  <a:lnTo>
                    <a:pt x="1159" y="940"/>
                  </a:lnTo>
                  <a:lnTo>
                    <a:pt x="1159" y="940"/>
                  </a:lnTo>
                  <a:cubicBezTo>
                    <a:pt x="1158" y="939"/>
                    <a:pt x="1158" y="939"/>
                    <a:pt x="1158" y="939"/>
                  </a:cubicBezTo>
                  <a:cubicBezTo>
                    <a:pt x="1141" y="930"/>
                    <a:pt x="1129" y="918"/>
                    <a:pt x="1120" y="901"/>
                  </a:cubicBezTo>
                  <a:cubicBezTo>
                    <a:pt x="1116" y="894"/>
                    <a:pt x="1113" y="888"/>
                    <a:pt x="1111" y="880"/>
                  </a:cubicBezTo>
                  <a:lnTo>
                    <a:pt x="1111" y="880"/>
                  </a:lnTo>
                  <a:cubicBezTo>
                    <a:pt x="1108" y="870"/>
                    <a:pt x="1106" y="861"/>
                    <a:pt x="1106" y="850"/>
                  </a:cubicBezTo>
                  <a:cubicBezTo>
                    <a:pt x="1106" y="849"/>
                    <a:pt x="1106" y="848"/>
                    <a:pt x="1106" y="846"/>
                  </a:cubicBezTo>
                  <a:lnTo>
                    <a:pt x="1106" y="846"/>
                  </a:lnTo>
                  <a:cubicBezTo>
                    <a:pt x="1107" y="837"/>
                    <a:pt x="1108" y="830"/>
                    <a:pt x="1110" y="821"/>
                  </a:cubicBezTo>
                  <a:lnTo>
                    <a:pt x="1110" y="821"/>
                  </a:lnTo>
                  <a:cubicBezTo>
                    <a:pt x="1113" y="812"/>
                    <a:pt x="1116" y="805"/>
                    <a:pt x="1120" y="797"/>
                  </a:cubicBezTo>
                  <a:cubicBezTo>
                    <a:pt x="1130" y="780"/>
                    <a:pt x="1142" y="768"/>
                    <a:pt x="1159" y="758"/>
                  </a:cubicBezTo>
                  <a:lnTo>
                    <a:pt x="1514" y="554"/>
                  </a:lnTo>
                  <a:lnTo>
                    <a:pt x="1514" y="554"/>
                  </a:lnTo>
                  <a:cubicBezTo>
                    <a:pt x="1530" y="544"/>
                    <a:pt x="1547" y="540"/>
                    <a:pt x="1566" y="540"/>
                  </a:cubicBezTo>
                  <a:cubicBezTo>
                    <a:pt x="1585" y="540"/>
                    <a:pt x="1601" y="545"/>
                    <a:pt x="1618" y="554"/>
                  </a:cubicBezTo>
                  <a:cubicBezTo>
                    <a:pt x="1635" y="564"/>
                    <a:pt x="1646" y="576"/>
                    <a:pt x="1656" y="592"/>
                  </a:cubicBezTo>
                  <a:cubicBezTo>
                    <a:pt x="1665" y="609"/>
                    <a:pt x="1670" y="625"/>
                    <a:pt x="1670" y="644"/>
                  </a:cubicBezTo>
                  <a:cubicBezTo>
                    <a:pt x="1670" y="663"/>
                    <a:pt x="1665" y="680"/>
                    <a:pt x="1656" y="696"/>
                  </a:cubicBezTo>
                  <a:cubicBezTo>
                    <a:pt x="1646" y="713"/>
                    <a:pt x="1635" y="725"/>
                    <a:pt x="1618" y="735"/>
                  </a:cubicBezTo>
                  <a:close/>
                  <a:moveTo>
                    <a:pt x="1430" y="1291"/>
                  </a:moveTo>
                  <a:lnTo>
                    <a:pt x="1075" y="1086"/>
                  </a:lnTo>
                  <a:lnTo>
                    <a:pt x="1075" y="1086"/>
                  </a:lnTo>
                  <a:cubicBezTo>
                    <a:pt x="1075" y="1086"/>
                    <a:pt x="1075" y="1086"/>
                    <a:pt x="1075" y="1085"/>
                  </a:cubicBezTo>
                  <a:cubicBezTo>
                    <a:pt x="1059" y="1076"/>
                    <a:pt x="1043" y="1072"/>
                    <a:pt x="1024" y="1072"/>
                  </a:cubicBezTo>
                  <a:cubicBezTo>
                    <a:pt x="1021" y="1072"/>
                    <a:pt x="1018" y="1072"/>
                    <a:pt x="1015" y="1072"/>
                  </a:cubicBezTo>
                  <a:lnTo>
                    <a:pt x="1015" y="1072"/>
                  </a:lnTo>
                  <a:cubicBezTo>
                    <a:pt x="998" y="1073"/>
                    <a:pt x="984" y="1078"/>
                    <a:pt x="970" y="1086"/>
                  </a:cubicBezTo>
                  <a:cubicBezTo>
                    <a:pt x="953" y="1095"/>
                    <a:pt x="941" y="1107"/>
                    <a:pt x="932" y="1124"/>
                  </a:cubicBezTo>
                  <a:cubicBezTo>
                    <a:pt x="922" y="1141"/>
                    <a:pt x="918" y="1157"/>
                    <a:pt x="918" y="1176"/>
                  </a:cubicBezTo>
                  <a:lnTo>
                    <a:pt x="918" y="1176"/>
                  </a:lnTo>
                  <a:lnTo>
                    <a:pt x="918" y="1586"/>
                  </a:lnTo>
                  <a:lnTo>
                    <a:pt x="918" y="1586"/>
                  </a:lnTo>
                  <a:cubicBezTo>
                    <a:pt x="918" y="1606"/>
                    <a:pt x="922" y="1623"/>
                    <a:pt x="932" y="1639"/>
                  </a:cubicBezTo>
                  <a:cubicBezTo>
                    <a:pt x="941" y="1656"/>
                    <a:pt x="953" y="1667"/>
                    <a:pt x="970" y="1677"/>
                  </a:cubicBezTo>
                  <a:cubicBezTo>
                    <a:pt x="987" y="1687"/>
                    <a:pt x="1003" y="1691"/>
                    <a:pt x="1023" y="1691"/>
                  </a:cubicBezTo>
                  <a:cubicBezTo>
                    <a:pt x="1042" y="1691"/>
                    <a:pt x="1058" y="1687"/>
                    <a:pt x="1075" y="1677"/>
                  </a:cubicBezTo>
                  <a:cubicBezTo>
                    <a:pt x="1092" y="1667"/>
                    <a:pt x="1103" y="1656"/>
                    <a:pt x="1113" y="1639"/>
                  </a:cubicBezTo>
                  <a:cubicBezTo>
                    <a:pt x="1122" y="1623"/>
                    <a:pt x="1127" y="1606"/>
                    <a:pt x="1127" y="1586"/>
                  </a:cubicBezTo>
                  <a:lnTo>
                    <a:pt x="1127" y="1357"/>
                  </a:lnTo>
                  <a:lnTo>
                    <a:pt x="1326" y="1472"/>
                  </a:lnTo>
                  <a:lnTo>
                    <a:pt x="1326" y="1472"/>
                  </a:lnTo>
                  <a:cubicBezTo>
                    <a:pt x="1343" y="1481"/>
                    <a:pt x="1359" y="1486"/>
                    <a:pt x="1378" y="1486"/>
                  </a:cubicBezTo>
                  <a:cubicBezTo>
                    <a:pt x="1397" y="1486"/>
                    <a:pt x="1413" y="1482"/>
                    <a:pt x="1430" y="1472"/>
                  </a:cubicBezTo>
                  <a:cubicBezTo>
                    <a:pt x="1446" y="1463"/>
                    <a:pt x="1459" y="1451"/>
                    <a:pt x="1469" y="1434"/>
                  </a:cubicBezTo>
                  <a:cubicBezTo>
                    <a:pt x="1478" y="1418"/>
                    <a:pt x="1482" y="1401"/>
                    <a:pt x="1482" y="1381"/>
                  </a:cubicBezTo>
                  <a:cubicBezTo>
                    <a:pt x="1482" y="1362"/>
                    <a:pt x="1478" y="1346"/>
                    <a:pt x="1469" y="1329"/>
                  </a:cubicBezTo>
                  <a:cubicBezTo>
                    <a:pt x="1459" y="1312"/>
                    <a:pt x="1447" y="1300"/>
                    <a:pt x="1430" y="1291"/>
                  </a:cubicBezTo>
                  <a:close/>
                  <a:moveTo>
                    <a:pt x="1021" y="889"/>
                  </a:moveTo>
                  <a:lnTo>
                    <a:pt x="873" y="1037"/>
                  </a:lnTo>
                  <a:lnTo>
                    <a:pt x="873" y="1037"/>
                  </a:lnTo>
                  <a:cubicBezTo>
                    <a:pt x="871" y="1039"/>
                    <a:pt x="869" y="1040"/>
                    <a:pt x="867" y="1041"/>
                  </a:cubicBezTo>
                  <a:cubicBezTo>
                    <a:pt x="863" y="1043"/>
                    <a:pt x="859" y="1045"/>
                    <a:pt x="855" y="1045"/>
                  </a:cubicBezTo>
                  <a:lnTo>
                    <a:pt x="811" y="1045"/>
                  </a:lnTo>
                  <a:lnTo>
                    <a:pt x="811" y="1045"/>
                  </a:lnTo>
                  <a:cubicBezTo>
                    <a:pt x="806" y="1045"/>
                    <a:pt x="802" y="1043"/>
                    <a:pt x="798" y="1041"/>
                  </a:cubicBezTo>
                  <a:cubicBezTo>
                    <a:pt x="796" y="1040"/>
                    <a:pt x="794" y="1039"/>
                    <a:pt x="793" y="1037"/>
                  </a:cubicBezTo>
                  <a:lnTo>
                    <a:pt x="645" y="889"/>
                  </a:lnTo>
                  <a:lnTo>
                    <a:pt x="645" y="889"/>
                  </a:lnTo>
                  <a:cubicBezTo>
                    <a:pt x="643" y="888"/>
                    <a:pt x="642" y="886"/>
                    <a:pt x="641" y="884"/>
                  </a:cubicBezTo>
                  <a:cubicBezTo>
                    <a:pt x="639" y="880"/>
                    <a:pt x="637" y="876"/>
                    <a:pt x="637" y="871"/>
                  </a:cubicBezTo>
                  <a:lnTo>
                    <a:pt x="637" y="827"/>
                  </a:lnTo>
                  <a:lnTo>
                    <a:pt x="637" y="827"/>
                  </a:lnTo>
                  <a:cubicBezTo>
                    <a:pt x="637" y="823"/>
                    <a:pt x="639" y="819"/>
                    <a:pt x="641" y="815"/>
                  </a:cubicBezTo>
                  <a:cubicBezTo>
                    <a:pt x="642" y="813"/>
                    <a:pt x="643" y="811"/>
                    <a:pt x="645" y="809"/>
                  </a:cubicBezTo>
                  <a:lnTo>
                    <a:pt x="793" y="662"/>
                  </a:lnTo>
                  <a:lnTo>
                    <a:pt x="793" y="662"/>
                  </a:lnTo>
                  <a:cubicBezTo>
                    <a:pt x="794" y="660"/>
                    <a:pt x="796" y="659"/>
                    <a:pt x="798" y="657"/>
                  </a:cubicBezTo>
                  <a:cubicBezTo>
                    <a:pt x="802" y="655"/>
                    <a:pt x="806" y="654"/>
                    <a:pt x="811" y="654"/>
                  </a:cubicBezTo>
                  <a:lnTo>
                    <a:pt x="855" y="654"/>
                  </a:lnTo>
                  <a:lnTo>
                    <a:pt x="855" y="654"/>
                  </a:lnTo>
                  <a:cubicBezTo>
                    <a:pt x="859" y="654"/>
                    <a:pt x="863" y="655"/>
                    <a:pt x="867" y="657"/>
                  </a:cubicBezTo>
                  <a:cubicBezTo>
                    <a:pt x="869" y="659"/>
                    <a:pt x="871" y="660"/>
                    <a:pt x="873" y="662"/>
                  </a:cubicBezTo>
                  <a:lnTo>
                    <a:pt x="1021" y="809"/>
                  </a:lnTo>
                  <a:lnTo>
                    <a:pt x="1021" y="809"/>
                  </a:lnTo>
                  <a:cubicBezTo>
                    <a:pt x="1022" y="811"/>
                    <a:pt x="1023" y="812"/>
                    <a:pt x="1024" y="814"/>
                  </a:cubicBezTo>
                  <a:cubicBezTo>
                    <a:pt x="1027" y="818"/>
                    <a:pt x="1028" y="822"/>
                    <a:pt x="1028" y="827"/>
                  </a:cubicBezTo>
                  <a:lnTo>
                    <a:pt x="1028" y="871"/>
                  </a:lnTo>
                  <a:lnTo>
                    <a:pt x="1028" y="871"/>
                  </a:lnTo>
                  <a:cubicBezTo>
                    <a:pt x="1028" y="876"/>
                    <a:pt x="1027" y="880"/>
                    <a:pt x="1024" y="885"/>
                  </a:cubicBezTo>
                  <a:cubicBezTo>
                    <a:pt x="1023" y="886"/>
                    <a:pt x="1022" y="888"/>
                    <a:pt x="1021" y="889"/>
                  </a:cubicBezTo>
                  <a:close/>
                  <a:moveTo>
                    <a:pt x="902" y="848"/>
                  </a:moveTo>
                  <a:lnTo>
                    <a:pt x="902" y="848"/>
                  </a:lnTo>
                  <a:cubicBezTo>
                    <a:pt x="902" y="843"/>
                    <a:pt x="901" y="839"/>
                    <a:pt x="898" y="834"/>
                  </a:cubicBezTo>
                  <a:cubicBezTo>
                    <a:pt x="897" y="832"/>
                    <a:pt x="896" y="831"/>
                    <a:pt x="895" y="830"/>
                  </a:cubicBezTo>
                  <a:lnTo>
                    <a:pt x="852" y="788"/>
                  </a:lnTo>
                  <a:lnTo>
                    <a:pt x="852" y="788"/>
                  </a:lnTo>
                  <a:cubicBezTo>
                    <a:pt x="850" y="786"/>
                    <a:pt x="848" y="785"/>
                    <a:pt x="846" y="783"/>
                  </a:cubicBezTo>
                  <a:cubicBezTo>
                    <a:pt x="842" y="781"/>
                    <a:pt x="838" y="780"/>
                    <a:pt x="834" y="780"/>
                  </a:cubicBezTo>
                  <a:lnTo>
                    <a:pt x="832" y="780"/>
                  </a:lnTo>
                  <a:lnTo>
                    <a:pt x="832" y="780"/>
                  </a:lnTo>
                  <a:cubicBezTo>
                    <a:pt x="827" y="780"/>
                    <a:pt x="823" y="781"/>
                    <a:pt x="819" y="783"/>
                  </a:cubicBezTo>
                  <a:cubicBezTo>
                    <a:pt x="817" y="785"/>
                    <a:pt x="815" y="786"/>
                    <a:pt x="814" y="788"/>
                  </a:cubicBezTo>
                  <a:lnTo>
                    <a:pt x="771" y="830"/>
                  </a:lnTo>
                  <a:lnTo>
                    <a:pt x="771" y="830"/>
                  </a:lnTo>
                  <a:cubicBezTo>
                    <a:pt x="769" y="831"/>
                    <a:pt x="768" y="833"/>
                    <a:pt x="767" y="835"/>
                  </a:cubicBezTo>
                  <a:cubicBezTo>
                    <a:pt x="765" y="839"/>
                    <a:pt x="763" y="843"/>
                    <a:pt x="763" y="848"/>
                  </a:cubicBezTo>
                  <a:lnTo>
                    <a:pt x="763" y="850"/>
                  </a:lnTo>
                  <a:lnTo>
                    <a:pt x="763" y="850"/>
                  </a:lnTo>
                  <a:cubicBezTo>
                    <a:pt x="763" y="855"/>
                    <a:pt x="764" y="859"/>
                    <a:pt x="767" y="863"/>
                  </a:cubicBezTo>
                  <a:cubicBezTo>
                    <a:pt x="768" y="865"/>
                    <a:pt x="769" y="867"/>
                    <a:pt x="771" y="868"/>
                  </a:cubicBezTo>
                  <a:lnTo>
                    <a:pt x="814" y="911"/>
                  </a:lnTo>
                  <a:lnTo>
                    <a:pt x="814" y="911"/>
                  </a:lnTo>
                  <a:cubicBezTo>
                    <a:pt x="815" y="913"/>
                    <a:pt x="817" y="914"/>
                    <a:pt x="819" y="915"/>
                  </a:cubicBezTo>
                  <a:cubicBezTo>
                    <a:pt x="823" y="918"/>
                    <a:pt x="827" y="919"/>
                    <a:pt x="832" y="919"/>
                  </a:cubicBezTo>
                  <a:lnTo>
                    <a:pt x="834" y="919"/>
                  </a:lnTo>
                  <a:lnTo>
                    <a:pt x="834" y="919"/>
                  </a:lnTo>
                  <a:cubicBezTo>
                    <a:pt x="838" y="919"/>
                    <a:pt x="842" y="918"/>
                    <a:pt x="846" y="915"/>
                  </a:cubicBezTo>
                  <a:cubicBezTo>
                    <a:pt x="848" y="914"/>
                    <a:pt x="850" y="913"/>
                    <a:pt x="852" y="911"/>
                  </a:cubicBezTo>
                  <a:lnTo>
                    <a:pt x="895" y="868"/>
                  </a:lnTo>
                  <a:lnTo>
                    <a:pt x="895" y="868"/>
                  </a:lnTo>
                  <a:cubicBezTo>
                    <a:pt x="896" y="867"/>
                    <a:pt x="897" y="865"/>
                    <a:pt x="898" y="864"/>
                  </a:cubicBezTo>
                  <a:cubicBezTo>
                    <a:pt x="901" y="859"/>
                    <a:pt x="902" y="855"/>
                    <a:pt x="902" y="850"/>
                  </a:cubicBezTo>
                  <a:lnTo>
                    <a:pt x="902" y="848"/>
                  </a:lnTo>
                  <a:close/>
                  <a:moveTo>
                    <a:pt x="235" y="408"/>
                  </a:moveTo>
                  <a:lnTo>
                    <a:pt x="590" y="613"/>
                  </a:lnTo>
                  <a:lnTo>
                    <a:pt x="590" y="613"/>
                  </a:lnTo>
                  <a:lnTo>
                    <a:pt x="590" y="613"/>
                  </a:lnTo>
                  <a:cubicBezTo>
                    <a:pt x="607" y="622"/>
                    <a:pt x="624" y="627"/>
                    <a:pt x="643" y="627"/>
                  </a:cubicBezTo>
                  <a:cubicBezTo>
                    <a:pt x="662" y="627"/>
                    <a:pt x="678" y="623"/>
                    <a:pt x="695" y="613"/>
                  </a:cubicBezTo>
                  <a:cubicBezTo>
                    <a:pt x="711" y="604"/>
                    <a:pt x="724" y="591"/>
                    <a:pt x="734" y="574"/>
                  </a:cubicBezTo>
                  <a:cubicBezTo>
                    <a:pt x="743" y="558"/>
                    <a:pt x="748" y="541"/>
                    <a:pt x="748" y="522"/>
                  </a:cubicBezTo>
                  <a:lnTo>
                    <a:pt x="748" y="112"/>
                  </a:lnTo>
                  <a:lnTo>
                    <a:pt x="748" y="112"/>
                  </a:lnTo>
                  <a:cubicBezTo>
                    <a:pt x="748" y="110"/>
                    <a:pt x="748" y="107"/>
                    <a:pt x="748" y="105"/>
                  </a:cubicBezTo>
                  <a:cubicBezTo>
                    <a:pt x="748" y="85"/>
                    <a:pt x="743" y="69"/>
                    <a:pt x="734" y="52"/>
                  </a:cubicBezTo>
                  <a:cubicBezTo>
                    <a:pt x="724" y="36"/>
                    <a:pt x="711" y="24"/>
                    <a:pt x="695" y="14"/>
                  </a:cubicBezTo>
                  <a:cubicBezTo>
                    <a:pt x="678" y="4"/>
                    <a:pt x="662" y="0"/>
                    <a:pt x="643" y="0"/>
                  </a:cubicBezTo>
                  <a:cubicBezTo>
                    <a:pt x="624" y="0"/>
                    <a:pt x="607" y="4"/>
                    <a:pt x="591" y="14"/>
                  </a:cubicBezTo>
                  <a:cubicBezTo>
                    <a:pt x="574" y="24"/>
                    <a:pt x="561" y="36"/>
                    <a:pt x="552" y="52"/>
                  </a:cubicBezTo>
                  <a:cubicBezTo>
                    <a:pt x="542" y="69"/>
                    <a:pt x="538" y="85"/>
                    <a:pt x="538" y="105"/>
                  </a:cubicBezTo>
                  <a:cubicBezTo>
                    <a:pt x="538" y="107"/>
                    <a:pt x="538" y="110"/>
                    <a:pt x="539" y="112"/>
                  </a:cubicBezTo>
                  <a:lnTo>
                    <a:pt x="539" y="342"/>
                  </a:lnTo>
                  <a:lnTo>
                    <a:pt x="339" y="227"/>
                  </a:lnTo>
                  <a:lnTo>
                    <a:pt x="339" y="227"/>
                  </a:lnTo>
                  <a:cubicBezTo>
                    <a:pt x="323" y="217"/>
                    <a:pt x="306" y="213"/>
                    <a:pt x="287" y="213"/>
                  </a:cubicBezTo>
                  <a:cubicBezTo>
                    <a:pt x="268" y="213"/>
                    <a:pt x="252" y="218"/>
                    <a:pt x="235" y="227"/>
                  </a:cubicBezTo>
                  <a:cubicBezTo>
                    <a:pt x="218" y="237"/>
                    <a:pt x="206" y="248"/>
                    <a:pt x="197" y="265"/>
                  </a:cubicBezTo>
                  <a:cubicBezTo>
                    <a:pt x="187" y="282"/>
                    <a:pt x="183" y="298"/>
                    <a:pt x="183" y="317"/>
                  </a:cubicBezTo>
                  <a:cubicBezTo>
                    <a:pt x="183" y="337"/>
                    <a:pt x="187" y="354"/>
                    <a:pt x="197" y="370"/>
                  </a:cubicBezTo>
                  <a:cubicBezTo>
                    <a:pt x="206" y="387"/>
                    <a:pt x="218" y="398"/>
                    <a:pt x="235" y="408"/>
                  </a:cubicBezTo>
                  <a:close/>
                  <a:moveTo>
                    <a:pt x="1015" y="626"/>
                  </a:moveTo>
                  <a:lnTo>
                    <a:pt x="1015" y="626"/>
                  </a:lnTo>
                  <a:cubicBezTo>
                    <a:pt x="1017" y="627"/>
                    <a:pt x="1020" y="627"/>
                    <a:pt x="1023" y="627"/>
                  </a:cubicBezTo>
                  <a:cubicBezTo>
                    <a:pt x="1042" y="627"/>
                    <a:pt x="1059" y="622"/>
                    <a:pt x="1075" y="613"/>
                  </a:cubicBezTo>
                  <a:lnTo>
                    <a:pt x="1430" y="408"/>
                  </a:lnTo>
                  <a:lnTo>
                    <a:pt x="1430" y="408"/>
                  </a:lnTo>
                  <a:lnTo>
                    <a:pt x="1430" y="408"/>
                  </a:lnTo>
                  <a:cubicBezTo>
                    <a:pt x="1447" y="398"/>
                    <a:pt x="1459" y="387"/>
                    <a:pt x="1469" y="370"/>
                  </a:cubicBezTo>
                  <a:cubicBezTo>
                    <a:pt x="1478" y="354"/>
                    <a:pt x="1482" y="337"/>
                    <a:pt x="1482" y="317"/>
                  </a:cubicBezTo>
                  <a:cubicBezTo>
                    <a:pt x="1482" y="298"/>
                    <a:pt x="1478" y="282"/>
                    <a:pt x="1469" y="265"/>
                  </a:cubicBezTo>
                  <a:cubicBezTo>
                    <a:pt x="1459" y="248"/>
                    <a:pt x="1446" y="237"/>
                    <a:pt x="1430" y="227"/>
                  </a:cubicBezTo>
                  <a:cubicBezTo>
                    <a:pt x="1413" y="218"/>
                    <a:pt x="1397" y="213"/>
                    <a:pt x="1378" y="213"/>
                  </a:cubicBezTo>
                  <a:cubicBezTo>
                    <a:pt x="1359" y="213"/>
                    <a:pt x="1343" y="217"/>
                    <a:pt x="1326" y="227"/>
                  </a:cubicBezTo>
                  <a:lnTo>
                    <a:pt x="1127" y="342"/>
                  </a:lnTo>
                  <a:lnTo>
                    <a:pt x="1127" y="112"/>
                  </a:lnTo>
                  <a:lnTo>
                    <a:pt x="1127" y="112"/>
                  </a:lnTo>
                  <a:lnTo>
                    <a:pt x="1127" y="112"/>
                  </a:lnTo>
                  <a:cubicBezTo>
                    <a:pt x="1127" y="93"/>
                    <a:pt x="1122" y="77"/>
                    <a:pt x="1113" y="60"/>
                  </a:cubicBezTo>
                  <a:cubicBezTo>
                    <a:pt x="1103" y="43"/>
                    <a:pt x="1092" y="32"/>
                    <a:pt x="1075" y="22"/>
                  </a:cubicBezTo>
                  <a:cubicBezTo>
                    <a:pt x="1058" y="13"/>
                    <a:pt x="1042" y="8"/>
                    <a:pt x="1023" y="8"/>
                  </a:cubicBezTo>
                  <a:cubicBezTo>
                    <a:pt x="1003" y="8"/>
                    <a:pt x="987" y="13"/>
                    <a:pt x="970" y="22"/>
                  </a:cubicBezTo>
                  <a:cubicBezTo>
                    <a:pt x="953" y="32"/>
                    <a:pt x="941" y="43"/>
                    <a:pt x="932" y="60"/>
                  </a:cubicBezTo>
                  <a:cubicBezTo>
                    <a:pt x="922" y="77"/>
                    <a:pt x="918" y="93"/>
                    <a:pt x="918" y="112"/>
                  </a:cubicBezTo>
                  <a:lnTo>
                    <a:pt x="918" y="112"/>
                  </a:lnTo>
                  <a:lnTo>
                    <a:pt x="918" y="522"/>
                  </a:lnTo>
                  <a:lnTo>
                    <a:pt x="918" y="522"/>
                  </a:lnTo>
                  <a:lnTo>
                    <a:pt x="918" y="522"/>
                  </a:lnTo>
                  <a:cubicBezTo>
                    <a:pt x="918" y="542"/>
                    <a:pt x="922" y="559"/>
                    <a:pt x="932" y="575"/>
                  </a:cubicBezTo>
                  <a:cubicBezTo>
                    <a:pt x="941" y="592"/>
                    <a:pt x="953" y="603"/>
                    <a:pt x="970" y="613"/>
                  </a:cubicBezTo>
                  <a:cubicBezTo>
                    <a:pt x="984" y="621"/>
                    <a:pt x="998" y="625"/>
                    <a:pt x="1015" y="626"/>
                  </a:cubicBezTo>
                  <a:close/>
                  <a:moveTo>
                    <a:pt x="651" y="1072"/>
                  </a:moveTo>
                  <a:lnTo>
                    <a:pt x="651" y="1072"/>
                  </a:lnTo>
                  <a:cubicBezTo>
                    <a:pt x="648" y="1072"/>
                    <a:pt x="645" y="1072"/>
                    <a:pt x="642" y="1072"/>
                  </a:cubicBezTo>
                  <a:cubicBezTo>
                    <a:pt x="623" y="1072"/>
                    <a:pt x="608" y="1076"/>
                    <a:pt x="592" y="1085"/>
                  </a:cubicBezTo>
                  <a:cubicBezTo>
                    <a:pt x="591" y="1085"/>
                    <a:pt x="591" y="1086"/>
                    <a:pt x="590" y="1086"/>
                  </a:cubicBezTo>
                  <a:lnTo>
                    <a:pt x="235" y="1291"/>
                  </a:lnTo>
                  <a:lnTo>
                    <a:pt x="235" y="1291"/>
                  </a:lnTo>
                  <a:lnTo>
                    <a:pt x="235" y="1291"/>
                  </a:lnTo>
                  <a:cubicBezTo>
                    <a:pt x="218" y="1300"/>
                    <a:pt x="206" y="1312"/>
                    <a:pt x="197" y="1329"/>
                  </a:cubicBezTo>
                  <a:cubicBezTo>
                    <a:pt x="187" y="1346"/>
                    <a:pt x="183" y="1362"/>
                    <a:pt x="183" y="1381"/>
                  </a:cubicBezTo>
                  <a:cubicBezTo>
                    <a:pt x="183" y="1401"/>
                    <a:pt x="187" y="1418"/>
                    <a:pt x="197" y="1434"/>
                  </a:cubicBezTo>
                  <a:cubicBezTo>
                    <a:pt x="206" y="1451"/>
                    <a:pt x="218" y="1463"/>
                    <a:pt x="235" y="1472"/>
                  </a:cubicBezTo>
                  <a:cubicBezTo>
                    <a:pt x="252" y="1482"/>
                    <a:pt x="268" y="1486"/>
                    <a:pt x="287" y="1486"/>
                  </a:cubicBezTo>
                  <a:cubicBezTo>
                    <a:pt x="306" y="1486"/>
                    <a:pt x="323" y="1481"/>
                    <a:pt x="339" y="1472"/>
                  </a:cubicBezTo>
                  <a:lnTo>
                    <a:pt x="539" y="1357"/>
                  </a:lnTo>
                  <a:lnTo>
                    <a:pt x="539" y="1586"/>
                  </a:lnTo>
                  <a:lnTo>
                    <a:pt x="539" y="1586"/>
                  </a:lnTo>
                  <a:cubicBezTo>
                    <a:pt x="538" y="1589"/>
                    <a:pt x="538" y="1591"/>
                    <a:pt x="538" y="1594"/>
                  </a:cubicBezTo>
                  <a:cubicBezTo>
                    <a:pt x="538" y="1613"/>
                    <a:pt x="542" y="1630"/>
                    <a:pt x="552" y="1646"/>
                  </a:cubicBezTo>
                  <a:cubicBezTo>
                    <a:pt x="561" y="1663"/>
                    <a:pt x="574" y="1676"/>
                    <a:pt x="591" y="1685"/>
                  </a:cubicBezTo>
                  <a:cubicBezTo>
                    <a:pt x="595" y="1687"/>
                    <a:pt x="599" y="1689"/>
                    <a:pt x="603" y="1691"/>
                  </a:cubicBezTo>
                  <a:lnTo>
                    <a:pt x="683" y="1691"/>
                  </a:lnTo>
                  <a:cubicBezTo>
                    <a:pt x="687" y="1689"/>
                    <a:pt x="691" y="1687"/>
                    <a:pt x="695" y="1685"/>
                  </a:cubicBezTo>
                  <a:cubicBezTo>
                    <a:pt x="711" y="1676"/>
                    <a:pt x="724" y="1663"/>
                    <a:pt x="734" y="1646"/>
                  </a:cubicBezTo>
                  <a:cubicBezTo>
                    <a:pt x="743" y="1630"/>
                    <a:pt x="748" y="1613"/>
                    <a:pt x="748" y="1594"/>
                  </a:cubicBezTo>
                  <a:cubicBezTo>
                    <a:pt x="748" y="1591"/>
                    <a:pt x="748" y="1589"/>
                    <a:pt x="748" y="1586"/>
                  </a:cubicBezTo>
                  <a:lnTo>
                    <a:pt x="748" y="1176"/>
                  </a:lnTo>
                  <a:lnTo>
                    <a:pt x="748" y="1176"/>
                  </a:lnTo>
                  <a:lnTo>
                    <a:pt x="748" y="1176"/>
                  </a:lnTo>
                  <a:cubicBezTo>
                    <a:pt x="748" y="1157"/>
                    <a:pt x="743" y="1141"/>
                    <a:pt x="734" y="1124"/>
                  </a:cubicBezTo>
                  <a:cubicBezTo>
                    <a:pt x="724" y="1107"/>
                    <a:pt x="712" y="1095"/>
                    <a:pt x="695" y="1086"/>
                  </a:cubicBezTo>
                  <a:cubicBezTo>
                    <a:pt x="681" y="1078"/>
                    <a:pt x="667" y="1073"/>
                    <a:pt x="651" y="1072"/>
                  </a:cubicBezTo>
                  <a:close/>
                  <a:moveTo>
                    <a:pt x="555" y="880"/>
                  </a:moveTo>
                  <a:lnTo>
                    <a:pt x="555" y="880"/>
                  </a:lnTo>
                  <a:cubicBezTo>
                    <a:pt x="558" y="870"/>
                    <a:pt x="559" y="861"/>
                    <a:pt x="559" y="850"/>
                  </a:cubicBezTo>
                  <a:cubicBezTo>
                    <a:pt x="559" y="849"/>
                    <a:pt x="559" y="848"/>
                    <a:pt x="559" y="846"/>
                  </a:cubicBezTo>
                  <a:lnTo>
                    <a:pt x="559" y="846"/>
                  </a:lnTo>
                  <a:cubicBezTo>
                    <a:pt x="559" y="837"/>
                    <a:pt x="558" y="830"/>
                    <a:pt x="556" y="821"/>
                  </a:cubicBezTo>
                  <a:lnTo>
                    <a:pt x="556" y="821"/>
                  </a:lnTo>
                  <a:cubicBezTo>
                    <a:pt x="553" y="812"/>
                    <a:pt x="550" y="805"/>
                    <a:pt x="546" y="797"/>
                  </a:cubicBezTo>
                  <a:cubicBezTo>
                    <a:pt x="536" y="780"/>
                    <a:pt x="524" y="768"/>
                    <a:pt x="507" y="758"/>
                  </a:cubicBezTo>
                  <a:lnTo>
                    <a:pt x="152" y="554"/>
                  </a:lnTo>
                  <a:lnTo>
                    <a:pt x="152" y="554"/>
                  </a:lnTo>
                  <a:cubicBezTo>
                    <a:pt x="137" y="546"/>
                    <a:pt x="122" y="542"/>
                    <a:pt x="105" y="542"/>
                  </a:cubicBezTo>
                  <a:cubicBezTo>
                    <a:pt x="86" y="542"/>
                    <a:pt x="69" y="547"/>
                    <a:pt x="53" y="556"/>
                  </a:cubicBezTo>
                  <a:cubicBezTo>
                    <a:pt x="36" y="566"/>
                    <a:pt x="23" y="579"/>
                    <a:pt x="14" y="595"/>
                  </a:cubicBezTo>
                  <a:cubicBezTo>
                    <a:pt x="4" y="612"/>
                    <a:pt x="0" y="628"/>
                    <a:pt x="0" y="647"/>
                  </a:cubicBezTo>
                  <a:cubicBezTo>
                    <a:pt x="0" y="666"/>
                    <a:pt x="5" y="683"/>
                    <a:pt x="14" y="699"/>
                  </a:cubicBezTo>
                  <a:cubicBezTo>
                    <a:pt x="23" y="714"/>
                    <a:pt x="33" y="725"/>
                    <a:pt x="47" y="735"/>
                  </a:cubicBezTo>
                  <a:lnTo>
                    <a:pt x="245" y="850"/>
                  </a:lnTo>
                  <a:lnTo>
                    <a:pt x="47" y="964"/>
                  </a:lnTo>
                  <a:lnTo>
                    <a:pt x="47" y="964"/>
                  </a:lnTo>
                  <a:cubicBezTo>
                    <a:pt x="33" y="973"/>
                    <a:pt x="23" y="984"/>
                    <a:pt x="14" y="999"/>
                  </a:cubicBezTo>
                  <a:cubicBezTo>
                    <a:pt x="5" y="1016"/>
                    <a:pt x="0" y="1033"/>
                    <a:pt x="0" y="1052"/>
                  </a:cubicBezTo>
                  <a:cubicBezTo>
                    <a:pt x="0" y="1072"/>
                    <a:pt x="4" y="1087"/>
                    <a:pt x="14" y="1104"/>
                  </a:cubicBezTo>
                  <a:cubicBezTo>
                    <a:pt x="24" y="1121"/>
                    <a:pt x="36" y="1133"/>
                    <a:pt x="53" y="1142"/>
                  </a:cubicBezTo>
                  <a:cubicBezTo>
                    <a:pt x="70" y="1152"/>
                    <a:pt x="86" y="1156"/>
                    <a:pt x="105" y="1156"/>
                  </a:cubicBezTo>
                  <a:cubicBezTo>
                    <a:pt x="122" y="1156"/>
                    <a:pt x="137" y="1153"/>
                    <a:pt x="152" y="1145"/>
                  </a:cubicBezTo>
                  <a:lnTo>
                    <a:pt x="507" y="940"/>
                  </a:lnTo>
                  <a:lnTo>
                    <a:pt x="507" y="940"/>
                  </a:lnTo>
                  <a:cubicBezTo>
                    <a:pt x="507" y="939"/>
                    <a:pt x="507" y="939"/>
                    <a:pt x="508" y="939"/>
                  </a:cubicBezTo>
                  <a:cubicBezTo>
                    <a:pt x="524" y="930"/>
                    <a:pt x="536" y="918"/>
                    <a:pt x="545" y="901"/>
                  </a:cubicBezTo>
                  <a:cubicBezTo>
                    <a:pt x="549" y="894"/>
                    <a:pt x="552" y="888"/>
                    <a:pt x="555" y="880"/>
                  </a:cubicBezTo>
                  <a:close/>
                  <a:moveTo>
                    <a:pt x="4961" y="267"/>
                  </a:moveTo>
                  <a:lnTo>
                    <a:pt x="4943" y="267"/>
                  </a:lnTo>
                  <a:lnTo>
                    <a:pt x="4943" y="267"/>
                  </a:lnTo>
                  <a:cubicBezTo>
                    <a:pt x="4942" y="267"/>
                    <a:pt x="4941" y="267"/>
                    <a:pt x="4939" y="267"/>
                  </a:cubicBezTo>
                  <a:cubicBezTo>
                    <a:pt x="4915" y="267"/>
                    <a:pt x="4894" y="270"/>
                    <a:pt x="4871" y="277"/>
                  </a:cubicBezTo>
                  <a:lnTo>
                    <a:pt x="4871" y="277"/>
                  </a:lnTo>
                  <a:cubicBezTo>
                    <a:pt x="4861" y="281"/>
                    <a:pt x="4853" y="284"/>
                    <a:pt x="4844" y="289"/>
                  </a:cubicBezTo>
                  <a:cubicBezTo>
                    <a:pt x="4831" y="297"/>
                    <a:pt x="4821" y="305"/>
                    <a:pt x="4811" y="316"/>
                  </a:cubicBezTo>
                  <a:lnTo>
                    <a:pt x="4811" y="316"/>
                  </a:lnTo>
                  <a:lnTo>
                    <a:pt x="4811" y="316"/>
                  </a:lnTo>
                  <a:cubicBezTo>
                    <a:pt x="4804" y="324"/>
                    <a:pt x="4799" y="331"/>
                    <a:pt x="4794" y="341"/>
                  </a:cubicBezTo>
                  <a:cubicBezTo>
                    <a:pt x="4786" y="354"/>
                    <a:pt x="4781" y="367"/>
                    <a:pt x="4777" y="382"/>
                  </a:cubicBezTo>
                  <a:lnTo>
                    <a:pt x="4777" y="382"/>
                  </a:lnTo>
                  <a:cubicBezTo>
                    <a:pt x="4770" y="410"/>
                    <a:pt x="4767" y="434"/>
                    <a:pt x="4767" y="462"/>
                  </a:cubicBezTo>
                  <a:cubicBezTo>
                    <a:pt x="4767" y="464"/>
                    <a:pt x="4767" y="466"/>
                    <a:pt x="4767" y="468"/>
                  </a:cubicBezTo>
                  <a:lnTo>
                    <a:pt x="4767" y="531"/>
                  </a:lnTo>
                  <a:lnTo>
                    <a:pt x="4698" y="531"/>
                  </a:lnTo>
                  <a:lnTo>
                    <a:pt x="4698" y="531"/>
                  </a:lnTo>
                  <a:lnTo>
                    <a:pt x="4698" y="531"/>
                  </a:lnTo>
                  <a:cubicBezTo>
                    <a:pt x="4690" y="531"/>
                    <a:pt x="4682" y="533"/>
                    <a:pt x="4676" y="537"/>
                  </a:cubicBezTo>
                  <a:cubicBezTo>
                    <a:pt x="4669" y="541"/>
                    <a:pt x="4665" y="546"/>
                    <a:pt x="4661" y="553"/>
                  </a:cubicBezTo>
                  <a:cubicBezTo>
                    <a:pt x="4657" y="559"/>
                    <a:pt x="4655" y="566"/>
                    <a:pt x="4655" y="573"/>
                  </a:cubicBezTo>
                  <a:lnTo>
                    <a:pt x="4655" y="573"/>
                  </a:lnTo>
                  <a:cubicBezTo>
                    <a:pt x="4655" y="574"/>
                    <a:pt x="4655" y="575"/>
                    <a:pt x="4655" y="575"/>
                  </a:cubicBezTo>
                  <a:cubicBezTo>
                    <a:pt x="4655" y="583"/>
                    <a:pt x="4657" y="590"/>
                    <a:pt x="4661" y="597"/>
                  </a:cubicBezTo>
                  <a:cubicBezTo>
                    <a:pt x="4663" y="600"/>
                    <a:pt x="4665" y="603"/>
                    <a:pt x="4668" y="606"/>
                  </a:cubicBezTo>
                  <a:lnTo>
                    <a:pt x="4668" y="606"/>
                  </a:lnTo>
                  <a:cubicBezTo>
                    <a:pt x="4671" y="609"/>
                    <a:pt x="4674" y="612"/>
                    <a:pt x="4678" y="614"/>
                  </a:cubicBezTo>
                  <a:cubicBezTo>
                    <a:pt x="4684" y="618"/>
                    <a:pt x="4691" y="620"/>
                    <a:pt x="4698" y="620"/>
                  </a:cubicBezTo>
                  <a:lnTo>
                    <a:pt x="4767" y="620"/>
                  </a:lnTo>
                  <a:lnTo>
                    <a:pt x="4767" y="1131"/>
                  </a:lnTo>
                  <a:lnTo>
                    <a:pt x="4767" y="1131"/>
                  </a:lnTo>
                  <a:cubicBezTo>
                    <a:pt x="4767" y="1132"/>
                    <a:pt x="4767" y="1132"/>
                    <a:pt x="4767" y="1132"/>
                  </a:cubicBezTo>
                  <a:cubicBezTo>
                    <a:pt x="4767" y="1140"/>
                    <a:pt x="4769" y="1146"/>
                    <a:pt x="4773" y="1153"/>
                  </a:cubicBezTo>
                  <a:cubicBezTo>
                    <a:pt x="4775" y="1156"/>
                    <a:pt x="4777" y="1159"/>
                    <a:pt x="4780" y="1162"/>
                  </a:cubicBezTo>
                  <a:lnTo>
                    <a:pt x="4780" y="1162"/>
                  </a:lnTo>
                  <a:cubicBezTo>
                    <a:pt x="4783" y="1165"/>
                    <a:pt x="4786" y="1167"/>
                    <a:pt x="4789" y="1169"/>
                  </a:cubicBezTo>
                  <a:cubicBezTo>
                    <a:pt x="4796" y="1173"/>
                    <a:pt x="4803" y="1175"/>
                    <a:pt x="4811" y="1175"/>
                  </a:cubicBezTo>
                  <a:cubicBezTo>
                    <a:pt x="4819" y="1175"/>
                    <a:pt x="4826" y="1173"/>
                    <a:pt x="4833" y="1169"/>
                  </a:cubicBezTo>
                  <a:cubicBezTo>
                    <a:pt x="4840" y="1165"/>
                    <a:pt x="4845" y="1160"/>
                    <a:pt x="4849" y="1153"/>
                  </a:cubicBezTo>
                  <a:cubicBezTo>
                    <a:pt x="4853" y="1146"/>
                    <a:pt x="4854" y="1140"/>
                    <a:pt x="4854" y="1132"/>
                  </a:cubicBezTo>
                  <a:lnTo>
                    <a:pt x="4854" y="1131"/>
                  </a:lnTo>
                  <a:lnTo>
                    <a:pt x="4854" y="620"/>
                  </a:lnTo>
                  <a:lnTo>
                    <a:pt x="4928" y="620"/>
                  </a:lnTo>
                  <a:lnTo>
                    <a:pt x="4928" y="620"/>
                  </a:lnTo>
                  <a:cubicBezTo>
                    <a:pt x="4936" y="620"/>
                    <a:pt x="4943" y="618"/>
                    <a:pt x="4949" y="614"/>
                  </a:cubicBezTo>
                  <a:cubicBezTo>
                    <a:pt x="4953" y="612"/>
                    <a:pt x="4956" y="610"/>
                    <a:pt x="4959" y="606"/>
                  </a:cubicBezTo>
                  <a:lnTo>
                    <a:pt x="4959" y="606"/>
                  </a:lnTo>
                  <a:cubicBezTo>
                    <a:pt x="4962" y="604"/>
                    <a:pt x="4964" y="601"/>
                    <a:pt x="4967" y="597"/>
                  </a:cubicBezTo>
                  <a:cubicBezTo>
                    <a:pt x="4970" y="590"/>
                    <a:pt x="4972" y="584"/>
                    <a:pt x="4972" y="576"/>
                  </a:cubicBezTo>
                  <a:cubicBezTo>
                    <a:pt x="4972" y="575"/>
                    <a:pt x="4972" y="575"/>
                    <a:pt x="4972" y="575"/>
                  </a:cubicBezTo>
                  <a:lnTo>
                    <a:pt x="4972" y="573"/>
                  </a:lnTo>
                  <a:lnTo>
                    <a:pt x="4972" y="573"/>
                  </a:lnTo>
                  <a:cubicBezTo>
                    <a:pt x="4972" y="565"/>
                    <a:pt x="4970" y="559"/>
                    <a:pt x="4967" y="553"/>
                  </a:cubicBezTo>
                  <a:cubicBezTo>
                    <a:pt x="4963" y="546"/>
                    <a:pt x="4958" y="541"/>
                    <a:pt x="4951" y="537"/>
                  </a:cubicBezTo>
                  <a:cubicBezTo>
                    <a:pt x="4944" y="533"/>
                    <a:pt x="4937" y="531"/>
                    <a:pt x="4930" y="531"/>
                  </a:cubicBezTo>
                  <a:cubicBezTo>
                    <a:pt x="4929" y="531"/>
                    <a:pt x="4929" y="531"/>
                    <a:pt x="4929" y="531"/>
                  </a:cubicBezTo>
                  <a:lnTo>
                    <a:pt x="4854" y="531"/>
                  </a:lnTo>
                  <a:lnTo>
                    <a:pt x="4854" y="469"/>
                  </a:lnTo>
                  <a:lnTo>
                    <a:pt x="4854" y="469"/>
                  </a:lnTo>
                  <a:cubicBezTo>
                    <a:pt x="4854" y="467"/>
                    <a:pt x="4854" y="465"/>
                    <a:pt x="4854" y="462"/>
                  </a:cubicBezTo>
                  <a:cubicBezTo>
                    <a:pt x="4854" y="442"/>
                    <a:pt x="4857" y="425"/>
                    <a:pt x="4862" y="406"/>
                  </a:cubicBezTo>
                  <a:lnTo>
                    <a:pt x="4862" y="406"/>
                  </a:lnTo>
                  <a:cubicBezTo>
                    <a:pt x="4863" y="397"/>
                    <a:pt x="4865" y="391"/>
                    <a:pt x="4870" y="383"/>
                  </a:cubicBezTo>
                  <a:cubicBezTo>
                    <a:pt x="4871" y="380"/>
                    <a:pt x="4874" y="378"/>
                    <a:pt x="4876" y="375"/>
                  </a:cubicBezTo>
                  <a:lnTo>
                    <a:pt x="4876" y="375"/>
                  </a:lnTo>
                  <a:cubicBezTo>
                    <a:pt x="4879" y="371"/>
                    <a:pt x="4883" y="369"/>
                    <a:pt x="4887" y="366"/>
                  </a:cubicBezTo>
                  <a:cubicBezTo>
                    <a:pt x="4890" y="364"/>
                    <a:pt x="4894" y="363"/>
                    <a:pt x="4898" y="362"/>
                  </a:cubicBezTo>
                  <a:lnTo>
                    <a:pt x="4898" y="362"/>
                  </a:lnTo>
                  <a:cubicBezTo>
                    <a:pt x="4911" y="358"/>
                    <a:pt x="4922" y="356"/>
                    <a:pt x="4936" y="356"/>
                  </a:cubicBezTo>
                  <a:cubicBezTo>
                    <a:pt x="4938" y="356"/>
                    <a:pt x="4940" y="356"/>
                    <a:pt x="4941" y="357"/>
                  </a:cubicBezTo>
                  <a:lnTo>
                    <a:pt x="4961" y="357"/>
                  </a:lnTo>
                  <a:lnTo>
                    <a:pt x="4961" y="357"/>
                  </a:lnTo>
                  <a:cubicBezTo>
                    <a:pt x="4969" y="356"/>
                    <a:pt x="4976" y="355"/>
                    <a:pt x="4983" y="351"/>
                  </a:cubicBezTo>
                  <a:cubicBezTo>
                    <a:pt x="4990" y="346"/>
                    <a:pt x="4995" y="341"/>
                    <a:pt x="4999" y="334"/>
                  </a:cubicBezTo>
                  <a:cubicBezTo>
                    <a:pt x="5003" y="327"/>
                    <a:pt x="5005" y="320"/>
                    <a:pt x="5005" y="312"/>
                  </a:cubicBezTo>
                  <a:lnTo>
                    <a:pt x="5005" y="312"/>
                  </a:lnTo>
                  <a:lnTo>
                    <a:pt x="5005" y="312"/>
                  </a:lnTo>
                  <a:cubicBezTo>
                    <a:pt x="5005" y="303"/>
                    <a:pt x="5003" y="296"/>
                    <a:pt x="4999" y="289"/>
                  </a:cubicBezTo>
                  <a:cubicBezTo>
                    <a:pt x="4995" y="282"/>
                    <a:pt x="4990" y="277"/>
                    <a:pt x="4983" y="273"/>
                  </a:cubicBezTo>
                  <a:cubicBezTo>
                    <a:pt x="4976" y="269"/>
                    <a:pt x="4969" y="267"/>
                    <a:pt x="4961" y="267"/>
                  </a:cubicBezTo>
                  <a:close/>
                  <a:moveTo>
                    <a:pt x="6493" y="598"/>
                  </a:moveTo>
                  <a:lnTo>
                    <a:pt x="6493" y="598"/>
                  </a:lnTo>
                  <a:cubicBezTo>
                    <a:pt x="6496" y="595"/>
                    <a:pt x="6498" y="592"/>
                    <a:pt x="6500" y="589"/>
                  </a:cubicBezTo>
                  <a:cubicBezTo>
                    <a:pt x="6505" y="582"/>
                    <a:pt x="6506" y="575"/>
                    <a:pt x="6506" y="567"/>
                  </a:cubicBezTo>
                  <a:lnTo>
                    <a:pt x="6506" y="567"/>
                  </a:lnTo>
                  <a:cubicBezTo>
                    <a:pt x="6506" y="559"/>
                    <a:pt x="6505" y="553"/>
                    <a:pt x="6501" y="546"/>
                  </a:cubicBezTo>
                  <a:cubicBezTo>
                    <a:pt x="6499" y="542"/>
                    <a:pt x="6496" y="539"/>
                    <a:pt x="6493" y="536"/>
                  </a:cubicBezTo>
                  <a:lnTo>
                    <a:pt x="6492" y="536"/>
                  </a:lnTo>
                  <a:lnTo>
                    <a:pt x="6492" y="536"/>
                  </a:lnTo>
                  <a:cubicBezTo>
                    <a:pt x="6489" y="533"/>
                    <a:pt x="6486" y="530"/>
                    <a:pt x="6483" y="528"/>
                  </a:cubicBezTo>
                  <a:cubicBezTo>
                    <a:pt x="6476" y="525"/>
                    <a:pt x="6470" y="523"/>
                    <a:pt x="6462" y="523"/>
                  </a:cubicBezTo>
                  <a:lnTo>
                    <a:pt x="6462" y="523"/>
                  </a:lnTo>
                  <a:lnTo>
                    <a:pt x="6462" y="523"/>
                  </a:lnTo>
                  <a:cubicBezTo>
                    <a:pt x="6454" y="523"/>
                    <a:pt x="6447" y="525"/>
                    <a:pt x="6441" y="529"/>
                  </a:cubicBezTo>
                  <a:cubicBezTo>
                    <a:pt x="6437" y="531"/>
                    <a:pt x="6434" y="533"/>
                    <a:pt x="6431" y="536"/>
                  </a:cubicBezTo>
                  <a:lnTo>
                    <a:pt x="6089" y="870"/>
                  </a:lnTo>
                  <a:lnTo>
                    <a:pt x="6089" y="309"/>
                  </a:lnTo>
                  <a:lnTo>
                    <a:pt x="6089" y="309"/>
                  </a:lnTo>
                  <a:cubicBezTo>
                    <a:pt x="6089" y="301"/>
                    <a:pt x="6087" y="294"/>
                    <a:pt x="6083" y="287"/>
                  </a:cubicBezTo>
                  <a:cubicBezTo>
                    <a:pt x="6079" y="280"/>
                    <a:pt x="6074" y="275"/>
                    <a:pt x="6067" y="271"/>
                  </a:cubicBezTo>
                  <a:cubicBezTo>
                    <a:pt x="6060" y="267"/>
                    <a:pt x="6053" y="265"/>
                    <a:pt x="6045" y="265"/>
                  </a:cubicBezTo>
                  <a:cubicBezTo>
                    <a:pt x="6045" y="265"/>
                    <a:pt x="6045" y="265"/>
                    <a:pt x="6044" y="265"/>
                  </a:cubicBezTo>
                  <a:lnTo>
                    <a:pt x="6044" y="265"/>
                  </a:lnTo>
                  <a:lnTo>
                    <a:pt x="6044" y="265"/>
                  </a:lnTo>
                  <a:cubicBezTo>
                    <a:pt x="6036" y="265"/>
                    <a:pt x="6029" y="267"/>
                    <a:pt x="6022" y="271"/>
                  </a:cubicBezTo>
                  <a:cubicBezTo>
                    <a:pt x="6019" y="273"/>
                    <a:pt x="6016" y="275"/>
                    <a:pt x="6013" y="278"/>
                  </a:cubicBezTo>
                  <a:lnTo>
                    <a:pt x="6013" y="278"/>
                  </a:lnTo>
                  <a:cubicBezTo>
                    <a:pt x="6010" y="281"/>
                    <a:pt x="6008" y="284"/>
                    <a:pt x="6006" y="287"/>
                  </a:cubicBezTo>
                  <a:cubicBezTo>
                    <a:pt x="6002" y="294"/>
                    <a:pt x="6000" y="301"/>
                    <a:pt x="6000" y="309"/>
                  </a:cubicBezTo>
                  <a:lnTo>
                    <a:pt x="6000" y="1129"/>
                  </a:lnTo>
                  <a:lnTo>
                    <a:pt x="6000" y="1129"/>
                  </a:lnTo>
                  <a:cubicBezTo>
                    <a:pt x="6001" y="1137"/>
                    <a:pt x="6002" y="1144"/>
                    <a:pt x="6006" y="1150"/>
                  </a:cubicBezTo>
                  <a:cubicBezTo>
                    <a:pt x="6010" y="1158"/>
                    <a:pt x="6016" y="1163"/>
                    <a:pt x="6023" y="1167"/>
                  </a:cubicBezTo>
                  <a:cubicBezTo>
                    <a:pt x="6030" y="1171"/>
                    <a:pt x="6036" y="1173"/>
                    <a:pt x="6044" y="1173"/>
                  </a:cubicBezTo>
                  <a:lnTo>
                    <a:pt x="6044" y="1173"/>
                  </a:lnTo>
                  <a:lnTo>
                    <a:pt x="6045" y="1173"/>
                  </a:lnTo>
                  <a:cubicBezTo>
                    <a:pt x="6053" y="1173"/>
                    <a:pt x="6060" y="1171"/>
                    <a:pt x="6067" y="1167"/>
                  </a:cubicBezTo>
                  <a:cubicBezTo>
                    <a:pt x="6074" y="1163"/>
                    <a:pt x="6079" y="1158"/>
                    <a:pt x="6083" y="1151"/>
                  </a:cubicBezTo>
                  <a:cubicBezTo>
                    <a:pt x="6087" y="1144"/>
                    <a:pt x="6089" y="1137"/>
                    <a:pt x="6089" y="1129"/>
                  </a:cubicBezTo>
                  <a:lnTo>
                    <a:pt x="6089" y="994"/>
                  </a:lnTo>
                  <a:lnTo>
                    <a:pt x="6201" y="883"/>
                  </a:lnTo>
                  <a:lnTo>
                    <a:pt x="6428" y="1156"/>
                  </a:lnTo>
                  <a:lnTo>
                    <a:pt x="6428" y="1156"/>
                  </a:lnTo>
                  <a:cubicBezTo>
                    <a:pt x="6431" y="1161"/>
                    <a:pt x="6434" y="1165"/>
                    <a:pt x="6440" y="1168"/>
                  </a:cubicBezTo>
                  <a:cubicBezTo>
                    <a:pt x="6441" y="1168"/>
                    <a:pt x="6442" y="1169"/>
                    <a:pt x="6443" y="1170"/>
                  </a:cubicBezTo>
                  <a:lnTo>
                    <a:pt x="6443" y="1170"/>
                  </a:lnTo>
                  <a:cubicBezTo>
                    <a:pt x="6450" y="1172"/>
                    <a:pt x="6455" y="1173"/>
                    <a:pt x="6462" y="1173"/>
                  </a:cubicBezTo>
                  <a:lnTo>
                    <a:pt x="6462" y="1173"/>
                  </a:lnTo>
                  <a:lnTo>
                    <a:pt x="6463" y="1173"/>
                  </a:lnTo>
                  <a:cubicBezTo>
                    <a:pt x="6471" y="1173"/>
                    <a:pt x="6478" y="1171"/>
                    <a:pt x="6485" y="1167"/>
                  </a:cubicBezTo>
                  <a:cubicBezTo>
                    <a:pt x="6487" y="1166"/>
                    <a:pt x="6489" y="1165"/>
                    <a:pt x="6490" y="1163"/>
                  </a:cubicBezTo>
                  <a:lnTo>
                    <a:pt x="6492" y="1163"/>
                  </a:lnTo>
                  <a:lnTo>
                    <a:pt x="6492" y="1163"/>
                  </a:lnTo>
                  <a:cubicBezTo>
                    <a:pt x="6495" y="1160"/>
                    <a:pt x="6497" y="1157"/>
                    <a:pt x="6500" y="1153"/>
                  </a:cubicBezTo>
                  <a:cubicBezTo>
                    <a:pt x="6504" y="1146"/>
                    <a:pt x="6506" y="1139"/>
                    <a:pt x="6506" y="1130"/>
                  </a:cubicBezTo>
                  <a:lnTo>
                    <a:pt x="6506" y="1130"/>
                  </a:lnTo>
                  <a:lnTo>
                    <a:pt x="6506" y="1130"/>
                  </a:lnTo>
                  <a:cubicBezTo>
                    <a:pt x="6506" y="1122"/>
                    <a:pt x="6504" y="1115"/>
                    <a:pt x="6500" y="1108"/>
                  </a:cubicBezTo>
                  <a:cubicBezTo>
                    <a:pt x="6499" y="1106"/>
                    <a:pt x="6497" y="1103"/>
                    <a:pt x="6495" y="1101"/>
                  </a:cubicBezTo>
                  <a:lnTo>
                    <a:pt x="6495" y="1101"/>
                  </a:lnTo>
                  <a:lnTo>
                    <a:pt x="6264" y="820"/>
                  </a:lnTo>
                  <a:lnTo>
                    <a:pt x="6493" y="599"/>
                  </a:lnTo>
                  <a:lnTo>
                    <a:pt x="6493" y="598"/>
                  </a:lnTo>
                  <a:close/>
                  <a:moveTo>
                    <a:pt x="5875" y="542"/>
                  </a:moveTo>
                  <a:lnTo>
                    <a:pt x="5875" y="542"/>
                  </a:lnTo>
                  <a:cubicBezTo>
                    <a:pt x="5878" y="545"/>
                    <a:pt x="5880" y="548"/>
                    <a:pt x="5883" y="552"/>
                  </a:cubicBezTo>
                  <a:cubicBezTo>
                    <a:pt x="5886" y="558"/>
                    <a:pt x="5889" y="565"/>
                    <a:pt x="5889" y="573"/>
                  </a:cubicBezTo>
                  <a:lnTo>
                    <a:pt x="5889" y="1129"/>
                  </a:lnTo>
                  <a:lnTo>
                    <a:pt x="5889" y="1129"/>
                  </a:lnTo>
                  <a:cubicBezTo>
                    <a:pt x="5888" y="1137"/>
                    <a:pt x="5887" y="1144"/>
                    <a:pt x="5883" y="1151"/>
                  </a:cubicBezTo>
                  <a:cubicBezTo>
                    <a:pt x="5881" y="1154"/>
                    <a:pt x="5878" y="1157"/>
                    <a:pt x="5876" y="1160"/>
                  </a:cubicBezTo>
                  <a:lnTo>
                    <a:pt x="5876" y="1160"/>
                  </a:lnTo>
                  <a:cubicBezTo>
                    <a:pt x="5873" y="1163"/>
                    <a:pt x="5870" y="1165"/>
                    <a:pt x="5866" y="1167"/>
                  </a:cubicBezTo>
                  <a:cubicBezTo>
                    <a:pt x="5859" y="1171"/>
                    <a:pt x="5853" y="1173"/>
                    <a:pt x="5845" y="1173"/>
                  </a:cubicBezTo>
                  <a:lnTo>
                    <a:pt x="5845" y="1173"/>
                  </a:lnTo>
                  <a:cubicBezTo>
                    <a:pt x="5837" y="1173"/>
                    <a:pt x="5830" y="1171"/>
                    <a:pt x="5824" y="1167"/>
                  </a:cubicBezTo>
                  <a:cubicBezTo>
                    <a:pt x="5820" y="1165"/>
                    <a:pt x="5817" y="1163"/>
                    <a:pt x="5814" y="1160"/>
                  </a:cubicBezTo>
                  <a:lnTo>
                    <a:pt x="5814" y="1160"/>
                  </a:lnTo>
                  <a:cubicBezTo>
                    <a:pt x="5811" y="1157"/>
                    <a:pt x="5809" y="1154"/>
                    <a:pt x="5807" y="1150"/>
                  </a:cubicBezTo>
                  <a:cubicBezTo>
                    <a:pt x="5803" y="1144"/>
                    <a:pt x="5801" y="1137"/>
                    <a:pt x="5801" y="1129"/>
                  </a:cubicBezTo>
                  <a:lnTo>
                    <a:pt x="5801" y="1075"/>
                  </a:lnTo>
                  <a:cubicBezTo>
                    <a:pt x="5746" y="1134"/>
                    <a:pt x="5668" y="1173"/>
                    <a:pt x="5583" y="1173"/>
                  </a:cubicBezTo>
                  <a:lnTo>
                    <a:pt x="5583" y="1173"/>
                  </a:lnTo>
                  <a:cubicBezTo>
                    <a:pt x="5529" y="1173"/>
                    <a:pt x="5482" y="1160"/>
                    <a:pt x="5435" y="1133"/>
                  </a:cubicBezTo>
                  <a:cubicBezTo>
                    <a:pt x="5408" y="1117"/>
                    <a:pt x="5387" y="1101"/>
                    <a:pt x="5366" y="1078"/>
                  </a:cubicBezTo>
                  <a:lnTo>
                    <a:pt x="5366" y="1078"/>
                  </a:lnTo>
                  <a:cubicBezTo>
                    <a:pt x="5348" y="1059"/>
                    <a:pt x="5335" y="1041"/>
                    <a:pt x="5322" y="1018"/>
                  </a:cubicBezTo>
                  <a:cubicBezTo>
                    <a:pt x="5291" y="965"/>
                    <a:pt x="5277" y="913"/>
                    <a:pt x="5277" y="851"/>
                  </a:cubicBezTo>
                  <a:cubicBezTo>
                    <a:pt x="5277" y="790"/>
                    <a:pt x="5291" y="738"/>
                    <a:pt x="5322" y="684"/>
                  </a:cubicBezTo>
                  <a:cubicBezTo>
                    <a:pt x="5335" y="662"/>
                    <a:pt x="5348" y="644"/>
                    <a:pt x="5366" y="625"/>
                  </a:cubicBezTo>
                  <a:lnTo>
                    <a:pt x="5366" y="625"/>
                  </a:lnTo>
                  <a:cubicBezTo>
                    <a:pt x="5387" y="602"/>
                    <a:pt x="5408" y="585"/>
                    <a:pt x="5436" y="569"/>
                  </a:cubicBezTo>
                  <a:cubicBezTo>
                    <a:pt x="5483" y="542"/>
                    <a:pt x="5529" y="530"/>
                    <a:pt x="5583" y="530"/>
                  </a:cubicBezTo>
                  <a:cubicBezTo>
                    <a:pt x="5637" y="530"/>
                    <a:pt x="5684" y="542"/>
                    <a:pt x="5731" y="569"/>
                  </a:cubicBezTo>
                  <a:cubicBezTo>
                    <a:pt x="5758" y="585"/>
                    <a:pt x="5780" y="602"/>
                    <a:pt x="5801" y="626"/>
                  </a:cubicBezTo>
                  <a:lnTo>
                    <a:pt x="5801" y="573"/>
                  </a:lnTo>
                  <a:lnTo>
                    <a:pt x="5801" y="573"/>
                  </a:lnTo>
                  <a:cubicBezTo>
                    <a:pt x="5801" y="565"/>
                    <a:pt x="5803" y="558"/>
                    <a:pt x="5807" y="551"/>
                  </a:cubicBezTo>
                  <a:cubicBezTo>
                    <a:pt x="5811" y="544"/>
                    <a:pt x="5816" y="539"/>
                    <a:pt x="5823" y="535"/>
                  </a:cubicBezTo>
                  <a:cubicBezTo>
                    <a:pt x="5830" y="531"/>
                    <a:pt x="5837" y="530"/>
                    <a:pt x="5845" y="530"/>
                  </a:cubicBezTo>
                  <a:cubicBezTo>
                    <a:pt x="5853" y="530"/>
                    <a:pt x="5860" y="531"/>
                    <a:pt x="5867" y="535"/>
                  </a:cubicBezTo>
                  <a:cubicBezTo>
                    <a:pt x="5870" y="537"/>
                    <a:pt x="5872" y="539"/>
                    <a:pt x="5875" y="542"/>
                  </a:cubicBezTo>
                  <a:close/>
                  <a:moveTo>
                    <a:pt x="5801" y="851"/>
                  </a:moveTo>
                  <a:lnTo>
                    <a:pt x="5801" y="851"/>
                  </a:lnTo>
                  <a:lnTo>
                    <a:pt x="5801" y="850"/>
                  </a:lnTo>
                  <a:cubicBezTo>
                    <a:pt x="5801" y="804"/>
                    <a:pt x="5790" y="766"/>
                    <a:pt x="5768" y="727"/>
                  </a:cubicBezTo>
                  <a:cubicBezTo>
                    <a:pt x="5758" y="711"/>
                    <a:pt x="5749" y="698"/>
                    <a:pt x="5737" y="684"/>
                  </a:cubicBezTo>
                  <a:lnTo>
                    <a:pt x="5737" y="684"/>
                  </a:lnTo>
                  <a:cubicBezTo>
                    <a:pt x="5722" y="667"/>
                    <a:pt x="5706" y="655"/>
                    <a:pt x="5687" y="643"/>
                  </a:cubicBezTo>
                  <a:cubicBezTo>
                    <a:pt x="5654" y="624"/>
                    <a:pt x="5621" y="616"/>
                    <a:pt x="5583" y="616"/>
                  </a:cubicBezTo>
                  <a:cubicBezTo>
                    <a:pt x="5545" y="616"/>
                    <a:pt x="5513" y="624"/>
                    <a:pt x="5480" y="643"/>
                  </a:cubicBezTo>
                  <a:cubicBezTo>
                    <a:pt x="5460" y="655"/>
                    <a:pt x="5445" y="667"/>
                    <a:pt x="5430" y="684"/>
                  </a:cubicBezTo>
                  <a:lnTo>
                    <a:pt x="5430" y="684"/>
                  </a:lnTo>
                  <a:cubicBezTo>
                    <a:pt x="5417" y="698"/>
                    <a:pt x="5407" y="711"/>
                    <a:pt x="5398" y="728"/>
                  </a:cubicBezTo>
                  <a:cubicBezTo>
                    <a:pt x="5375" y="767"/>
                    <a:pt x="5365" y="805"/>
                    <a:pt x="5365" y="849"/>
                  </a:cubicBezTo>
                  <a:cubicBezTo>
                    <a:pt x="5365" y="850"/>
                    <a:pt x="5365" y="851"/>
                    <a:pt x="5365" y="851"/>
                  </a:cubicBezTo>
                  <a:lnTo>
                    <a:pt x="5365" y="851"/>
                  </a:lnTo>
                  <a:cubicBezTo>
                    <a:pt x="5365" y="852"/>
                    <a:pt x="5365" y="852"/>
                    <a:pt x="5365" y="853"/>
                  </a:cubicBezTo>
                  <a:cubicBezTo>
                    <a:pt x="5365" y="897"/>
                    <a:pt x="5375" y="935"/>
                    <a:pt x="5397" y="973"/>
                  </a:cubicBezTo>
                  <a:cubicBezTo>
                    <a:pt x="5407" y="990"/>
                    <a:pt x="5417" y="1003"/>
                    <a:pt x="5430" y="1018"/>
                  </a:cubicBezTo>
                  <a:lnTo>
                    <a:pt x="5430" y="1018"/>
                  </a:lnTo>
                  <a:cubicBezTo>
                    <a:pt x="5445" y="1034"/>
                    <a:pt x="5460" y="1046"/>
                    <a:pt x="5479" y="1057"/>
                  </a:cubicBezTo>
                  <a:cubicBezTo>
                    <a:pt x="5513" y="1076"/>
                    <a:pt x="5544" y="1085"/>
                    <a:pt x="5583" y="1085"/>
                  </a:cubicBezTo>
                  <a:cubicBezTo>
                    <a:pt x="5621" y="1085"/>
                    <a:pt x="5654" y="1076"/>
                    <a:pt x="5687" y="1057"/>
                  </a:cubicBezTo>
                  <a:cubicBezTo>
                    <a:pt x="5707" y="1046"/>
                    <a:pt x="5722" y="1034"/>
                    <a:pt x="5737" y="1018"/>
                  </a:cubicBezTo>
                  <a:lnTo>
                    <a:pt x="5737" y="1018"/>
                  </a:lnTo>
                  <a:cubicBezTo>
                    <a:pt x="5750" y="1004"/>
                    <a:pt x="5759" y="991"/>
                    <a:pt x="5769" y="974"/>
                  </a:cubicBezTo>
                  <a:cubicBezTo>
                    <a:pt x="5791" y="936"/>
                    <a:pt x="5801" y="898"/>
                    <a:pt x="5801" y="853"/>
                  </a:cubicBezTo>
                  <a:cubicBezTo>
                    <a:pt x="5801" y="852"/>
                    <a:pt x="5801" y="852"/>
                    <a:pt x="5801" y="851"/>
                  </a:cubicBezTo>
                  <a:close/>
                  <a:moveTo>
                    <a:pt x="2280" y="835"/>
                  </a:moveTo>
                  <a:cubicBezTo>
                    <a:pt x="2245" y="819"/>
                    <a:pt x="2205" y="806"/>
                    <a:pt x="2165" y="793"/>
                  </a:cubicBezTo>
                  <a:cubicBezTo>
                    <a:pt x="2125" y="780"/>
                    <a:pt x="2091" y="770"/>
                    <a:pt x="2064" y="756"/>
                  </a:cubicBezTo>
                  <a:lnTo>
                    <a:pt x="2064" y="756"/>
                  </a:lnTo>
                  <a:cubicBezTo>
                    <a:pt x="2062" y="755"/>
                    <a:pt x="2060" y="755"/>
                    <a:pt x="2057" y="753"/>
                  </a:cubicBezTo>
                  <a:cubicBezTo>
                    <a:pt x="2048" y="748"/>
                    <a:pt x="2041" y="741"/>
                    <a:pt x="2034" y="733"/>
                  </a:cubicBezTo>
                  <a:lnTo>
                    <a:pt x="2034" y="733"/>
                  </a:lnTo>
                  <a:cubicBezTo>
                    <a:pt x="2032" y="731"/>
                    <a:pt x="2030" y="729"/>
                    <a:pt x="2029" y="726"/>
                  </a:cubicBezTo>
                  <a:cubicBezTo>
                    <a:pt x="2025" y="719"/>
                    <a:pt x="2023" y="712"/>
                    <a:pt x="2023" y="704"/>
                  </a:cubicBezTo>
                  <a:lnTo>
                    <a:pt x="2023" y="704"/>
                  </a:lnTo>
                  <a:cubicBezTo>
                    <a:pt x="2023" y="691"/>
                    <a:pt x="2026" y="680"/>
                    <a:pt x="2033" y="668"/>
                  </a:cubicBezTo>
                  <a:cubicBezTo>
                    <a:pt x="2034" y="667"/>
                    <a:pt x="2035" y="665"/>
                    <a:pt x="2036" y="663"/>
                  </a:cubicBezTo>
                  <a:cubicBezTo>
                    <a:pt x="2048" y="646"/>
                    <a:pt x="2068" y="633"/>
                    <a:pt x="2090" y="624"/>
                  </a:cubicBezTo>
                  <a:lnTo>
                    <a:pt x="2090" y="624"/>
                  </a:lnTo>
                  <a:cubicBezTo>
                    <a:pt x="2111" y="616"/>
                    <a:pt x="2129" y="612"/>
                    <a:pt x="2151" y="612"/>
                  </a:cubicBezTo>
                  <a:lnTo>
                    <a:pt x="2151" y="612"/>
                  </a:lnTo>
                  <a:cubicBezTo>
                    <a:pt x="2153" y="612"/>
                    <a:pt x="2154" y="612"/>
                    <a:pt x="2155" y="612"/>
                  </a:cubicBezTo>
                  <a:cubicBezTo>
                    <a:pt x="2187" y="612"/>
                    <a:pt x="2213" y="619"/>
                    <a:pt x="2240" y="634"/>
                  </a:cubicBezTo>
                  <a:cubicBezTo>
                    <a:pt x="2246" y="638"/>
                    <a:pt x="2251" y="641"/>
                    <a:pt x="2257" y="645"/>
                  </a:cubicBezTo>
                  <a:cubicBezTo>
                    <a:pt x="2269" y="654"/>
                    <a:pt x="2279" y="663"/>
                    <a:pt x="2288" y="670"/>
                  </a:cubicBezTo>
                  <a:lnTo>
                    <a:pt x="2303" y="680"/>
                  </a:lnTo>
                  <a:lnTo>
                    <a:pt x="2303" y="680"/>
                  </a:lnTo>
                  <a:cubicBezTo>
                    <a:pt x="2309" y="683"/>
                    <a:pt x="2314" y="684"/>
                    <a:pt x="2321" y="684"/>
                  </a:cubicBezTo>
                  <a:lnTo>
                    <a:pt x="2321" y="684"/>
                  </a:lnTo>
                  <a:lnTo>
                    <a:pt x="2321" y="684"/>
                  </a:lnTo>
                  <a:cubicBezTo>
                    <a:pt x="2325" y="684"/>
                    <a:pt x="2328" y="683"/>
                    <a:pt x="2332" y="682"/>
                  </a:cubicBezTo>
                  <a:lnTo>
                    <a:pt x="2332" y="682"/>
                  </a:lnTo>
                  <a:cubicBezTo>
                    <a:pt x="2334" y="681"/>
                    <a:pt x="2336" y="680"/>
                    <a:pt x="2338" y="679"/>
                  </a:cubicBezTo>
                  <a:cubicBezTo>
                    <a:pt x="2340" y="678"/>
                    <a:pt x="2341" y="677"/>
                    <a:pt x="2343" y="675"/>
                  </a:cubicBezTo>
                  <a:lnTo>
                    <a:pt x="2343" y="675"/>
                  </a:lnTo>
                  <a:cubicBezTo>
                    <a:pt x="2345" y="673"/>
                    <a:pt x="2347" y="670"/>
                    <a:pt x="2349" y="667"/>
                  </a:cubicBezTo>
                  <a:cubicBezTo>
                    <a:pt x="2350" y="666"/>
                    <a:pt x="2350" y="665"/>
                    <a:pt x="2351" y="665"/>
                  </a:cubicBezTo>
                  <a:lnTo>
                    <a:pt x="2351" y="665"/>
                  </a:lnTo>
                  <a:cubicBezTo>
                    <a:pt x="2352" y="661"/>
                    <a:pt x="2353" y="657"/>
                    <a:pt x="2353" y="653"/>
                  </a:cubicBezTo>
                  <a:cubicBezTo>
                    <a:pt x="2353" y="652"/>
                    <a:pt x="2353" y="652"/>
                    <a:pt x="2353" y="652"/>
                  </a:cubicBezTo>
                  <a:lnTo>
                    <a:pt x="2353" y="652"/>
                  </a:lnTo>
                  <a:cubicBezTo>
                    <a:pt x="2353" y="644"/>
                    <a:pt x="2351" y="637"/>
                    <a:pt x="2347" y="630"/>
                  </a:cubicBezTo>
                  <a:lnTo>
                    <a:pt x="2347" y="630"/>
                  </a:lnTo>
                  <a:cubicBezTo>
                    <a:pt x="2339" y="616"/>
                    <a:pt x="2330" y="606"/>
                    <a:pt x="2318" y="595"/>
                  </a:cubicBezTo>
                  <a:lnTo>
                    <a:pt x="2318" y="595"/>
                  </a:lnTo>
                  <a:cubicBezTo>
                    <a:pt x="2303" y="582"/>
                    <a:pt x="2289" y="573"/>
                    <a:pt x="2272" y="563"/>
                  </a:cubicBezTo>
                  <a:cubicBezTo>
                    <a:pt x="2263" y="558"/>
                    <a:pt x="2255" y="553"/>
                    <a:pt x="2245" y="549"/>
                  </a:cubicBezTo>
                  <a:lnTo>
                    <a:pt x="2245" y="549"/>
                  </a:lnTo>
                  <a:cubicBezTo>
                    <a:pt x="2217" y="536"/>
                    <a:pt x="2191" y="530"/>
                    <a:pt x="2161" y="528"/>
                  </a:cubicBezTo>
                  <a:cubicBezTo>
                    <a:pt x="2096" y="528"/>
                    <a:pt x="2041" y="543"/>
                    <a:pt x="2002" y="570"/>
                  </a:cubicBezTo>
                  <a:lnTo>
                    <a:pt x="2002" y="570"/>
                  </a:lnTo>
                  <a:cubicBezTo>
                    <a:pt x="1980" y="584"/>
                    <a:pt x="1964" y="600"/>
                    <a:pt x="1950" y="621"/>
                  </a:cubicBezTo>
                  <a:cubicBezTo>
                    <a:pt x="1937" y="643"/>
                    <a:pt x="1931" y="669"/>
                    <a:pt x="1929" y="704"/>
                  </a:cubicBezTo>
                  <a:lnTo>
                    <a:pt x="1929" y="708"/>
                  </a:lnTo>
                  <a:lnTo>
                    <a:pt x="1929" y="708"/>
                  </a:lnTo>
                  <a:cubicBezTo>
                    <a:pt x="1929" y="709"/>
                    <a:pt x="1929" y="710"/>
                    <a:pt x="1929" y="711"/>
                  </a:cubicBezTo>
                  <a:cubicBezTo>
                    <a:pt x="1929" y="735"/>
                    <a:pt x="1935" y="755"/>
                    <a:pt x="1947" y="776"/>
                  </a:cubicBezTo>
                  <a:cubicBezTo>
                    <a:pt x="1950" y="782"/>
                    <a:pt x="1953" y="786"/>
                    <a:pt x="1957" y="791"/>
                  </a:cubicBezTo>
                  <a:cubicBezTo>
                    <a:pt x="1982" y="823"/>
                    <a:pt x="2020" y="843"/>
                    <a:pt x="2058" y="857"/>
                  </a:cubicBezTo>
                  <a:cubicBezTo>
                    <a:pt x="2096" y="871"/>
                    <a:pt x="2133" y="879"/>
                    <a:pt x="2156" y="887"/>
                  </a:cubicBezTo>
                  <a:cubicBezTo>
                    <a:pt x="2190" y="898"/>
                    <a:pt x="2225" y="910"/>
                    <a:pt x="2250" y="926"/>
                  </a:cubicBezTo>
                  <a:lnTo>
                    <a:pt x="2250" y="926"/>
                  </a:lnTo>
                  <a:cubicBezTo>
                    <a:pt x="2263" y="933"/>
                    <a:pt x="2272" y="941"/>
                    <a:pt x="2281" y="952"/>
                  </a:cubicBezTo>
                  <a:lnTo>
                    <a:pt x="2281" y="952"/>
                  </a:lnTo>
                  <a:cubicBezTo>
                    <a:pt x="2282" y="954"/>
                    <a:pt x="2283" y="955"/>
                    <a:pt x="2284" y="957"/>
                  </a:cubicBezTo>
                  <a:cubicBezTo>
                    <a:pt x="2289" y="966"/>
                    <a:pt x="2291" y="975"/>
                    <a:pt x="2291" y="985"/>
                  </a:cubicBezTo>
                  <a:lnTo>
                    <a:pt x="2291" y="985"/>
                  </a:lnTo>
                  <a:lnTo>
                    <a:pt x="2291" y="985"/>
                  </a:lnTo>
                  <a:lnTo>
                    <a:pt x="2291" y="985"/>
                  </a:lnTo>
                  <a:lnTo>
                    <a:pt x="2291" y="986"/>
                  </a:lnTo>
                  <a:cubicBezTo>
                    <a:pt x="2291" y="1000"/>
                    <a:pt x="2288" y="1011"/>
                    <a:pt x="2282" y="1023"/>
                  </a:cubicBezTo>
                  <a:cubicBezTo>
                    <a:pt x="2280" y="1026"/>
                    <a:pt x="2279" y="1028"/>
                    <a:pt x="2277" y="1031"/>
                  </a:cubicBezTo>
                  <a:cubicBezTo>
                    <a:pt x="2263" y="1049"/>
                    <a:pt x="2240" y="1063"/>
                    <a:pt x="2216" y="1072"/>
                  </a:cubicBezTo>
                  <a:lnTo>
                    <a:pt x="2216" y="1072"/>
                  </a:lnTo>
                  <a:cubicBezTo>
                    <a:pt x="2194" y="1079"/>
                    <a:pt x="2175" y="1083"/>
                    <a:pt x="2151" y="1084"/>
                  </a:cubicBezTo>
                  <a:lnTo>
                    <a:pt x="2151" y="1084"/>
                  </a:lnTo>
                  <a:cubicBezTo>
                    <a:pt x="2150" y="1084"/>
                    <a:pt x="2148" y="1084"/>
                    <a:pt x="2146" y="1084"/>
                  </a:cubicBezTo>
                  <a:cubicBezTo>
                    <a:pt x="2103" y="1084"/>
                    <a:pt x="2067" y="1075"/>
                    <a:pt x="2029" y="1056"/>
                  </a:cubicBezTo>
                  <a:cubicBezTo>
                    <a:pt x="2015" y="1049"/>
                    <a:pt x="2005" y="1043"/>
                    <a:pt x="1994" y="1037"/>
                  </a:cubicBezTo>
                  <a:lnTo>
                    <a:pt x="1980" y="1029"/>
                  </a:lnTo>
                  <a:lnTo>
                    <a:pt x="1980" y="1029"/>
                  </a:lnTo>
                  <a:cubicBezTo>
                    <a:pt x="1974" y="1027"/>
                    <a:pt x="1969" y="1026"/>
                    <a:pt x="1964" y="1026"/>
                  </a:cubicBezTo>
                  <a:lnTo>
                    <a:pt x="1964" y="1026"/>
                  </a:lnTo>
                  <a:cubicBezTo>
                    <a:pt x="1960" y="1026"/>
                    <a:pt x="1956" y="1027"/>
                    <a:pt x="1953" y="1028"/>
                  </a:cubicBezTo>
                  <a:lnTo>
                    <a:pt x="1953" y="1028"/>
                  </a:lnTo>
                  <a:cubicBezTo>
                    <a:pt x="1951" y="1029"/>
                    <a:pt x="1950" y="1029"/>
                    <a:pt x="1949" y="1030"/>
                  </a:cubicBezTo>
                  <a:cubicBezTo>
                    <a:pt x="1947" y="1031"/>
                    <a:pt x="1945" y="1033"/>
                    <a:pt x="1943" y="1035"/>
                  </a:cubicBezTo>
                  <a:lnTo>
                    <a:pt x="1943" y="1035"/>
                  </a:lnTo>
                  <a:cubicBezTo>
                    <a:pt x="1940" y="1038"/>
                    <a:pt x="1938" y="1041"/>
                    <a:pt x="1935" y="1045"/>
                  </a:cubicBezTo>
                  <a:cubicBezTo>
                    <a:pt x="1935" y="1045"/>
                    <a:pt x="1934" y="1046"/>
                    <a:pt x="1934" y="1047"/>
                  </a:cubicBezTo>
                  <a:lnTo>
                    <a:pt x="1934" y="1047"/>
                  </a:lnTo>
                  <a:cubicBezTo>
                    <a:pt x="1932" y="1052"/>
                    <a:pt x="1931" y="1056"/>
                    <a:pt x="1931" y="1062"/>
                  </a:cubicBezTo>
                  <a:lnTo>
                    <a:pt x="1931" y="1062"/>
                  </a:lnTo>
                  <a:lnTo>
                    <a:pt x="1931" y="1062"/>
                  </a:lnTo>
                  <a:cubicBezTo>
                    <a:pt x="1931" y="1070"/>
                    <a:pt x="1932" y="1077"/>
                    <a:pt x="1936" y="1083"/>
                  </a:cubicBezTo>
                  <a:cubicBezTo>
                    <a:pt x="1937" y="1084"/>
                    <a:pt x="1937" y="1085"/>
                    <a:pt x="1938" y="1086"/>
                  </a:cubicBezTo>
                  <a:lnTo>
                    <a:pt x="1938" y="1086"/>
                  </a:lnTo>
                  <a:cubicBezTo>
                    <a:pt x="1947" y="1098"/>
                    <a:pt x="1956" y="1106"/>
                    <a:pt x="1969" y="1114"/>
                  </a:cubicBezTo>
                  <a:lnTo>
                    <a:pt x="1969" y="1114"/>
                  </a:lnTo>
                  <a:cubicBezTo>
                    <a:pt x="1975" y="1118"/>
                    <a:pt x="1980" y="1121"/>
                    <a:pt x="1986" y="1125"/>
                  </a:cubicBezTo>
                  <a:cubicBezTo>
                    <a:pt x="1997" y="1131"/>
                    <a:pt x="2006" y="1136"/>
                    <a:pt x="2017" y="1141"/>
                  </a:cubicBezTo>
                  <a:lnTo>
                    <a:pt x="2017" y="1141"/>
                  </a:lnTo>
                  <a:cubicBezTo>
                    <a:pt x="2062" y="1161"/>
                    <a:pt x="2103" y="1170"/>
                    <a:pt x="2151" y="1171"/>
                  </a:cubicBezTo>
                  <a:lnTo>
                    <a:pt x="2151" y="1171"/>
                  </a:lnTo>
                  <a:cubicBezTo>
                    <a:pt x="2214" y="1171"/>
                    <a:pt x="2268" y="1157"/>
                    <a:pt x="2313" y="1123"/>
                  </a:cubicBezTo>
                  <a:lnTo>
                    <a:pt x="2313" y="1123"/>
                  </a:lnTo>
                  <a:cubicBezTo>
                    <a:pt x="2358" y="1090"/>
                    <a:pt x="2385" y="1040"/>
                    <a:pt x="2385" y="984"/>
                  </a:cubicBezTo>
                  <a:lnTo>
                    <a:pt x="2385" y="984"/>
                  </a:lnTo>
                  <a:cubicBezTo>
                    <a:pt x="2385" y="983"/>
                    <a:pt x="2385" y="982"/>
                    <a:pt x="2385" y="981"/>
                  </a:cubicBezTo>
                  <a:cubicBezTo>
                    <a:pt x="2385" y="953"/>
                    <a:pt x="2379" y="930"/>
                    <a:pt x="2365" y="905"/>
                  </a:cubicBezTo>
                  <a:cubicBezTo>
                    <a:pt x="2346" y="873"/>
                    <a:pt x="2315" y="852"/>
                    <a:pt x="2280" y="835"/>
                  </a:cubicBezTo>
                  <a:close/>
                  <a:moveTo>
                    <a:pt x="5141" y="265"/>
                  </a:moveTo>
                  <a:lnTo>
                    <a:pt x="5141" y="265"/>
                  </a:lnTo>
                  <a:lnTo>
                    <a:pt x="5141" y="265"/>
                  </a:lnTo>
                  <a:cubicBezTo>
                    <a:pt x="5133" y="265"/>
                    <a:pt x="5126" y="267"/>
                    <a:pt x="5119" y="271"/>
                  </a:cubicBezTo>
                  <a:cubicBezTo>
                    <a:pt x="5116" y="273"/>
                    <a:pt x="5113" y="275"/>
                    <a:pt x="5111" y="278"/>
                  </a:cubicBezTo>
                  <a:lnTo>
                    <a:pt x="5111" y="278"/>
                  </a:lnTo>
                  <a:cubicBezTo>
                    <a:pt x="5108" y="281"/>
                    <a:pt x="5105" y="284"/>
                    <a:pt x="5103" y="287"/>
                  </a:cubicBezTo>
                  <a:cubicBezTo>
                    <a:pt x="5099" y="294"/>
                    <a:pt x="5098" y="301"/>
                    <a:pt x="5097" y="309"/>
                  </a:cubicBezTo>
                  <a:lnTo>
                    <a:pt x="5097" y="1129"/>
                  </a:lnTo>
                  <a:lnTo>
                    <a:pt x="5097" y="1129"/>
                  </a:lnTo>
                  <a:cubicBezTo>
                    <a:pt x="5098" y="1137"/>
                    <a:pt x="5099" y="1144"/>
                    <a:pt x="5103" y="1150"/>
                  </a:cubicBezTo>
                  <a:cubicBezTo>
                    <a:pt x="5107" y="1158"/>
                    <a:pt x="5113" y="1163"/>
                    <a:pt x="5120" y="1167"/>
                  </a:cubicBezTo>
                  <a:cubicBezTo>
                    <a:pt x="5127" y="1171"/>
                    <a:pt x="5133" y="1173"/>
                    <a:pt x="5141" y="1173"/>
                  </a:cubicBezTo>
                  <a:lnTo>
                    <a:pt x="5141" y="1173"/>
                  </a:lnTo>
                  <a:lnTo>
                    <a:pt x="5141" y="1173"/>
                  </a:lnTo>
                  <a:cubicBezTo>
                    <a:pt x="5150" y="1173"/>
                    <a:pt x="5157" y="1171"/>
                    <a:pt x="5164" y="1167"/>
                  </a:cubicBezTo>
                  <a:cubicBezTo>
                    <a:pt x="5171" y="1163"/>
                    <a:pt x="5175" y="1158"/>
                    <a:pt x="5180" y="1150"/>
                  </a:cubicBezTo>
                  <a:cubicBezTo>
                    <a:pt x="5183" y="1144"/>
                    <a:pt x="5186" y="1137"/>
                    <a:pt x="5186" y="1129"/>
                  </a:cubicBezTo>
                  <a:lnTo>
                    <a:pt x="5186" y="309"/>
                  </a:lnTo>
                  <a:lnTo>
                    <a:pt x="5186" y="309"/>
                  </a:lnTo>
                  <a:cubicBezTo>
                    <a:pt x="5186" y="301"/>
                    <a:pt x="5184" y="294"/>
                    <a:pt x="5180" y="288"/>
                  </a:cubicBezTo>
                  <a:cubicBezTo>
                    <a:pt x="5175" y="281"/>
                    <a:pt x="5171" y="276"/>
                    <a:pt x="5164" y="271"/>
                  </a:cubicBezTo>
                  <a:cubicBezTo>
                    <a:pt x="5157" y="267"/>
                    <a:pt x="5150" y="265"/>
                    <a:pt x="5142" y="265"/>
                  </a:cubicBezTo>
                  <a:lnTo>
                    <a:pt x="5141" y="265"/>
                  </a:lnTo>
                  <a:close/>
                  <a:moveTo>
                    <a:pt x="7155" y="830"/>
                  </a:moveTo>
                  <a:lnTo>
                    <a:pt x="7155" y="835"/>
                  </a:lnTo>
                  <a:lnTo>
                    <a:pt x="7155" y="835"/>
                  </a:lnTo>
                  <a:lnTo>
                    <a:pt x="7155" y="835"/>
                  </a:lnTo>
                  <a:cubicBezTo>
                    <a:pt x="7155" y="842"/>
                    <a:pt x="7152" y="848"/>
                    <a:pt x="7149" y="855"/>
                  </a:cubicBezTo>
                  <a:cubicBezTo>
                    <a:pt x="7146" y="859"/>
                    <a:pt x="7145" y="862"/>
                    <a:pt x="7141" y="865"/>
                  </a:cubicBezTo>
                  <a:lnTo>
                    <a:pt x="7141" y="865"/>
                  </a:lnTo>
                  <a:cubicBezTo>
                    <a:pt x="7139" y="867"/>
                    <a:pt x="7137" y="868"/>
                    <a:pt x="7134" y="870"/>
                  </a:cubicBezTo>
                  <a:cubicBezTo>
                    <a:pt x="7127" y="874"/>
                    <a:pt x="7120" y="876"/>
                    <a:pt x="7112" y="876"/>
                  </a:cubicBezTo>
                  <a:lnTo>
                    <a:pt x="7111" y="876"/>
                  </a:lnTo>
                  <a:lnTo>
                    <a:pt x="6620" y="876"/>
                  </a:lnTo>
                  <a:cubicBezTo>
                    <a:pt x="6633" y="996"/>
                    <a:pt x="6728" y="1084"/>
                    <a:pt x="6842" y="1085"/>
                  </a:cubicBezTo>
                  <a:lnTo>
                    <a:pt x="6871" y="1085"/>
                  </a:lnTo>
                  <a:lnTo>
                    <a:pt x="6871" y="1085"/>
                  </a:lnTo>
                  <a:cubicBezTo>
                    <a:pt x="6906" y="1085"/>
                    <a:pt x="6934" y="1076"/>
                    <a:pt x="6964" y="1059"/>
                  </a:cubicBezTo>
                  <a:cubicBezTo>
                    <a:pt x="6968" y="1056"/>
                    <a:pt x="6974" y="1054"/>
                    <a:pt x="6978" y="1051"/>
                  </a:cubicBezTo>
                  <a:lnTo>
                    <a:pt x="6978" y="1051"/>
                  </a:lnTo>
                  <a:cubicBezTo>
                    <a:pt x="7013" y="1028"/>
                    <a:pt x="7038" y="1002"/>
                    <a:pt x="7059" y="966"/>
                  </a:cubicBezTo>
                  <a:lnTo>
                    <a:pt x="7059" y="966"/>
                  </a:lnTo>
                  <a:cubicBezTo>
                    <a:pt x="7063" y="960"/>
                    <a:pt x="7067" y="956"/>
                    <a:pt x="7074" y="952"/>
                  </a:cubicBezTo>
                  <a:cubicBezTo>
                    <a:pt x="7074" y="952"/>
                    <a:pt x="7075" y="951"/>
                    <a:pt x="7075" y="951"/>
                  </a:cubicBezTo>
                  <a:lnTo>
                    <a:pt x="7075" y="951"/>
                  </a:lnTo>
                  <a:cubicBezTo>
                    <a:pt x="7082" y="947"/>
                    <a:pt x="7088" y="946"/>
                    <a:pt x="7095" y="946"/>
                  </a:cubicBezTo>
                  <a:cubicBezTo>
                    <a:pt x="7095" y="946"/>
                    <a:pt x="7095" y="946"/>
                    <a:pt x="7096" y="946"/>
                  </a:cubicBezTo>
                  <a:lnTo>
                    <a:pt x="7096" y="946"/>
                  </a:lnTo>
                  <a:lnTo>
                    <a:pt x="7096" y="946"/>
                  </a:lnTo>
                  <a:cubicBezTo>
                    <a:pt x="7104" y="946"/>
                    <a:pt x="7111" y="948"/>
                    <a:pt x="7118" y="951"/>
                  </a:cubicBezTo>
                  <a:lnTo>
                    <a:pt x="7118" y="951"/>
                  </a:lnTo>
                  <a:lnTo>
                    <a:pt x="7118" y="951"/>
                  </a:lnTo>
                  <a:cubicBezTo>
                    <a:pt x="7125" y="956"/>
                    <a:pt x="7129" y="960"/>
                    <a:pt x="7133" y="967"/>
                  </a:cubicBezTo>
                  <a:cubicBezTo>
                    <a:pt x="7137" y="974"/>
                    <a:pt x="7139" y="981"/>
                    <a:pt x="7139" y="989"/>
                  </a:cubicBezTo>
                  <a:lnTo>
                    <a:pt x="7139" y="989"/>
                  </a:lnTo>
                  <a:cubicBezTo>
                    <a:pt x="7139" y="997"/>
                    <a:pt x="7137" y="1005"/>
                    <a:pt x="7133" y="1012"/>
                  </a:cubicBezTo>
                  <a:lnTo>
                    <a:pt x="7132" y="1012"/>
                  </a:lnTo>
                  <a:lnTo>
                    <a:pt x="7132" y="1012"/>
                  </a:lnTo>
                  <a:cubicBezTo>
                    <a:pt x="7103" y="1059"/>
                    <a:pt x="7069" y="1093"/>
                    <a:pt x="7023" y="1124"/>
                  </a:cubicBezTo>
                  <a:lnTo>
                    <a:pt x="7023" y="1124"/>
                  </a:lnTo>
                  <a:cubicBezTo>
                    <a:pt x="7017" y="1128"/>
                    <a:pt x="7011" y="1131"/>
                    <a:pt x="7006" y="1134"/>
                  </a:cubicBezTo>
                  <a:cubicBezTo>
                    <a:pt x="6962" y="1159"/>
                    <a:pt x="6921" y="1171"/>
                    <a:pt x="6871" y="1171"/>
                  </a:cubicBezTo>
                  <a:lnTo>
                    <a:pt x="6842" y="1171"/>
                  </a:lnTo>
                  <a:lnTo>
                    <a:pt x="6842" y="1171"/>
                  </a:lnTo>
                  <a:cubicBezTo>
                    <a:pt x="6786" y="1171"/>
                    <a:pt x="6739" y="1158"/>
                    <a:pt x="6690" y="1130"/>
                  </a:cubicBezTo>
                  <a:cubicBezTo>
                    <a:pt x="6664" y="1115"/>
                    <a:pt x="6643" y="1098"/>
                    <a:pt x="6622" y="1076"/>
                  </a:cubicBezTo>
                  <a:lnTo>
                    <a:pt x="6622" y="1076"/>
                  </a:lnTo>
                  <a:cubicBezTo>
                    <a:pt x="6603" y="1056"/>
                    <a:pt x="6589" y="1038"/>
                    <a:pt x="6576" y="1014"/>
                  </a:cubicBezTo>
                  <a:cubicBezTo>
                    <a:pt x="6545" y="962"/>
                    <a:pt x="6532" y="911"/>
                    <a:pt x="6532" y="850"/>
                  </a:cubicBezTo>
                  <a:cubicBezTo>
                    <a:pt x="6532" y="790"/>
                    <a:pt x="6545" y="738"/>
                    <a:pt x="6576" y="685"/>
                  </a:cubicBezTo>
                  <a:cubicBezTo>
                    <a:pt x="6589" y="661"/>
                    <a:pt x="6604" y="642"/>
                    <a:pt x="6623" y="622"/>
                  </a:cubicBezTo>
                  <a:lnTo>
                    <a:pt x="6623" y="622"/>
                  </a:lnTo>
                  <a:cubicBezTo>
                    <a:pt x="6644" y="600"/>
                    <a:pt x="6664" y="584"/>
                    <a:pt x="6691" y="569"/>
                  </a:cubicBezTo>
                  <a:cubicBezTo>
                    <a:pt x="6740" y="541"/>
                    <a:pt x="6787" y="528"/>
                    <a:pt x="6844" y="528"/>
                  </a:cubicBezTo>
                  <a:cubicBezTo>
                    <a:pt x="6844" y="528"/>
                    <a:pt x="6844" y="528"/>
                    <a:pt x="6845" y="528"/>
                  </a:cubicBezTo>
                  <a:lnTo>
                    <a:pt x="6845" y="528"/>
                  </a:lnTo>
                  <a:cubicBezTo>
                    <a:pt x="6845" y="528"/>
                    <a:pt x="6845" y="528"/>
                    <a:pt x="6846" y="528"/>
                  </a:cubicBezTo>
                  <a:cubicBezTo>
                    <a:pt x="6901" y="528"/>
                    <a:pt x="6948" y="541"/>
                    <a:pt x="6996" y="568"/>
                  </a:cubicBezTo>
                  <a:cubicBezTo>
                    <a:pt x="7019" y="582"/>
                    <a:pt x="7038" y="596"/>
                    <a:pt x="7057" y="615"/>
                  </a:cubicBezTo>
                  <a:lnTo>
                    <a:pt x="7057" y="615"/>
                  </a:lnTo>
                  <a:cubicBezTo>
                    <a:pt x="7079" y="637"/>
                    <a:pt x="7095" y="658"/>
                    <a:pt x="7111" y="685"/>
                  </a:cubicBezTo>
                  <a:cubicBezTo>
                    <a:pt x="7137" y="731"/>
                    <a:pt x="7151" y="775"/>
                    <a:pt x="7155" y="828"/>
                  </a:cubicBezTo>
                  <a:lnTo>
                    <a:pt x="7155" y="830"/>
                  </a:lnTo>
                  <a:close/>
                  <a:moveTo>
                    <a:pt x="7059" y="789"/>
                  </a:moveTo>
                  <a:cubicBezTo>
                    <a:pt x="7034" y="688"/>
                    <a:pt x="6946" y="616"/>
                    <a:pt x="6845" y="616"/>
                  </a:cubicBezTo>
                  <a:cubicBezTo>
                    <a:pt x="6743" y="616"/>
                    <a:pt x="6653" y="687"/>
                    <a:pt x="6627" y="789"/>
                  </a:cubicBezTo>
                  <a:lnTo>
                    <a:pt x="7059" y="789"/>
                  </a:lnTo>
                  <a:close/>
                  <a:moveTo>
                    <a:pt x="2747" y="531"/>
                  </a:moveTo>
                  <a:lnTo>
                    <a:pt x="2747" y="531"/>
                  </a:lnTo>
                  <a:cubicBezTo>
                    <a:pt x="2698" y="531"/>
                    <a:pt x="2657" y="542"/>
                    <a:pt x="2614" y="566"/>
                  </a:cubicBezTo>
                  <a:cubicBezTo>
                    <a:pt x="2597" y="576"/>
                    <a:pt x="2583" y="586"/>
                    <a:pt x="2569" y="600"/>
                  </a:cubicBezTo>
                  <a:lnTo>
                    <a:pt x="2569" y="575"/>
                  </a:lnTo>
                  <a:lnTo>
                    <a:pt x="2569" y="575"/>
                  </a:lnTo>
                  <a:cubicBezTo>
                    <a:pt x="2569" y="574"/>
                    <a:pt x="2569" y="574"/>
                    <a:pt x="2569" y="574"/>
                  </a:cubicBezTo>
                  <a:cubicBezTo>
                    <a:pt x="2569" y="566"/>
                    <a:pt x="2567" y="559"/>
                    <a:pt x="2563" y="552"/>
                  </a:cubicBezTo>
                  <a:cubicBezTo>
                    <a:pt x="2561" y="549"/>
                    <a:pt x="2559" y="547"/>
                    <a:pt x="2557" y="544"/>
                  </a:cubicBezTo>
                  <a:lnTo>
                    <a:pt x="2557" y="544"/>
                  </a:lnTo>
                  <a:cubicBezTo>
                    <a:pt x="2554" y="541"/>
                    <a:pt x="2551" y="538"/>
                    <a:pt x="2547" y="536"/>
                  </a:cubicBezTo>
                  <a:cubicBezTo>
                    <a:pt x="2541" y="532"/>
                    <a:pt x="2534" y="531"/>
                    <a:pt x="2527" y="531"/>
                  </a:cubicBezTo>
                  <a:lnTo>
                    <a:pt x="2527" y="531"/>
                  </a:lnTo>
                  <a:lnTo>
                    <a:pt x="2527" y="531"/>
                  </a:lnTo>
                  <a:cubicBezTo>
                    <a:pt x="2526" y="531"/>
                    <a:pt x="2526" y="531"/>
                    <a:pt x="2525" y="531"/>
                  </a:cubicBezTo>
                  <a:cubicBezTo>
                    <a:pt x="2518" y="531"/>
                    <a:pt x="2511" y="533"/>
                    <a:pt x="2504" y="536"/>
                  </a:cubicBezTo>
                  <a:cubicBezTo>
                    <a:pt x="2497" y="540"/>
                    <a:pt x="2491" y="545"/>
                    <a:pt x="2488" y="552"/>
                  </a:cubicBezTo>
                  <a:cubicBezTo>
                    <a:pt x="2484" y="559"/>
                    <a:pt x="2483" y="566"/>
                    <a:pt x="2483" y="573"/>
                  </a:cubicBezTo>
                  <a:cubicBezTo>
                    <a:pt x="2483" y="574"/>
                    <a:pt x="2483" y="574"/>
                    <a:pt x="2483" y="575"/>
                  </a:cubicBezTo>
                  <a:lnTo>
                    <a:pt x="2483" y="1142"/>
                  </a:lnTo>
                  <a:lnTo>
                    <a:pt x="2484" y="1144"/>
                  </a:lnTo>
                  <a:lnTo>
                    <a:pt x="2484" y="1144"/>
                  </a:lnTo>
                  <a:lnTo>
                    <a:pt x="2487" y="1150"/>
                  </a:lnTo>
                  <a:lnTo>
                    <a:pt x="2487" y="1150"/>
                  </a:lnTo>
                  <a:cubicBezTo>
                    <a:pt x="2487" y="1150"/>
                    <a:pt x="2487" y="1150"/>
                    <a:pt x="2488" y="1150"/>
                  </a:cubicBezTo>
                  <a:cubicBezTo>
                    <a:pt x="2492" y="1158"/>
                    <a:pt x="2497" y="1163"/>
                    <a:pt x="2505" y="1167"/>
                  </a:cubicBezTo>
                  <a:cubicBezTo>
                    <a:pt x="2508" y="1169"/>
                    <a:pt x="2511" y="1171"/>
                    <a:pt x="2515" y="1172"/>
                  </a:cubicBezTo>
                  <a:lnTo>
                    <a:pt x="2527" y="1172"/>
                  </a:lnTo>
                  <a:lnTo>
                    <a:pt x="2527" y="1172"/>
                  </a:lnTo>
                  <a:cubicBezTo>
                    <a:pt x="2533" y="1172"/>
                    <a:pt x="2539" y="1170"/>
                    <a:pt x="2545" y="1167"/>
                  </a:cubicBezTo>
                  <a:lnTo>
                    <a:pt x="2545" y="1167"/>
                  </a:lnTo>
                  <a:cubicBezTo>
                    <a:pt x="2546" y="1167"/>
                    <a:pt x="2547" y="1167"/>
                    <a:pt x="2547" y="1166"/>
                  </a:cubicBezTo>
                  <a:cubicBezTo>
                    <a:pt x="2552" y="1164"/>
                    <a:pt x="2555" y="1161"/>
                    <a:pt x="2558" y="1156"/>
                  </a:cubicBezTo>
                  <a:lnTo>
                    <a:pt x="2558" y="1156"/>
                  </a:lnTo>
                  <a:lnTo>
                    <a:pt x="2560" y="1155"/>
                  </a:lnTo>
                  <a:lnTo>
                    <a:pt x="2560" y="1155"/>
                  </a:lnTo>
                  <a:lnTo>
                    <a:pt x="2560" y="1155"/>
                  </a:lnTo>
                  <a:cubicBezTo>
                    <a:pt x="2562" y="1153"/>
                    <a:pt x="2563" y="1151"/>
                    <a:pt x="2565" y="1149"/>
                  </a:cubicBezTo>
                  <a:cubicBezTo>
                    <a:pt x="2565" y="1148"/>
                    <a:pt x="2565" y="1147"/>
                    <a:pt x="2566" y="1146"/>
                  </a:cubicBezTo>
                  <a:lnTo>
                    <a:pt x="2569" y="1137"/>
                  </a:lnTo>
                  <a:lnTo>
                    <a:pt x="2569" y="795"/>
                  </a:lnTo>
                  <a:lnTo>
                    <a:pt x="2569" y="795"/>
                  </a:lnTo>
                  <a:cubicBezTo>
                    <a:pt x="2570" y="763"/>
                    <a:pt x="2576" y="736"/>
                    <a:pt x="2593" y="708"/>
                  </a:cubicBezTo>
                  <a:cubicBezTo>
                    <a:pt x="2601" y="694"/>
                    <a:pt x="2610" y="682"/>
                    <a:pt x="2622" y="670"/>
                  </a:cubicBezTo>
                  <a:lnTo>
                    <a:pt x="2622" y="670"/>
                  </a:lnTo>
                  <a:cubicBezTo>
                    <a:pt x="2634" y="658"/>
                    <a:pt x="2645" y="650"/>
                    <a:pt x="2660" y="641"/>
                  </a:cubicBezTo>
                  <a:cubicBezTo>
                    <a:pt x="2687" y="625"/>
                    <a:pt x="2715" y="618"/>
                    <a:pt x="2747" y="618"/>
                  </a:cubicBezTo>
                  <a:lnTo>
                    <a:pt x="2747" y="618"/>
                  </a:lnTo>
                  <a:cubicBezTo>
                    <a:pt x="2779" y="618"/>
                    <a:pt x="2807" y="626"/>
                    <a:pt x="2835" y="642"/>
                  </a:cubicBezTo>
                  <a:cubicBezTo>
                    <a:pt x="2863" y="658"/>
                    <a:pt x="2883" y="678"/>
                    <a:pt x="2900" y="707"/>
                  </a:cubicBezTo>
                  <a:cubicBezTo>
                    <a:pt x="2916" y="735"/>
                    <a:pt x="2923" y="762"/>
                    <a:pt x="2923" y="794"/>
                  </a:cubicBezTo>
                  <a:lnTo>
                    <a:pt x="2923" y="1129"/>
                  </a:lnTo>
                  <a:lnTo>
                    <a:pt x="2923" y="1129"/>
                  </a:lnTo>
                  <a:lnTo>
                    <a:pt x="2923" y="1130"/>
                  </a:lnTo>
                  <a:cubicBezTo>
                    <a:pt x="2923" y="1138"/>
                    <a:pt x="2925" y="1145"/>
                    <a:pt x="2929" y="1152"/>
                  </a:cubicBezTo>
                  <a:cubicBezTo>
                    <a:pt x="2933" y="1159"/>
                    <a:pt x="2938" y="1163"/>
                    <a:pt x="2945" y="1167"/>
                  </a:cubicBezTo>
                  <a:cubicBezTo>
                    <a:pt x="2952" y="1171"/>
                    <a:pt x="2959" y="1173"/>
                    <a:pt x="2967" y="1173"/>
                  </a:cubicBezTo>
                  <a:cubicBezTo>
                    <a:pt x="2975" y="1173"/>
                    <a:pt x="2981" y="1171"/>
                    <a:pt x="2988" y="1167"/>
                  </a:cubicBezTo>
                  <a:cubicBezTo>
                    <a:pt x="2992" y="1165"/>
                    <a:pt x="2995" y="1163"/>
                    <a:pt x="2997" y="1160"/>
                  </a:cubicBezTo>
                  <a:lnTo>
                    <a:pt x="2997" y="1160"/>
                  </a:lnTo>
                  <a:cubicBezTo>
                    <a:pt x="3001" y="1157"/>
                    <a:pt x="3003" y="1155"/>
                    <a:pt x="3005" y="1151"/>
                  </a:cubicBezTo>
                  <a:cubicBezTo>
                    <a:pt x="3009" y="1144"/>
                    <a:pt x="3010" y="1138"/>
                    <a:pt x="3010" y="1130"/>
                  </a:cubicBezTo>
                  <a:cubicBezTo>
                    <a:pt x="3010" y="1130"/>
                    <a:pt x="3010" y="1130"/>
                    <a:pt x="3010" y="1129"/>
                  </a:cubicBezTo>
                  <a:lnTo>
                    <a:pt x="3010" y="794"/>
                  </a:lnTo>
                  <a:lnTo>
                    <a:pt x="3010" y="794"/>
                  </a:lnTo>
                  <a:cubicBezTo>
                    <a:pt x="3010" y="746"/>
                    <a:pt x="2999" y="705"/>
                    <a:pt x="2975" y="663"/>
                  </a:cubicBezTo>
                  <a:cubicBezTo>
                    <a:pt x="2951" y="621"/>
                    <a:pt x="2921" y="590"/>
                    <a:pt x="2878" y="566"/>
                  </a:cubicBezTo>
                  <a:cubicBezTo>
                    <a:pt x="2836" y="542"/>
                    <a:pt x="2795" y="531"/>
                    <a:pt x="2747" y="531"/>
                  </a:cubicBezTo>
                  <a:close/>
                  <a:moveTo>
                    <a:pt x="3617" y="625"/>
                  </a:moveTo>
                  <a:lnTo>
                    <a:pt x="3617" y="625"/>
                  </a:lnTo>
                  <a:cubicBezTo>
                    <a:pt x="3635" y="644"/>
                    <a:pt x="3648" y="662"/>
                    <a:pt x="3661" y="685"/>
                  </a:cubicBezTo>
                  <a:cubicBezTo>
                    <a:pt x="3692" y="738"/>
                    <a:pt x="3706" y="790"/>
                    <a:pt x="3706" y="851"/>
                  </a:cubicBezTo>
                  <a:cubicBezTo>
                    <a:pt x="3706" y="912"/>
                    <a:pt x="3692" y="964"/>
                    <a:pt x="3661" y="1017"/>
                  </a:cubicBezTo>
                  <a:cubicBezTo>
                    <a:pt x="3648" y="1040"/>
                    <a:pt x="3635" y="1058"/>
                    <a:pt x="3617" y="1077"/>
                  </a:cubicBezTo>
                  <a:lnTo>
                    <a:pt x="3617" y="1077"/>
                  </a:lnTo>
                  <a:cubicBezTo>
                    <a:pt x="3595" y="1101"/>
                    <a:pt x="3574" y="1118"/>
                    <a:pt x="3547" y="1134"/>
                  </a:cubicBezTo>
                  <a:cubicBezTo>
                    <a:pt x="3500" y="1161"/>
                    <a:pt x="3453" y="1173"/>
                    <a:pt x="3400" y="1173"/>
                  </a:cubicBezTo>
                  <a:cubicBezTo>
                    <a:pt x="3346" y="1173"/>
                    <a:pt x="3301" y="1161"/>
                    <a:pt x="3254" y="1134"/>
                  </a:cubicBezTo>
                  <a:cubicBezTo>
                    <a:pt x="3227" y="1118"/>
                    <a:pt x="3205" y="1101"/>
                    <a:pt x="3184" y="1077"/>
                  </a:cubicBezTo>
                  <a:lnTo>
                    <a:pt x="3184" y="1077"/>
                  </a:lnTo>
                  <a:cubicBezTo>
                    <a:pt x="3166" y="1058"/>
                    <a:pt x="3152" y="1040"/>
                    <a:pt x="3139" y="1017"/>
                  </a:cubicBezTo>
                  <a:cubicBezTo>
                    <a:pt x="3109" y="964"/>
                    <a:pt x="3095" y="912"/>
                    <a:pt x="3095" y="851"/>
                  </a:cubicBezTo>
                  <a:cubicBezTo>
                    <a:pt x="3095" y="790"/>
                    <a:pt x="3109" y="738"/>
                    <a:pt x="3139" y="685"/>
                  </a:cubicBezTo>
                  <a:cubicBezTo>
                    <a:pt x="3152" y="662"/>
                    <a:pt x="3166" y="644"/>
                    <a:pt x="3184" y="625"/>
                  </a:cubicBezTo>
                  <a:lnTo>
                    <a:pt x="3184" y="625"/>
                  </a:lnTo>
                  <a:cubicBezTo>
                    <a:pt x="3205" y="602"/>
                    <a:pt x="3226" y="585"/>
                    <a:pt x="3254" y="569"/>
                  </a:cubicBezTo>
                  <a:cubicBezTo>
                    <a:pt x="3300" y="542"/>
                    <a:pt x="3345" y="530"/>
                    <a:pt x="3400" y="530"/>
                  </a:cubicBezTo>
                  <a:cubicBezTo>
                    <a:pt x="3454" y="530"/>
                    <a:pt x="3500" y="542"/>
                    <a:pt x="3547" y="569"/>
                  </a:cubicBezTo>
                  <a:cubicBezTo>
                    <a:pt x="3575" y="585"/>
                    <a:pt x="3596" y="602"/>
                    <a:pt x="3617" y="625"/>
                  </a:cubicBezTo>
                  <a:close/>
                  <a:moveTo>
                    <a:pt x="3618" y="851"/>
                  </a:moveTo>
                  <a:lnTo>
                    <a:pt x="3618" y="851"/>
                  </a:lnTo>
                  <a:lnTo>
                    <a:pt x="3618" y="850"/>
                  </a:lnTo>
                  <a:cubicBezTo>
                    <a:pt x="3618" y="805"/>
                    <a:pt x="3608" y="767"/>
                    <a:pt x="3585" y="728"/>
                  </a:cubicBezTo>
                  <a:cubicBezTo>
                    <a:pt x="3576" y="712"/>
                    <a:pt x="3566" y="699"/>
                    <a:pt x="3553" y="684"/>
                  </a:cubicBezTo>
                  <a:lnTo>
                    <a:pt x="3553" y="684"/>
                  </a:lnTo>
                  <a:cubicBezTo>
                    <a:pt x="3538" y="667"/>
                    <a:pt x="3522" y="655"/>
                    <a:pt x="3502" y="643"/>
                  </a:cubicBezTo>
                  <a:cubicBezTo>
                    <a:pt x="3470" y="624"/>
                    <a:pt x="3438" y="616"/>
                    <a:pt x="3400" y="616"/>
                  </a:cubicBezTo>
                  <a:cubicBezTo>
                    <a:pt x="3362" y="616"/>
                    <a:pt x="3330" y="624"/>
                    <a:pt x="3297" y="643"/>
                  </a:cubicBezTo>
                  <a:cubicBezTo>
                    <a:pt x="3277" y="655"/>
                    <a:pt x="3262" y="667"/>
                    <a:pt x="3247" y="684"/>
                  </a:cubicBezTo>
                  <a:lnTo>
                    <a:pt x="3247" y="684"/>
                  </a:lnTo>
                  <a:cubicBezTo>
                    <a:pt x="3234" y="699"/>
                    <a:pt x="3223" y="712"/>
                    <a:pt x="3214" y="728"/>
                  </a:cubicBezTo>
                  <a:cubicBezTo>
                    <a:pt x="3191" y="767"/>
                    <a:pt x="3182" y="805"/>
                    <a:pt x="3182" y="850"/>
                  </a:cubicBezTo>
                  <a:lnTo>
                    <a:pt x="3182" y="851"/>
                  </a:lnTo>
                  <a:lnTo>
                    <a:pt x="3182" y="851"/>
                  </a:lnTo>
                  <a:cubicBezTo>
                    <a:pt x="3182" y="852"/>
                    <a:pt x="3182" y="852"/>
                    <a:pt x="3182" y="852"/>
                  </a:cubicBezTo>
                  <a:cubicBezTo>
                    <a:pt x="3182" y="897"/>
                    <a:pt x="3192" y="935"/>
                    <a:pt x="3214" y="973"/>
                  </a:cubicBezTo>
                  <a:cubicBezTo>
                    <a:pt x="3224" y="990"/>
                    <a:pt x="3234" y="1003"/>
                    <a:pt x="3247" y="1017"/>
                  </a:cubicBezTo>
                  <a:lnTo>
                    <a:pt x="3247" y="1017"/>
                  </a:lnTo>
                  <a:cubicBezTo>
                    <a:pt x="3262" y="1034"/>
                    <a:pt x="3277" y="1047"/>
                    <a:pt x="3297" y="1058"/>
                  </a:cubicBezTo>
                  <a:cubicBezTo>
                    <a:pt x="3330" y="1077"/>
                    <a:pt x="3362" y="1085"/>
                    <a:pt x="3400" y="1085"/>
                  </a:cubicBezTo>
                  <a:cubicBezTo>
                    <a:pt x="3438" y="1085"/>
                    <a:pt x="3470" y="1077"/>
                    <a:pt x="3503" y="1058"/>
                  </a:cubicBezTo>
                  <a:cubicBezTo>
                    <a:pt x="3523" y="1047"/>
                    <a:pt x="3538" y="1034"/>
                    <a:pt x="3553" y="1017"/>
                  </a:cubicBezTo>
                  <a:lnTo>
                    <a:pt x="3553" y="1017"/>
                  </a:lnTo>
                  <a:cubicBezTo>
                    <a:pt x="3566" y="1003"/>
                    <a:pt x="3576" y="990"/>
                    <a:pt x="3586" y="973"/>
                  </a:cubicBezTo>
                  <a:cubicBezTo>
                    <a:pt x="3608" y="935"/>
                    <a:pt x="3618" y="897"/>
                    <a:pt x="3618" y="852"/>
                  </a:cubicBezTo>
                  <a:cubicBezTo>
                    <a:pt x="3618" y="852"/>
                    <a:pt x="3618" y="852"/>
                    <a:pt x="3618" y="851"/>
                  </a:cubicBezTo>
                  <a:close/>
                  <a:moveTo>
                    <a:pt x="4562" y="534"/>
                  </a:moveTo>
                  <a:lnTo>
                    <a:pt x="4562" y="534"/>
                  </a:lnTo>
                  <a:lnTo>
                    <a:pt x="4562" y="534"/>
                  </a:lnTo>
                  <a:cubicBezTo>
                    <a:pt x="4557" y="532"/>
                    <a:pt x="4552" y="531"/>
                    <a:pt x="4546" y="531"/>
                  </a:cubicBezTo>
                  <a:lnTo>
                    <a:pt x="4546" y="531"/>
                  </a:lnTo>
                  <a:lnTo>
                    <a:pt x="4546" y="531"/>
                  </a:lnTo>
                  <a:cubicBezTo>
                    <a:pt x="4538" y="531"/>
                    <a:pt x="4532" y="533"/>
                    <a:pt x="4525" y="537"/>
                  </a:cubicBezTo>
                  <a:cubicBezTo>
                    <a:pt x="4524" y="538"/>
                    <a:pt x="4523" y="538"/>
                    <a:pt x="4522" y="538"/>
                  </a:cubicBezTo>
                  <a:lnTo>
                    <a:pt x="4522" y="538"/>
                  </a:lnTo>
                  <a:cubicBezTo>
                    <a:pt x="4516" y="542"/>
                    <a:pt x="4510" y="547"/>
                    <a:pt x="4507" y="554"/>
                  </a:cubicBezTo>
                  <a:cubicBezTo>
                    <a:pt x="4506" y="555"/>
                    <a:pt x="4506" y="556"/>
                    <a:pt x="4505" y="558"/>
                  </a:cubicBezTo>
                  <a:lnTo>
                    <a:pt x="4505" y="558"/>
                  </a:lnTo>
                  <a:lnTo>
                    <a:pt x="4338" y="1015"/>
                  </a:lnTo>
                  <a:lnTo>
                    <a:pt x="4209" y="708"/>
                  </a:lnTo>
                  <a:lnTo>
                    <a:pt x="4209" y="708"/>
                  </a:lnTo>
                  <a:lnTo>
                    <a:pt x="4209" y="708"/>
                  </a:lnTo>
                  <a:cubicBezTo>
                    <a:pt x="4209" y="707"/>
                    <a:pt x="4208" y="706"/>
                    <a:pt x="4208" y="705"/>
                  </a:cubicBezTo>
                  <a:cubicBezTo>
                    <a:pt x="4204" y="698"/>
                    <a:pt x="4199" y="693"/>
                    <a:pt x="4192" y="689"/>
                  </a:cubicBezTo>
                  <a:lnTo>
                    <a:pt x="4192" y="689"/>
                  </a:lnTo>
                  <a:cubicBezTo>
                    <a:pt x="4191" y="688"/>
                    <a:pt x="4190" y="688"/>
                    <a:pt x="4189" y="687"/>
                  </a:cubicBezTo>
                  <a:cubicBezTo>
                    <a:pt x="4182" y="683"/>
                    <a:pt x="4175" y="682"/>
                    <a:pt x="4168" y="682"/>
                  </a:cubicBezTo>
                  <a:cubicBezTo>
                    <a:pt x="4167" y="682"/>
                    <a:pt x="4167" y="682"/>
                    <a:pt x="4167" y="682"/>
                  </a:cubicBezTo>
                  <a:lnTo>
                    <a:pt x="4167" y="682"/>
                  </a:lnTo>
                  <a:cubicBezTo>
                    <a:pt x="4159" y="682"/>
                    <a:pt x="4152" y="684"/>
                    <a:pt x="4145" y="688"/>
                  </a:cubicBezTo>
                  <a:cubicBezTo>
                    <a:pt x="4144" y="689"/>
                    <a:pt x="4144" y="688"/>
                    <a:pt x="4143" y="689"/>
                  </a:cubicBezTo>
                  <a:lnTo>
                    <a:pt x="4143" y="689"/>
                  </a:lnTo>
                  <a:lnTo>
                    <a:pt x="4143" y="689"/>
                  </a:lnTo>
                  <a:cubicBezTo>
                    <a:pt x="4136" y="693"/>
                    <a:pt x="4132" y="697"/>
                    <a:pt x="4128" y="704"/>
                  </a:cubicBezTo>
                  <a:cubicBezTo>
                    <a:pt x="4127" y="705"/>
                    <a:pt x="4126" y="707"/>
                    <a:pt x="4126" y="708"/>
                  </a:cubicBezTo>
                  <a:lnTo>
                    <a:pt x="4125" y="708"/>
                  </a:lnTo>
                  <a:lnTo>
                    <a:pt x="3996" y="1015"/>
                  </a:lnTo>
                  <a:lnTo>
                    <a:pt x="3829" y="558"/>
                  </a:lnTo>
                  <a:lnTo>
                    <a:pt x="3828" y="558"/>
                  </a:lnTo>
                  <a:lnTo>
                    <a:pt x="3828" y="558"/>
                  </a:lnTo>
                  <a:cubicBezTo>
                    <a:pt x="3827" y="555"/>
                    <a:pt x="3826" y="553"/>
                    <a:pt x="3825" y="551"/>
                  </a:cubicBezTo>
                  <a:cubicBezTo>
                    <a:pt x="3822" y="545"/>
                    <a:pt x="3818" y="541"/>
                    <a:pt x="3812" y="538"/>
                  </a:cubicBezTo>
                  <a:lnTo>
                    <a:pt x="3812" y="538"/>
                  </a:lnTo>
                  <a:cubicBezTo>
                    <a:pt x="3811" y="537"/>
                    <a:pt x="3811" y="537"/>
                    <a:pt x="3810" y="536"/>
                  </a:cubicBezTo>
                  <a:cubicBezTo>
                    <a:pt x="3803" y="531"/>
                    <a:pt x="3796" y="530"/>
                    <a:pt x="3788" y="530"/>
                  </a:cubicBezTo>
                  <a:lnTo>
                    <a:pt x="3788" y="530"/>
                  </a:lnTo>
                  <a:lnTo>
                    <a:pt x="3788" y="530"/>
                  </a:lnTo>
                  <a:cubicBezTo>
                    <a:pt x="3782" y="530"/>
                    <a:pt x="3777" y="531"/>
                    <a:pt x="3772" y="534"/>
                  </a:cubicBezTo>
                  <a:lnTo>
                    <a:pt x="3771" y="534"/>
                  </a:lnTo>
                  <a:lnTo>
                    <a:pt x="3771" y="534"/>
                  </a:lnTo>
                  <a:cubicBezTo>
                    <a:pt x="3770" y="534"/>
                    <a:pt x="3769" y="535"/>
                    <a:pt x="3768" y="535"/>
                  </a:cubicBezTo>
                  <a:cubicBezTo>
                    <a:pt x="3761" y="539"/>
                    <a:pt x="3756" y="545"/>
                    <a:pt x="3752" y="552"/>
                  </a:cubicBezTo>
                  <a:cubicBezTo>
                    <a:pt x="3747" y="559"/>
                    <a:pt x="3746" y="566"/>
                    <a:pt x="3745" y="574"/>
                  </a:cubicBezTo>
                  <a:lnTo>
                    <a:pt x="3745" y="574"/>
                  </a:lnTo>
                  <a:cubicBezTo>
                    <a:pt x="3746" y="580"/>
                    <a:pt x="3747" y="585"/>
                    <a:pt x="3749" y="590"/>
                  </a:cubicBezTo>
                  <a:lnTo>
                    <a:pt x="3749" y="590"/>
                  </a:lnTo>
                  <a:lnTo>
                    <a:pt x="3955" y="1144"/>
                  </a:lnTo>
                  <a:lnTo>
                    <a:pt x="3955" y="1144"/>
                  </a:lnTo>
                  <a:lnTo>
                    <a:pt x="3955" y="1144"/>
                  </a:lnTo>
                  <a:cubicBezTo>
                    <a:pt x="3956" y="1147"/>
                    <a:pt x="3957" y="1149"/>
                    <a:pt x="3959" y="1151"/>
                  </a:cubicBezTo>
                  <a:cubicBezTo>
                    <a:pt x="3960" y="1153"/>
                    <a:pt x="3961" y="1155"/>
                    <a:pt x="3962" y="1156"/>
                  </a:cubicBezTo>
                  <a:lnTo>
                    <a:pt x="3962" y="1156"/>
                  </a:lnTo>
                  <a:cubicBezTo>
                    <a:pt x="3965" y="1159"/>
                    <a:pt x="3968" y="1161"/>
                    <a:pt x="3971" y="1163"/>
                  </a:cubicBezTo>
                  <a:cubicBezTo>
                    <a:pt x="3971" y="1164"/>
                    <a:pt x="3972" y="1164"/>
                    <a:pt x="3972" y="1164"/>
                  </a:cubicBezTo>
                  <a:lnTo>
                    <a:pt x="3975" y="1167"/>
                  </a:lnTo>
                  <a:lnTo>
                    <a:pt x="3975" y="1167"/>
                  </a:lnTo>
                  <a:cubicBezTo>
                    <a:pt x="3977" y="1168"/>
                    <a:pt x="3979" y="1168"/>
                    <a:pt x="3982" y="1168"/>
                  </a:cubicBezTo>
                  <a:lnTo>
                    <a:pt x="3982" y="1168"/>
                  </a:lnTo>
                  <a:cubicBezTo>
                    <a:pt x="3987" y="1171"/>
                    <a:pt x="3991" y="1172"/>
                    <a:pt x="3997" y="1172"/>
                  </a:cubicBezTo>
                  <a:lnTo>
                    <a:pt x="3997" y="1172"/>
                  </a:lnTo>
                  <a:lnTo>
                    <a:pt x="3997" y="1172"/>
                  </a:lnTo>
                  <a:cubicBezTo>
                    <a:pt x="4005" y="1171"/>
                    <a:pt x="4011" y="1169"/>
                    <a:pt x="4018" y="1166"/>
                  </a:cubicBezTo>
                  <a:cubicBezTo>
                    <a:pt x="4019" y="1165"/>
                    <a:pt x="4019" y="1165"/>
                    <a:pt x="4020" y="1164"/>
                  </a:cubicBezTo>
                  <a:lnTo>
                    <a:pt x="4020" y="1164"/>
                  </a:lnTo>
                  <a:cubicBezTo>
                    <a:pt x="4026" y="1161"/>
                    <a:pt x="4029" y="1156"/>
                    <a:pt x="4033" y="1150"/>
                  </a:cubicBezTo>
                  <a:cubicBezTo>
                    <a:pt x="4033" y="1149"/>
                    <a:pt x="4035" y="1147"/>
                    <a:pt x="4036" y="1145"/>
                  </a:cubicBezTo>
                  <a:lnTo>
                    <a:pt x="4036" y="1145"/>
                  </a:lnTo>
                  <a:lnTo>
                    <a:pt x="4167" y="833"/>
                  </a:lnTo>
                  <a:lnTo>
                    <a:pt x="4298" y="1144"/>
                  </a:lnTo>
                  <a:lnTo>
                    <a:pt x="4298" y="1144"/>
                  </a:lnTo>
                  <a:lnTo>
                    <a:pt x="4298" y="1144"/>
                  </a:lnTo>
                  <a:cubicBezTo>
                    <a:pt x="4298" y="1146"/>
                    <a:pt x="4299" y="1148"/>
                    <a:pt x="4301" y="1150"/>
                  </a:cubicBezTo>
                  <a:cubicBezTo>
                    <a:pt x="4304" y="1156"/>
                    <a:pt x="4307" y="1160"/>
                    <a:pt x="4312" y="1163"/>
                  </a:cubicBezTo>
                  <a:lnTo>
                    <a:pt x="4312" y="1163"/>
                  </a:lnTo>
                  <a:cubicBezTo>
                    <a:pt x="4314" y="1164"/>
                    <a:pt x="4316" y="1165"/>
                    <a:pt x="4317" y="1166"/>
                  </a:cubicBezTo>
                  <a:cubicBezTo>
                    <a:pt x="4323" y="1170"/>
                    <a:pt x="4327" y="1171"/>
                    <a:pt x="4333" y="1172"/>
                  </a:cubicBezTo>
                  <a:lnTo>
                    <a:pt x="4339" y="1172"/>
                  </a:lnTo>
                  <a:lnTo>
                    <a:pt x="4339" y="1172"/>
                  </a:lnTo>
                  <a:cubicBezTo>
                    <a:pt x="4344" y="1172"/>
                    <a:pt x="4349" y="1171"/>
                    <a:pt x="4353" y="1170"/>
                  </a:cubicBezTo>
                  <a:lnTo>
                    <a:pt x="4353" y="1170"/>
                  </a:lnTo>
                  <a:cubicBezTo>
                    <a:pt x="4356" y="1169"/>
                    <a:pt x="4358" y="1168"/>
                    <a:pt x="4360" y="1166"/>
                  </a:cubicBezTo>
                  <a:cubicBezTo>
                    <a:pt x="4362" y="1165"/>
                    <a:pt x="4363" y="1164"/>
                    <a:pt x="4365" y="1163"/>
                  </a:cubicBezTo>
                  <a:lnTo>
                    <a:pt x="4365" y="1163"/>
                  </a:lnTo>
                  <a:cubicBezTo>
                    <a:pt x="4370" y="1159"/>
                    <a:pt x="4374" y="1155"/>
                    <a:pt x="4378" y="1149"/>
                  </a:cubicBezTo>
                  <a:cubicBezTo>
                    <a:pt x="4379" y="1146"/>
                    <a:pt x="4380" y="1145"/>
                    <a:pt x="4381" y="1142"/>
                  </a:cubicBezTo>
                  <a:lnTo>
                    <a:pt x="4381" y="1142"/>
                  </a:lnTo>
                  <a:lnTo>
                    <a:pt x="4586" y="590"/>
                  </a:lnTo>
                  <a:lnTo>
                    <a:pt x="4586" y="590"/>
                  </a:lnTo>
                  <a:cubicBezTo>
                    <a:pt x="4588" y="585"/>
                    <a:pt x="4589" y="580"/>
                    <a:pt x="4589" y="574"/>
                  </a:cubicBezTo>
                  <a:lnTo>
                    <a:pt x="4589" y="574"/>
                  </a:lnTo>
                  <a:cubicBezTo>
                    <a:pt x="4589" y="566"/>
                    <a:pt x="4587" y="560"/>
                    <a:pt x="4583" y="553"/>
                  </a:cubicBezTo>
                  <a:cubicBezTo>
                    <a:pt x="4579" y="546"/>
                    <a:pt x="4574" y="541"/>
                    <a:pt x="4567" y="536"/>
                  </a:cubicBezTo>
                  <a:cubicBezTo>
                    <a:pt x="4565" y="536"/>
                    <a:pt x="4564" y="535"/>
                    <a:pt x="4562" y="53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56" name="Google Shape;1356;p100"/>
            <p:cNvCxnSpPr/>
            <p:nvPr/>
          </p:nvCxnSpPr>
          <p:spPr>
            <a:xfrm>
              <a:off x="4546600" y="5138737"/>
              <a:ext cx="0" cy="447600"/>
            </a:xfrm>
            <a:prstGeom prst="straightConnector1">
              <a:avLst/>
            </a:prstGeom>
            <a:solidFill>
              <a:schemeClr val="lt2"/>
            </a:solidFill>
            <a:ln cap="flat" cmpd="sng" w="14025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sp>
          <p:nvSpPr>
            <p:cNvPr id="1357" name="Google Shape;1357;p100"/>
            <p:cNvSpPr/>
            <p:nvPr/>
          </p:nvSpPr>
          <p:spPr>
            <a:xfrm>
              <a:off x="5527675" y="1347788"/>
              <a:ext cx="492123" cy="450851"/>
            </a:xfrm>
            <a:custGeom>
              <a:rect b="b" l="l" r="r" t="t"/>
              <a:pathLst>
                <a:path extrusionOk="0" h="1253" w="1365">
                  <a:moveTo>
                    <a:pt x="1347" y="209"/>
                  </a:moveTo>
                  <a:lnTo>
                    <a:pt x="1347" y="139"/>
                  </a:lnTo>
                  <a:lnTo>
                    <a:pt x="1318" y="176"/>
                  </a:lnTo>
                  <a:lnTo>
                    <a:pt x="1313" y="176"/>
                  </a:lnTo>
                  <a:lnTo>
                    <a:pt x="1284" y="139"/>
                  </a:lnTo>
                  <a:lnTo>
                    <a:pt x="1284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80" y="108"/>
                  </a:lnTo>
                  <a:lnTo>
                    <a:pt x="1316" y="155"/>
                  </a:lnTo>
                  <a:lnTo>
                    <a:pt x="1351" y="108"/>
                  </a:lnTo>
                  <a:lnTo>
                    <a:pt x="1364" y="108"/>
                  </a:lnTo>
                  <a:lnTo>
                    <a:pt x="1364" y="209"/>
                  </a:lnTo>
                  <a:lnTo>
                    <a:pt x="1347" y="209"/>
                  </a:lnTo>
                  <a:close/>
                  <a:moveTo>
                    <a:pt x="1172" y="123"/>
                  </a:moveTo>
                  <a:lnTo>
                    <a:pt x="1172" y="108"/>
                  </a:lnTo>
                  <a:lnTo>
                    <a:pt x="1251" y="108"/>
                  </a:lnTo>
                  <a:lnTo>
                    <a:pt x="1251" y="123"/>
                  </a:lnTo>
                  <a:lnTo>
                    <a:pt x="1220" y="123"/>
                  </a:lnTo>
                  <a:lnTo>
                    <a:pt x="1220" y="209"/>
                  </a:lnTo>
                  <a:lnTo>
                    <a:pt x="1203" y="209"/>
                  </a:lnTo>
                  <a:lnTo>
                    <a:pt x="1203" y="123"/>
                  </a:lnTo>
                  <a:lnTo>
                    <a:pt x="1172" y="123"/>
                  </a:lnTo>
                  <a:close/>
                  <a:moveTo>
                    <a:pt x="1212" y="540"/>
                  </a:moveTo>
                  <a:lnTo>
                    <a:pt x="1064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2" y="711"/>
                    <a:pt x="1212" y="711"/>
                    <a:pt x="1213" y="711"/>
                  </a:cubicBezTo>
                  <a:cubicBezTo>
                    <a:pt x="1225" y="718"/>
                    <a:pt x="1234" y="726"/>
                    <a:pt x="1241" y="739"/>
                  </a:cubicBezTo>
                  <a:cubicBezTo>
                    <a:pt x="1248" y="751"/>
                    <a:pt x="1251" y="764"/>
                    <a:pt x="1251" y="778"/>
                  </a:cubicBezTo>
                  <a:cubicBezTo>
                    <a:pt x="1251" y="792"/>
                    <a:pt x="1248" y="804"/>
                    <a:pt x="1241" y="817"/>
                  </a:cubicBezTo>
                  <a:lnTo>
                    <a:pt x="1241" y="817"/>
                  </a:lnTo>
                  <a:lnTo>
                    <a:pt x="1241" y="817"/>
                  </a:lnTo>
                  <a:cubicBezTo>
                    <a:pt x="1234" y="829"/>
                    <a:pt x="1225" y="838"/>
                    <a:pt x="1212" y="845"/>
                  </a:cubicBezTo>
                  <a:cubicBezTo>
                    <a:pt x="1200" y="852"/>
                    <a:pt x="1188" y="856"/>
                    <a:pt x="1173" y="856"/>
                  </a:cubicBezTo>
                  <a:cubicBezTo>
                    <a:pt x="1159" y="856"/>
                    <a:pt x="1147" y="852"/>
                    <a:pt x="1134" y="845"/>
                  </a:cubicBezTo>
                  <a:lnTo>
                    <a:pt x="1134" y="845"/>
                  </a:lnTo>
                  <a:lnTo>
                    <a:pt x="869" y="692"/>
                  </a:lnTo>
                  <a:lnTo>
                    <a:pt x="869" y="692"/>
                  </a:lnTo>
                  <a:cubicBezTo>
                    <a:pt x="856" y="685"/>
                    <a:pt x="848" y="677"/>
                    <a:pt x="840" y="664"/>
                  </a:cubicBezTo>
                  <a:cubicBezTo>
                    <a:pt x="837" y="659"/>
                    <a:pt x="835" y="654"/>
                    <a:pt x="833" y="648"/>
                  </a:cubicBezTo>
                  <a:lnTo>
                    <a:pt x="833" y="648"/>
                  </a:lnTo>
                  <a:cubicBezTo>
                    <a:pt x="831" y="641"/>
                    <a:pt x="830" y="635"/>
                    <a:pt x="830" y="627"/>
                  </a:cubicBezTo>
                  <a:cubicBezTo>
                    <a:pt x="830" y="626"/>
                    <a:pt x="830" y="625"/>
                    <a:pt x="830" y="623"/>
                  </a:cubicBezTo>
                  <a:lnTo>
                    <a:pt x="830" y="623"/>
                  </a:lnTo>
                  <a:cubicBezTo>
                    <a:pt x="830" y="617"/>
                    <a:pt x="831" y="611"/>
                    <a:pt x="833" y="605"/>
                  </a:cubicBezTo>
                  <a:lnTo>
                    <a:pt x="833" y="605"/>
                  </a:lnTo>
                  <a:cubicBezTo>
                    <a:pt x="835" y="598"/>
                    <a:pt x="838" y="592"/>
                    <a:pt x="841" y="586"/>
                  </a:cubicBezTo>
                  <a:cubicBezTo>
                    <a:pt x="849" y="574"/>
                    <a:pt x="856" y="565"/>
                    <a:pt x="869" y="558"/>
                  </a:cubicBezTo>
                  <a:lnTo>
                    <a:pt x="869" y="558"/>
                  </a:lnTo>
                  <a:lnTo>
                    <a:pt x="1134" y="406"/>
                  </a:lnTo>
                  <a:lnTo>
                    <a:pt x="1134" y="406"/>
                  </a:lnTo>
                  <a:cubicBezTo>
                    <a:pt x="1146" y="399"/>
                    <a:pt x="1159" y="395"/>
                    <a:pt x="1173" y="395"/>
                  </a:cubicBezTo>
                  <a:cubicBezTo>
                    <a:pt x="1188" y="395"/>
                    <a:pt x="1200" y="399"/>
                    <a:pt x="1213" y="406"/>
                  </a:cubicBezTo>
                  <a:cubicBezTo>
                    <a:pt x="1225" y="413"/>
                    <a:pt x="1234" y="422"/>
                    <a:pt x="1241" y="434"/>
                  </a:cubicBezTo>
                  <a:lnTo>
                    <a:pt x="1241" y="434"/>
                  </a:lnTo>
                  <a:cubicBezTo>
                    <a:pt x="1248" y="446"/>
                    <a:pt x="1251" y="459"/>
                    <a:pt x="1251" y="473"/>
                  </a:cubicBezTo>
                  <a:cubicBezTo>
                    <a:pt x="1251" y="487"/>
                    <a:pt x="1248" y="499"/>
                    <a:pt x="1241" y="512"/>
                  </a:cubicBezTo>
                  <a:cubicBezTo>
                    <a:pt x="1234" y="524"/>
                    <a:pt x="1225" y="533"/>
                    <a:pt x="1212" y="540"/>
                  </a:cubicBezTo>
                  <a:close/>
                  <a:moveTo>
                    <a:pt x="1072" y="953"/>
                  </a:moveTo>
                  <a:lnTo>
                    <a:pt x="807" y="801"/>
                  </a:lnTo>
                  <a:lnTo>
                    <a:pt x="807" y="801"/>
                  </a:lnTo>
                  <a:cubicBezTo>
                    <a:pt x="794" y="794"/>
                    <a:pt x="782" y="791"/>
                    <a:pt x="767" y="791"/>
                  </a:cubicBezTo>
                  <a:cubicBezTo>
                    <a:pt x="765" y="791"/>
                    <a:pt x="764" y="791"/>
                    <a:pt x="762" y="791"/>
                  </a:cubicBezTo>
                  <a:lnTo>
                    <a:pt x="762" y="791"/>
                  </a:lnTo>
                  <a:cubicBezTo>
                    <a:pt x="749" y="792"/>
                    <a:pt x="739" y="795"/>
                    <a:pt x="728" y="801"/>
                  </a:cubicBezTo>
                  <a:cubicBezTo>
                    <a:pt x="716" y="808"/>
                    <a:pt x="708" y="817"/>
                    <a:pt x="700" y="830"/>
                  </a:cubicBezTo>
                  <a:cubicBezTo>
                    <a:pt x="694" y="842"/>
                    <a:pt x="689" y="854"/>
                    <a:pt x="689" y="868"/>
                  </a:cubicBezTo>
                  <a:lnTo>
                    <a:pt x="689" y="1174"/>
                  </a:lnTo>
                  <a:lnTo>
                    <a:pt x="689" y="1174"/>
                  </a:lnTo>
                  <a:cubicBezTo>
                    <a:pt x="689" y="1188"/>
                    <a:pt x="693" y="1200"/>
                    <a:pt x="700" y="1213"/>
                  </a:cubicBezTo>
                  <a:cubicBezTo>
                    <a:pt x="707" y="1225"/>
                    <a:pt x="716" y="1234"/>
                    <a:pt x="728" y="1241"/>
                  </a:cubicBezTo>
                  <a:cubicBezTo>
                    <a:pt x="741" y="1248"/>
                    <a:pt x="753" y="1252"/>
                    <a:pt x="767" y="1252"/>
                  </a:cubicBezTo>
                  <a:cubicBezTo>
                    <a:pt x="782" y="1252"/>
                    <a:pt x="794" y="1248"/>
                    <a:pt x="806" y="1241"/>
                  </a:cubicBezTo>
                  <a:cubicBezTo>
                    <a:pt x="819" y="1234"/>
                    <a:pt x="828" y="1225"/>
                    <a:pt x="835" y="1213"/>
                  </a:cubicBezTo>
                  <a:cubicBezTo>
                    <a:pt x="842" y="1200"/>
                    <a:pt x="845" y="1188"/>
                    <a:pt x="845" y="1174"/>
                  </a:cubicBezTo>
                  <a:lnTo>
                    <a:pt x="845" y="1003"/>
                  </a:lnTo>
                  <a:lnTo>
                    <a:pt x="994" y="1088"/>
                  </a:lnTo>
                  <a:lnTo>
                    <a:pt x="994" y="1088"/>
                  </a:lnTo>
                  <a:cubicBezTo>
                    <a:pt x="995" y="1089"/>
                    <a:pt x="996" y="1089"/>
                    <a:pt x="997" y="1090"/>
                  </a:cubicBezTo>
                  <a:cubicBezTo>
                    <a:pt x="1009" y="1097"/>
                    <a:pt x="1022" y="1100"/>
                    <a:pt x="1036" y="1100"/>
                  </a:cubicBezTo>
                  <a:cubicBezTo>
                    <a:pt x="1051" y="1100"/>
                    <a:pt x="1063" y="1097"/>
                    <a:pt x="1075" y="1090"/>
                  </a:cubicBezTo>
                  <a:cubicBezTo>
                    <a:pt x="1088" y="1083"/>
                    <a:pt x="1096" y="1073"/>
                    <a:pt x="1103" y="1061"/>
                  </a:cubicBezTo>
                  <a:cubicBezTo>
                    <a:pt x="1111" y="1048"/>
                    <a:pt x="1114" y="1036"/>
                    <a:pt x="1114" y="1022"/>
                  </a:cubicBezTo>
                  <a:cubicBezTo>
                    <a:pt x="1114" y="1007"/>
                    <a:pt x="1111" y="995"/>
                    <a:pt x="1103" y="983"/>
                  </a:cubicBezTo>
                  <a:cubicBezTo>
                    <a:pt x="1096" y="970"/>
                    <a:pt x="1087" y="962"/>
                    <a:pt x="1075" y="955"/>
                  </a:cubicBezTo>
                  <a:cubicBezTo>
                    <a:pt x="1074" y="954"/>
                    <a:pt x="1073" y="954"/>
                    <a:pt x="1072" y="953"/>
                  </a:cubicBezTo>
                  <a:close/>
                  <a:moveTo>
                    <a:pt x="766" y="655"/>
                  </a:moveTo>
                  <a:lnTo>
                    <a:pt x="656" y="765"/>
                  </a:lnTo>
                  <a:lnTo>
                    <a:pt x="656" y="765"/>
                  </a:lnTo>
                  <a:cubicBezTo>
                    <a:pt x="655" y="766"/>
                    <a:pt x="654" y="767"/>
                    <a:pt x="652" y="768"/>
                  </a:cubicBezTo>
                  <a:cubicBezTo>
                    <a:pt x="650" y="769"/>
                    <a:pt x="645" y="770"/>
                    <a:pt x="642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2" y="769"/>
                    <a:pt x="599" y="768"/>
                  </a:cubicBezTo>
                  <a:cubicBezTo>
                    <a:pt x="598" y="767"/>
                    <a:pt x="597" y="766"/>
                    <a:pt x="595" y="765"/>
                  </a:cubicBezTo>
                  <a:lnTo>
                    <a:pt x="486" y="655"/>
                  </a:lnTo>
                  <a:lnTo>
                    <a:pt x="486" y="655"/>
                  </a:lnTo>
                  <a:cubicBezTo>
                    <a:pt x="484" y="654"/>
                    <a:pt x="484" y="653"/>
                    <a:pt x="483" y="652"/>
                  </a:cubicBezTo>
                  <a:cubicBezTo>
                    <a:pt x="481" y="649"/>
                    <a:pt x="480" y="645"/>
                    <a:pt x="480" y="642"/>
                  </a:cubicBezTo>
                  <a:lnTo>
                    <a:pt x="480" y="609"/>
                  </a:lnTo>
                  <a:lnTo>
                    <a:pt x="480" y="609"/>
                  </a:lnTo>
                  <a:cubicBezTo>
                    <a:pt x="480" y="606"/>
                    <a:pt x="482" y="603"/>
                    <a:pt x="483" y="600"/>
                  </a:cubicBezTo>
                  <a:cubicBezTo>
                    <a:pt x="484" y="598"/>
                    <a:pt x="484" y="597"/>
                    <a:pt x="486" y="596"/>
                  </a:cubicBezTo>
                  <a:lnTo>
                    <a:pt x="595" y="486"/>
                  </a:lnTo>
                  <a:lnTo>
                    <a:pt x="595" y="486"/>
                  </a:lnTo>
                  <a:cubicBezTo>
                    <a:pt x="597" y="485"/>
                    <a:pt x="598" y="484"/>
                    <a:pt x="599" y="483"/>
                  </a:cubicBezTo>
                  <a:cubicBezTo>
                    <a:pt x="602" y="481"/>
                    <a:pt x="605" y="480"/>
                    <a:pt x="609" y="480"/>
                  </a:cubicBezTo>
                  <a:lnTo>
                    <a:pt x="642" y="480"/>
                  </a:lnTo>
                  <a:lnTo>
                    <a:pt x="642" y="480"/>
                  </a:lnTo>
                  <a:cubicBezTo>
                    <a:pt x="645" y="480"/>
                    <a:pt x="650" y="481"/>
                    <a:pt x="652" y="483"/>
                  </a:cubicBezTo>
                  <a:cubicBezTo>
                    <a:pt x="654" y="484"/>
                    <a:pt x="655" y="485"/>
                    <a:pt x="656" y="486"/>
                  </a:cubicBezTo>
                  <a:lnTo>
                    <a:pt x="766" y="596"/>
                  </a:lnTo>
                  <a:lnTo>
                    <a:pt x="766" y="596"/>
                  </a:lnTo>
                  <a:cubicBezTo>
                    <a:pt x="767" y="597"/>
                    <a:pt x="769" y="598"/>
                    <a:pt x="769" y="600"/>
                  </a:cubicBezTo>
                  <a:cubicBezTo>
                    <a:pt x="771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1" y="645"/>
                    <a:pt x="770" y="648"/>
                    <a:pt x="768" y="652"/>
                  </a:cubicBezTo>
                  <a:cubicBezTo>
                    <a:pt x="768" y="653"/>
                    <a:pt x="767" y="654"/>
                    <a:pt x="766" y="655"/>
                  </a:cubicBezTo>
                  <a:close/>
                  <a:moveTo>
                    <a:pt x="678" y="625"/>
                  </a:moveTo>
                  <a:lnTo>
                    <a:pt x="678" y="625"/>
                  </a:lnTo>
                  <a:cubicBezTo>
                    <a:pt x="678" y="621"/>
                    <a:pt x="677" y="619"/>
                    <a:pt x="675" y="616"/>
                  </a:cubicBezTo>
                  <a:cubicBezTo>
                    <a:pt x="674" y="614"/>
                    <a:pt x="673" y="612"/>
                    <a:pt x="672" y="611"/>
                  </a:cubicBezTo>
                  <a:lnTo>
                    <a:pt x="640" y="579"/>
                  </a:lnTo>
                  <a:lnTo>
                    <a:pt x="640" y="579"/>
                  </a:lnTo>
                  <a:cubicBezTo>
                    <a:pt x="639" y="578"/>
                    <a:pt x="638" y="577"/>
                    <a:pt x="636" y="577"/>
                  </a:cubicBezTo>
                  <a:cubicBezTo>
                    <a:pt x="633" y="575"/>
                    <a:pt x="630" y="574"/>
                    <a:pt x="626" y="574"/>
                  </a:cubicBezTo>
                  <a:lnTo>
                    <a:pt x="625" y="574"/>
                  </a:lnTo>
                  <a:lnTo>
                    <a:pt x="625" y="574"/>
                  </a:lnTo>
                  <a:cubicBezTo>
                    <a:pt x="621" y="574"/>
                    <a:pt x="619" y="575"/>
                    <a:pt x="615" y="577"/>
                  </a:cubicBezTo>
                  <a:cubicBezTo>
                    <a:pt x="615" y="577"/>
                    <a:pt x="613" y="578"/>
                    <a:pt x="611" y="579"/>
                  </a:cubicBezTo>
                  <a:lnTo>
                    <a:pt x="580" y="611"/>
                  </a:lnTo>
                  <a:lnTo>
                    <a:pt x="580" y="611"/>
                  </a:lnTo>
                  <a:cubicBezTo>
                    <a:pt x="578" y="612"/>
                    <a:pt x="578" y="613"/>
                    <a:pt x="577" y="615"/>
                  </a:cubicBezTo>
                  <a:cubicBezTo>
                    <a:pt x="576" y="618"/>
                    <a:pt x="574" y="621"/>
                    <a:pt x="574" y="625"/>
                  </a:cubicBezTo>
                  <a:lnTo>
                    <a:pt x="574" y="626"/>
                  </a:lnTo>
                  <a:lnTo>
                    <a:pt x="574" y="626"/>
                  </a:lnTo>
                  <a:cubicBezTo>
                    <a:pt x="574" y="629"/>
                    <a:pt x="576" y="632"/>
                    <a:pt x="577" y="636"/>
                  </a:cubicBezTo>
                  <a:cubicBezTo>
                    <a:pt x="578" y="637"/>
                    <a:pt x="578" y="638"/>
                    <a:pt x="580" y="640"/>
                  </a:cubicBezTo>
                  <a:lnTo>
                    <a:pt x="611" y="671"/>
                  </a:lnTo>
                  <a:lnTo>
                    <a:pt x="611" y="671"/>
                  </a:lnTo>
                  <a:cubicBezTo>
                    <a:pt x="613" y="673"/>
                    <a:pt x="615" y="673"/>
                    <a:pt x="615" y="674"/>
                  </a:cubicBezTo>
                  <a:cubicBezTo>
                    <a:pt x="619" y="675"/>
                    <a:pt x="622" y="677"/>
                    <a:pt x="625" y="677"/>
                  </a:cubicBezTo>
                  <a:lnTo>
                    <a:pt x="626" y="677"/>
                  </a:lnTo>
                  <a:lnTo>
                    <a:pt x="626" y="677"/>
                  </a:lnTo>
                  <a:cubicBezTo>
                    <a:pt x="630" y="677"/>
                    <a:pt x="633" y="675"/>
                    <a:pt x="636" y="674"/>
                  </a:cubicBezTo>
                  <a:cubicBezTo>
                    <a:pt x="637" y="673"/>
                    <a:pt x="639" y="673"/>
                    <a:pt x="640" y="671"/>
                  </a:cubicBezTo>
                  <a:lnTo>
                    <a:pt x="672" y="640"/>
                  </a:lnTo>
                  <a:lnTo>
                    <a:pt x="672" y="640"/>
                  </a:lnTo>
                  <a:cubicBezTo>
                    <a:pt x="673" y="638"/>
                    <a:pt x="674" y="637"/>
                    <a:pt x="675" y="635"/>
                  </a:cubicBezTo>
                  <a:cubicBezTo>
                    <a:pt x="677" y="632"/>
                    <a:pt x="678" y="629"/>
                    <a:pt x="678" y="626"/>
                  </a:cubicBezTo>
                  <a:lnTo>
                    <a:pt x="678" y="625"/>
                  </a:lnTo>
                  <a:close/>
                  <a:moveTo>
                    <a:pt x="179" y="297"/>
                  </a:moveTo>
                  <a:lnTo>
                    <a:pt x="445" y="449"/>
                  </a:lnTo>
                  <a:lnTo>
                    <a:pt x="445" y="449"/>
                  </a:lnTo>
                  <a:cubicBezTo>
                    <a:pt x="445" y="450"/>
                    <a:pt x="445" y="450"/>
                    <a:pt x="445" y="450"/>
                  </a:cubicBezTo>
                  <a:cubicBezTo>
                    <a:pt x="457" y="457"/>
                    <a:pt x="469" y="460"/>
                    <a:pt x="483" y="460"/>
                  </a:cubicBezTo>
                  <a:cubicBezTo>
                    <a:pt x="485" y="460"/>
                    <a:pt x="487" y="460"/>
                    <a:pt x="490" y="460"/>
                  </a:cubicBezTo>
                  <a:lnTo>
                    <a:pt x="490" y="460"/>
                  </a:lnTo>
                  <a:cubicBezTo>
                    <a:pt x="502" y="459"/>
                    <a:pt x="512" y="456"/>
                    <a:pt x="523" y="449"/>
                  </a:cubicBezTo>
                  <a:cubicBezTo>
                    <a:pt x="535" y="442"/>
                    <a:pt x="544" y="433"/>
                    <a:pt x="551" y="421"/>
                  </a:cubicBezTo>
                  <a:cubicBezTo>
                    <a:pt x="559" y="409"/>
                    <a:pt x="562" y="396"/>
                    <a:pt x="562" y="382"/>
                  </a:cubicBezTo>
                  <a:lnTo>
                    <a:pt x="562" y="78"/>
                  </a:lnTo>
                  <a:lnTo>
                    <a:pt x="562" y="78"/>
                  </a:lnTo>
                  <a:lnTo>
                    <a:pt x="562" y="78"/>
                  </a:lnTo>
                  <a:cubicBezTo>
                    <a:pt x="562" y="63"/>
                    <a:pt x="559" y="51"/>
                    <a:pt x="551" y="39"/>
                  </a:cubicBezTo>
                  <a:cubicBezTo>
                    <a:pt x="544" y="26"/>
                    <a:pt x="536" y="17"/>
                    <a:pt x="523" y="10"/>
                  </a:cubicBezTo>
                  <a:cubicBezTo>
                    <a:pt x="511" y="3"/>
                    <a:pt x="498" y="0"/>
                    <a:pt x="484" y="0"/>
                  </a:cubicBezTo>
                  <a:cubicBezTo>
                    <a:pt x="470" y="0"/>
                    <a:pt x="458" y="3"/>
                    <a:pt x="445" y="10"/>
                  </a:cubicBezTo>
                  <a:cubicBezTo>
                    <a:pt x="433" y="17"/>
                    <a:pt x="424" y="26"/>
                    <a:pt x="416" y="39"/>
                  </a:cubicBezTo>
                  <a:cubicBezTo>
                    <a:pt x="409" y="51"/>
                    <a:pt x="406" y="63"/>
                    <a:pt x="406" y="78"/>
                  </a:cubicBezTo>
                  <a:lnTo>
                    <a:pt x="406" y="248"/>
                  </a:lnTo>
                  <a:lnTo>
                    <a:pt x="257" y="162"/>
                  </a:lnTo>
                  <a:lnTo>
                    <a:pt x="257" y="162"/>
                  </a:lnTo>
                  <a:cubicBezTo>
                    <a:pt x="245" y="155"/>
                    <a:pt x="233" y="152"/>
                    <a:pt x="219" y="152"/>
                  </a:cubicBezTo>
                  <a:cubicBezTo>
                    <a:pt x="204" y="152"/>
                    <a:pt x="192" y="156"/>
                    <a:pt x="179" y="163"/>
                  </a:cubicBezTo>
                  <a:cubicBezTo>
                    <a:pt x="167" y="170"/>
                    <a:pt x="158" y="179"/>
                    <a:pt x="151" y="191"/>
                  </a:cubicBezTo>
                  <a:lnTo>
                    <a:pt x="151" y="191"/>
                  </a:lnTo>
                  <a:lnTo>
                    <a:pt x="151" y="191"/>
                  </a:lnTo>
                  <a:cubicBezTo>
                    <a:pt x="143" y="204"/>
                    <a:pt x="140" y="216"/>
                    <a:pt x="140" y="230"/>
                  </a:cubicBezTo>
                  <a:cubicBezTo>
                    <a:pt x="140" y="244"/>
                    <a:pt x="144" y="256"/>
                    <a:pt x="151" y="269"/>
                  </a:cubicBezTo>
                  <a:cubicBezTo>
                    <a:pt x="159" y="281"/>
                    <a:pt x="167" y="290"/>
                    <a:pt x="179" y="297"/>
                  </a:cubicBezTo>
                  <a:close/>
                  <a:moveTo>
                    <a:pt x="762" y="460"/>
                  </a:moveTo>
                  <a:lnTo>
                    <a:pt x="762" y="460"/>
                  </a:lnTo>
                  <a:cubicBezTo>
                    <a:pt x="764" y="460"/>
                    <a:pt x="766" y="460"/>
                    <a:pt x="768" y="460"/>
                  </a:cubicBezTo>
                  <a:cubicBezTo>
                    <a:pt x="782" y="460"/>
                    <a:pt x="794" y="457"/>
                    <a:pt x="806" y="450"/>
                  </a:cubicBezTo>
                  <a:cubicBezTo>
                    <a:pt x="806" y="450"/>
                    <a:pt x="806" y="450"/>
                    <a:pt x="807" y="449"/>
                  </a:cubicBezTo>
                  <a:lnTo>
                    <a:pt x="1072" y="297"/>
                  </a:lnTo>
                  <a:lnTo>
                    <a:pt x="1072" y="297"/>
                  </a:lnTo>
                  <a:lnTo>
                    <a:pt x="1072" y="297"/>
                  </a:lnTo>
                  <a:cubicBezTo>
                    <a:pt x="1085" y="290"/>
                    <a:pt x="1094" y="281"/>
                    <a:pt x="1101" y="269"/>
                  </a:cubicBezTo>
                  <a:cubicBezTo>
                    <a:pt x="1108" y="256"/>
                    <a:pt x="1111" y="244"/>
                    <a:pt x="1111" y="230"/>
                  </a:cubicBezTo>
                  <a:cubicBezTo>
                    <a:pt x="1111" y="216"/>
                    <a:pt x="1108" y="204"/>
                    <a:pt x="1101" y="191"/>
                  </a:cubicBezTo>
                  <a:cubicBezTo>
                    <a:pt x="1101" y="191"/>
                    <a:pt x="1101" y="191"/>
                    <a:pt x="1100" y="191"/>
                  </a:cubicBezTo>
                  <a:lnTo>
                    <a:pt x="1100" y="191"/>
                  </a:lnTo>
                  <a:cubicBezTo>
                    <a:pt x="1093" y="179"/>
                    <a:pt x="1084" y="170"/>
                    <a:pt x="1072" y="163"/>
                  </a:cubicBezTo>
                  <a:cubicBezTo>
                    <a:pt x="1059" y="156"/>
                    <a:pt x="1047" y="152"/>
                    <a:pt x="1033" y="152"/>
                  </a:cubicBezTo>
                  <a:cubicBezTo>
                    <a:pt x="1018" y="152"/>
                    <a:pt x="1006" y="155"/>
                    <a:pt x="994" y="162"/>
                  </a:cubicBezTo>
                  <a:lnTo>
                    <a:pt x="845" y="248"/>
                  </a:lnTo>
                  <a:lnTo>
                    <a:pt x="845" y="78"/>
                  </a:lnTo>
                  <a:lnTo>
                    <a:pt x="845" y="78"/>
                  </a:lnTo>
                  <a:lnTo>
                    <a:pt x="845" y="78"/>
                  </a:lnTo>
                  <a:cubicBezTo>
                    <a:pt x="845" y="63"/>
                    <a:pt x="842" y="51"/>
                    <a:pt x="835" y="39"/>
                  </a:cubicBezTo>
                  <a:cubicBezTo>
                    <a:pt x="828" y="26"/>
                    <a:pt x="819" y="17"/>
                    <a:pt x="806" y="10"/>
                  </a:cubicBezTo>
                  <a:cubicBezTo>
                    <a:pt x="794" y="3"/>
                    <a:pt x="782" y="0"/>
                    <a:pt x="767" y="0"/>
                  </a:cubicBezTo>
                  <a:cubicBezTo>
                    <a:pt x="753" y="0"/>
                    <a:pt x="741" y="3"/>
                    <a:pt x="728" y="10"/>
                  </a:cubicBezTo>
                  <a:cubicBezTo>
                    <a:pt x="716" y="17"/>
                    <a:pt x="707" y="26"/>
                    <a:pt x="700" y="39"/>
                  </a:cubicBezTo>
                  <a:cubicBezTo>
                    <a:pt x="693" y="51"/>
                    <a:pt x="689" y="63"/>
                    <a:pt x="689" y="78"/>
                  </a:cubicBezTo>
                  <a:lnTo>
                    <a:pt x="689" y="382"/>
                  </a:lnTo>
                  <a:lnTo>
                    <a:pt x="689" y="382"/>
                  </a:lnTo>
                  <a:cubicBezTo>
                    <a:pt x="689" y="396"/>
                    <a:pt x="693" y="409"/>
                    <a:pt x="700" y="421"/>
                  </a:cubicBezTo>
                  <a:cubicBezTo>
                    <a:pt x="707" y="433"/>
                    <a:pt x="717" y="442"/>
                    <a:pt x="728" y="449"/>
                  </a:cubicBezTo>
                  <a:cubicBezTo>
                    <a:pt x="740" y="456"/>
                    <a:pt x="749" y="459"/>
                    <a:pt x="762" y="460"/>
                  </a:cubicBezTo>
                  <a:close/>
                  <a:moveTo>
                    <a:pt x="490" y="791"/>
                  </a:moveTo>
                  <a:lnTo>
                    <a:pt x="490" y="791"/>
                  </a:lnTo>
                  <a:cubicBezTo>
                    <a:pt x="488" y="791"/>
                    <a:pt x="486" y="791"/>
                    <a:pt x="484" y="791"/>
                  </a:cubicBezTo>
                  <a:cubicBezTo>
                    <a:pt x="470" y="791"/>
                    <a:pt x="457" y="794"/>
                    <a:pt x="445" y="801"/>
                  </a:cubicBezTo>
                  <a:lnTo>
                    <a:pt x="179" y="953"/>
                  </a:lnTo>
                  <a:lnTo>
                    <a:pt x="179" y="953"/>
                  </a:lnTo>
                  <a:cubicBezTo>
                    <a:pt x="168" y="960"/>
                    <a:pt x="161" y="969"/>
                    <a:pt x="154" y="980"/>
                  </a:cubicBezTo>
                  <a:cubicBezTo>
                    <a:pt x="147" y="992"/>
                    <a:pt x="143" y="1005"/>
                    <a:pt x="143" y="1019"/>
                  </a:cubicBezTo>
                  <a:cubicBezTo>
                    <a:pt x="143" y="1033"/>
                    <a:pt x="147" y="1046"/>
                    <a:pt x="154" y="1058"/>
                  </a:cubicBezTo>
                  <a:cubicBezTo>
                    <a:pt x="162" y="1070"/>
                    <a:pt x="170" y="1079"/>
                    <a:pt x="182" y="1087"/>
                  </a:cubicBezTo>
                  <a:cubicBezTo>
                    <a:pt x="195" y="1094"/>
                    <a:pt x="207" y="1097"/>
                    <a:pt x="221" y="1097"/>
                  </a:cubicBezTo>
                  <a:cubicBezTo>
                    <a:pt x="234" y="1097"/>
                    <a:pt x="246" y="1094"/>
                    <a:pt x="257" y="1088"/>
                  </a:cubicBezTo>
                  <a:lnTo>
                    <a:pt x="406" y="1003"/>
                  </a:lnTo>
                  <a:lnTo>
                    <a:pt x="406" y="1174"/>
                  </a:lnTo>
                  <a:lnTo>
                    <a:pt x="406" y="1174"/>
                  </a:lnTo>
                  <a:cubicBezTo>
                    <a:pt x="406" y="1188"/>
                    <a:pt x="409" y="1200"/>
                    <a:pt x="416" y="1213"/>
                  </a:cubicBezTo>
                  <a:cubicBezTo>
                    <a:pt x="424" y="1225"/>
                    <a:pt x="433" y="1234"/>
                    <a:pt x="445" y="1241"/>
                  </a:cubicBezTo>
                  <a:cubicBezTo>
                    <a:pt x="458" y="1248"/>
                    <a:pt x="470" y="1252"/>
                    <a:pt x="484" y="1252"/>
                  </a:cubicBezTo>
                  <a:cubicBezTo>
                    <a:pt x="498" y="1252"/>
                    <a:pt x="511" y="1248"/>
                    <a:pt x="523" y="1241"/>
                  </a:cubicBezTo>
                  <a:cubicBezTo>
                    <a:pt x="536" y="1234"/>
                    <a:pt x="544" y="1225"/>
                    <a:pt x="551" y="1213"/>
                  </a:cubicBezTo>
                  <a:cubicBezTo>
                    <a:pt x="559" y="1200"/>
                    <a:pt x="562" y="1188"/>
                    <a:pt x="562" y="1174"/>
                  </a:cubicBezTo>
                  <a:lnTo>
                    <a:pt x="562" y="868"/>
                  </a:lnTo>
                  <a:lnTo>
                    <a:pt x="562" y="868"/>
                  </a:lnTo>
                  <a:cubicBezTo>
                    <a:pt x="562" y="854"/>
                    <a:pt x="559" y="842"/>
                    <a:pt x="551" y="830"/>
                  </a:cubicBezTo>
                  <a:cubicBezTo>
                    <a:pt x="544" y="817"/>
                    <a:pt x="535" y="808"/>
                    <a:pt x="523" y="801"/>
                  </a:cubicBezTo>
                  <a:cubicBezTo>
                    <a:pt x="512" y="795"/>
                    <a:pt x="502" y="792"/>
                    <a:pt x="490" y="791"/>
                  </a:cubicBezTo>
                  <a:close/>
                  <a:moveTo>
                    <a:pt x="418" y="648"/>
                  </a:moveTo>
                  <a:lnTo>
                    <a:pt x="418" y="648"/>
                  </a:lnTo>
                  <a:cubicBezTo>
                    <a:pt x="420" y="641"/>
                    <a:pt x="421" y="635"/>
                    <a:pt x="421" y="627"/>
                  </a:cubicBezTo>
                  <a:cubicBezTo>
                    <a:pt x="421" y="626"/>
                    <a:pt x="421" y="625"/>
                    <a:pt x="421" y="623"/>
                  </a:cubicBezTo>
                  <a:lnTo>
                    <a:pt x="421" y="623"/>
                  </a:lnTo>
                  <a:cubicBezTo>
                    <a:pt x="421" y="617"/>
                    <a:pt x="420" y="611"/>
                    <a:pt x="418" y="605"/>
                  </a:cubicBezTo>
                  <a:lnTo>
                    <a:pt x="418" y="605"/>
                  </a:lnTo>
                  <a:cubicBezTo>
                    <a:pt x="417" y="598"/>
                    <a:pt x="415" y="592"/>
                    <a:pt x="411" y="586"/>
                  </a:cubicBezTo>
                  <a:cubicBezTo>
                    <a:pt x="405" y="573"/>
                    <a:pt x="395" y="566"/>
                    <a:pt x="383" y="559"/>
                  </a:cubicBezTo>
                  <a:lnTo>
                    <a:pt x="382" y="558"/>
                  </a:lnTo>
                  <a:lnTo>
                    <a:pt x="117" y="406"/>
                  </a:lnTo>
                  <a:lnTo>
                    <a:pt x="117" y="406"/>
                  </a:lnTo>
                  <a:cubicBezTo>
                    <a:pt x="105" y="399"/>
                    <a:pt x="93" y="395"/>
                    <a:pt x="79" y="395"/>
                  </a:cubicBezTo>
                  <a:cubicBezTo>
                    <a:pt x="64" y="395"/>
                    <a:pt x="52" y="399"/>
                    <a:pt x="39" y="406"/>
                  </a:cubicBezTo>
                  <a:cubicBezTo>
                    <a:pt x="27" y="413"/>
                    <a:pt x="18" y="422"/>
                    <a:pt x="11" y="434"/>
                  </a:cubicBezTo>
                  <a:lnTo>
                    <a:pt x="11" y="434"/>
                  </a:lnTo>
                  <a:lnTo>
                    <a:pt x="11" y="434"/>
                  </a:lnTo>
                  <a:cubicBezTo>
                    <a:pt x="3" y="447"/>
                    <a:pt x="0" y="459"/>
                    <a:pt x="0" y="473"/>
                  </a:cubicBezTo>
                  <a:cubicBezTo>
                    <a:pt x="0" y="487"/>
                    <a:pt x="4" y="500"/>
                    <a:pt x="11" y="512"/>
                  </a:cubicBezTo>
                  <a:cubicBezTo>
                    <a:pt x="19" y="524"/>
                    <a:pt x="27" y="533"/>
                    <a:pt x="39" y="540"/>
                  </a:cubicBezTo>
                  <a:lnTo>
                    <a:pt x="39" y="540"/>
                  </a:lnTo>
                  <a:lnTo>
                    <a:pt x="187" y="625"/>
                  </a:lnTo>
                  <a:lnTo>
                    <a:pt x="39" y="711"/>
                  </a:lnTo>
                  <a:lnTo>
                    <a:pt x="39" y="711"/>
                  </a:lnTo>
                  <a:cubicBezTo>
                    <a:pt x="27" y="718"/>
                    <a:pt x="18" y="727"/>
                    <a:pt x="11" y="739"/>
                  </a:cubicBezTo>
                  <a:cubicBezTo>
                    <a:pt x="4" y="751"/>
                    <a:pt x="1" y="764"/>
                    <a:pt x="1" y="778"/>
                  </a:cubicBezTo>
                  <a:cubicBezTo>
                    <a:pt x="1" y="792"/>
                    <a:pt x="4" y="804"/>
                    <a:pt x="11" y="817"/>
                  </a:cubicBezTo>
                  <a:cubicBezTo>
                    <a:pt x="18" y="829"/>
                    <a:pt x="27" y="838"/>
                    <a:pt x="39" y="845"/>
                  </a:cubicBezTo>
                  <a:cubicBezTo>
                    <a:pt x="52" y="852"/>
                    <a:pt x="64" y="856"/>
                    <a:pt x="78" y="856"/>
                  </a:cubicBezTo>
                  <a:cubicBezTo>
                    <a:pt x="93" y="856"/>
                    <a:pt x="105" y="852"/>
                    <a:pt x="117" y="845"/>
                  </a:cubicBezTo>
                  <a:lnTo>
                    <a:pt x="117" y="845"/>
                  </a:lnTo>
                  <a:lnTo>
                    <a:pt x="382" y="692"/>
                  </a:lnTo>
                  <a:lnTo>
                    <a:pt x="382" y="692"/>
                  </a:lnTo>
                  <a:lnTo>
                    <a:pt x="383" y="692"/>
                  </a:lnTo>
                  <a:cubicBezTo>
                    <a:pt x="395" y="685"/>
                    <a:pt x="404" y="676"/>
                    <a:pt x="411" y="664"/>
                  </a:cubicBezTo>
                  <a:cubicBezTo>
                    <a:pt x="414" y="659"/>
                    <a:pt x="416" y="654"/>
                    <a:pt x="418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100"/>
            <p:cNvSpPr/>
            <p:nvPr/>
          </p:nvSpPr>
          <p:spPr>
            <a:xfrm>
              <a:off x="4143375" y="1347788"/>
              <a:ext cx="490539" cy="450851"/>
            </a:xfrm>
            <a:custGeom>
              <a:rect b="b" l="l" r="r" t="t"/>
              <a:pathLst>
                <a:path extrusionOk="0" h="1253" w="1364">
                  <a:moveTo>
                    <a:pt x="1346" y="209"/>
                  </a:moveTo>
                  <a:lnTo>
                    <a:pt x="1346" y="139"/>
                  </a:lnTo>
                  <a:lnTo>
                    <a:pt x="1318" y="176"/>
                  </a:lnTo>
                  <a:lnTo>
                    <a:pt x="1312" y="176"/>
                  </a:lnTo>
                  <a:lnTo>
                    <a:pt x="1283" y="139"/>
                  </a:lnTo>
                  <a:lnTo>
                    <a:pt x="1283" y="209"/>
                  </a:lnTo>
                  <a:lnTo>
                    <a:pt x="1267" y="209"/>
                  </a:lnTo>
                  <a:lnTo>
                    <a:pt x="1267" y="108"/>
                  </a:lnTo>
                  <a:lnTo>
                    <a:pt x="1279" y="108"/>
                  </a:lnTo>
                  <a:lnTo>
                    <a:pt x="1315" y="155"/>
                  </a:lnTo>
                  <a:lnTo>
                    <a:pt x="1350" y="108"/>
                  </a:lnTo>
                  <a:lnTo>
                    <a:pt x="1363" y="108"/>
                  </a:lnTo>
                  <a:lnTo>
                    <a:pt x="1363" y="209"/>
                  </a:lnTo>
                  <a:lnTo>
                    <a:pt x="1346" y="209"/>
                  </a:lnTo>
                  <a:close/>
                  <a:moveTo>
                    <a:pt x="1171" y="123"/>
                  </a:moveTo>
                  <a:lnTo>
                    <a:pt x="1171" y="108"/>
                  </a:lnTo>
                  <a:lnTo>
                    <a:pt x="1250" y="108"/>
                  </a:lnTo>
                  <a:lnTo>
                    <a:pt x="1250" y="123"/>
                  </a:lnTo>
                  <a:lnTo>
                    <a:pt x="1219" y="123"/>
                  </a:lnTo>
                  <a:lnTo>
                    <a:pt x="1219" y="209"/>
                  </a:lnTo>
                  <a:lnTo>
                    <a:pt x="1202" y="209"/>
                  </a:lnTo>
                  <a:lnTo>
                    <a:pt x="1202" y="123"/>
                  </a:lnTo>
                  <a:lnTo>
                    <a:pt x="1171" y="123"/>
                  </a:lnTo>
                  <a:close/>
                  <a:moveTo>
                    <a:pt x="1212" y="540"/>
                  </a:moveTo>
                  <a:lnTo>
                    <a:pt x="1063" y="625"/>
                  </a:lnTo>
                  <a:lnTo>
                    <a:pt x="1212" y="711"/>
                  </a:lnTo>
                  <a:lnTo>
                    <a:pt x="1212" y="711"/>
                  </a:lnTo>
                  <a:cubicBezTo>
                    <a:pt x="1213" y="711"/>
                    <a:pt x="1214" y="712"/>
                    <a:pt x="1216" y="713"/>
                  </a:cubicBezTo>
                  <a:cubicBezTo>
                    <a:pt x="1228" y="720"/>
                    <a:pt x="1237" y="729"/>
                    <a:pt x="1244" y="742"/>
                  </a:cubicBezTo>
                  <a:cubicBezTo>
                    <a:pt x="1251" y="754"/>
                    <a:pt x="1255" y="766"/>
                    <a:pt x="1255" y="781"/>
                  </a:cubicBezTo>
                  <a:cubicBezTo>
                    <a:pt x="1255" y="795"/>
                    <a:pt x="1251" y="807"/>
                    <a:pt x="1244" y="820"/>
                  </a:cubicBezTo>
                  <a:cubicBezTo>
                    <a:pt x="1237" y="832"/>
                    <a:pt x="1228" y="841"/>
                    <a:pt x="1216" y="848"/>
                  </a:cubicBezTo>
                  <a:cubicBezTo>
                    <a:pt x="1203" y="855"/>
                    <a:pt x="1191" y="859"/>
                    <a:pt x="1177" y="859"/>
                  </a:cubicBezTo>
                  <a:cubicBezTo>
                    <a:pt x="1162" y="859"/>
                    <a:pt x="1150" y="855"/>
                    <a:pt x="1138" y="848"/>
                  </a:cubicBezTo>
                  <a:cubicBezTo>
                    <a:pt x="1136" y="847"/>
                    <a:pt x="1135" y="846"/>
                    <a:pt x="1133" y="845"/>
                  </a:cubicBezTo>
                  <a:lnTo>
                    <a:pt x="868" y="692"/>
                  </a:lnTo>
                  <a:lnTo>
                    <a:pt x="868" y="692"/>
                  </a:lnTo>
                  <a:cubicBezTo>
                    <a:pt x="855" y="685"/>
                    <a:pt x="846" y="677"/>
                    <a:pt x="839" y="664"/>
                  </a:cubicBezTo>
                  <a:cubicBezTo>
                    <a:pt x="836" y="659"/>
                    <a:pt x="834" y="654"/>
                    <a:pt x="832" y="648"/>
                  </a:cubicBezTo>
                  <a:lnTo>
                    <a:pt x="832" y="648"/>
                  </a:lnTo>
                  <a:cubicBezTo>
                    <a:pt x="830" y="640"/>
                    <a:pt x="829" y="632"/>
                    <a:pt x="829" y="623"/>
                  </a:cubicBezTo>
                  <a:lnTo>
                    <a:pt x="829" y="623"/>
                  </a:lnTo>
                  <a:lnTo>
                    <a:pt x="829" y="623"/>
                  </a:lnTo>
                  <a:cubicBezTo>
                    <a:pt x="829" y="617"/>
                    <a:pt x="830" y="611"/>
                    <a:pt x="832" y="605"/>
                  </a:cubicBezTo>
                  <a:lnTo>
                    <a:pt x="832" y="605"/>
                  </a:lnTo>
                  <a:cubicBezTo>
                    <a:pt x="834" y="598"/>
                    <a:pt x="835" y="591"/>
                    <a:pt x="839" y="586"/>
                  </a:cubicBezTo>
                  <a:cubicBezTo>
                    <a:pt x="846" y="573"/>
                    <a:pt x="855" y="565"/>
                    <a:pt x="868" y="558"/>
                  </a:cubicBezTo>
                  <a:lnTo>
                    <a:pt x="868" y="558"/>
                  </a:lnTo>
                  <a:lnTo>
                    <a:pt x="1133" y="406"/>
                  </a:lnTo>
                  <a:lnTo>
                    <a:pt x="1133" y="406"/>
                  </a:lnTo>
                  <a:cubicBezTo>
                    <a:pt x="1145" y="399"/>
                    <a:pt x="1158" y="395"/>
                    <a:pt x="1172" y="395"/>
                  </a:cubicBezTo>
                  <a:cubicBezTo>
                    <a:pt x="1187" y="395"/>
                    <a:pt x="1199" y="399"/>
                    <a:pt x="1212" y="406"/>
                  </a:cubicBezTo>
                  <a:cubicBezTo>
                    <a:pt x="1224" y="413"/>
                    <a:pt x="1233" y="422"/>
                    <a:pt x="1240" y="434"/>
                  </a:cubicBezTo>
                  <a:lnTo>
                    <a:pt x="1240" y="434"/>
                  </a:lnTo>
                  <a:cubicBezTo>
                    <a:pt x="1247" y="446"/>
                    <a:pt x="1250" y="459"/>
                    <a:pt x="1250" y="473"/>
                  </a:cubicBezTo>
                  <a:cubicBezTo>
                    <a:pt x="1250" y="487"/>
                    <a:pt x="1247" y="500"/>
                    <a:pt x="1240" y="512"/>
                  </a:cubicBezTo>
                  <a:cubicBezTo>
                    <a:pt x="1233" y="524"/>
                    <a:pt x="1224" y="533"/>
                    <a:pt x="1212" y="540"/>
                  </a:cubicBezTo>
                  <a:close/>
                  <a:moveTo>
                    <a:pt x="1071" y="953"/>
                  </a:moveTo>
                  <a:lnTo>
                    <a:pt x="806" y="801"/>
                  </a:lnTo>
                  <a:lnTo>
                    <a:pt x="806" y="801"/>
                  </a:lnTo>
                  <a:cubicBezTo>
                    <a:pt x="793" y="794"/>
                    <a:pt x="781" y="791"/>
                    <a:pt x="766" y="791"/>
                  </a:cubicBezTo>
                  <a:cubicBezTo>
                    <a:pt x="764" y="791"/>
                    <a:pt x="763" y="791"/>
                    <a:pt x="761" y="791"/>
                  </a:cubicBezTo>
                  <a:lnTo>
                    <a:pt x="761" y="791"/>
                  </a:lnTo>
                  <a:cubicBezTo>
                    <a:pt x="748" y="792"/>
                    <a:pt x="738" y="795"/>
                    <a:pt x="727" y="801"/>
                  </a:cubicBezTo>
                  <a:cubicBezTo>
                    <a:pt x="715" y="808"/>
                    <a:pt x="706" y="817"/>
                    <a:pt x="699" y="830"/>
                  </a:cubicBezTo>
                  <a:cubicBezTo>
                    <a:pt x="692" y="842"/>
                    <a:pt x="688" y="854"/>
                    <a:pt x="688" y="868"/>
                  </a:cubicBezTo>
                  <a:lnTo>
                    <a:pt x="688" y="1174"/>
                  </a:lnTo>
                  <a:lnTo>
                    <a:pt x="688" y="1174"/>
                  </a:lnTo>
                  <a:cubicBezTo>
                    <a:pt x="688" y="1188"/>
                    <a:pt x="692" y="1200"/>
                    <a:pt x="699" y="1213"/>
                  </a:cubicBezTo>
                  <a:cubicBezTo>
                    <a:pt x="706" y="1225"/>
                    <a:pt x="714" y="1234"/>
                    <a:pt x="727" y="1241"/>
                  </a:cubicBezTo>
                  <a:cubicBezTo>
                    <a:pt x="739" y="1248"/>
                    <a:pt x="751" y="1252"/>
                    <a:pt x="766" y="1252"/>
                  </a:cubicBezTo>
                  <a:cubicBezTo>
                    <a:pt x="780" y="1252"/>
                    <a:pt x="792" y="1248"/>
                    <a:pt x="805" y="1241"/>
                  </a:cubicBezTo>
                  <a:cubicBezTo>
                    <a:pt x="817" y="1234"/>
                    <a:pt x="827" y="1225"/>
                    <a:pt x="834" y="1213"/>
                  </a:cubicBezTo>
                  <a:cubicBezTo>
                    <a:pt x="841" y="1200"/>
                    <a:pt x="844" y="1188"/>
                    <a:pt x="844" y="1174"/>
                  </a:cubicBezTo>
                  <a:lnTo>
                    <a:pt x="844" y="1003"/>
                  </a:lnTo>
                  <a:lnTo>
                    <a:pt x="993" y="1088"/>
                  </a:lnTo>
                  <a:lnTo>
                    <a:pt x="993" y="1088"/>
                  </a:lnTo>
                  <a:cubicBezTo>
                    <a:pt x="994" y="1089"/>
                    <a:pt x="995" y="1089"/>
                    <a:pt x="996" y="1090"/>
                  </a:cubicBezTo>
                  <a:cubicBezTo>
                    <a:pt x="1008" y="1097"/>
                    <a:pt x="1020" y="1100"/>
                    <a:pt x="1035" y="1100"/>
                  </a:cubicBezTo>
                  <a:cubicBezTo>
                    <a:pt x="1049" y="1100"/>
                    <a:pt x="1061" y="1097"/>
                    <a:pt x="1074" y="1090"/>
                  </a:cubicBezTo>
                  <a:cubicBezTo>
                    <a:pt x="1086" y="1083"/>
                    <a:pt x="1094" y="1073"/>
                    <a:pt x="1102" y="1061"/>
                  </a:cubicBezTo>
                  <a:cubicBezTo>
                    <a:pt x="1109" y="1048"/>
                    <a:pt x="1113" y="1036"/>
                    <a:pt x="1113" y="1022"/>
                  </a:cubicBezTo>
                  <a:cubicBezTo>
                    <a:pt x="1113" y="1007"/>
                    <a:pt x="1109" y="995"/>
                    <a:pt x="1102" y="983"/>
                  </a:cubicBezTo>
                  <a:cubicBezTo>
                    <a:pt x="1094" y="970"/>
                    <a:pt x="1086" y="962"/>
                    <a:pt x="1074" y="955"/>
                  </a:cubicBezTo>
                  <a:cubicBezTo>
                    <a:pt x="1073" y="954"/>
                    <a:pt x="1072" y="954"/>
                    <a:pt x="1071" y="953"/>
                  </a:cubicBezTo>
                  <a:close/>
                  <a:moveTo>
                    <a:pt x="765" y="655"/>
                  </a:moveTo>
                  <a:lnTo>
                    <a:pt x="655" y="765"/>
                  </a:lnTo>
                  <a:lnTo>
                    <a:pt x="655" y="765"/>
                  </a:lnTo>
                  <a:cubicBezTo>
                    <a:pt x="654" y="766"/>
                    <a:pt x="652" y="767"/>
                    <a:pt x="651" y="768"/>
                  </a:cubicBezTo>
                  <a:cubicBezTo>
                    <a:pt x="648" y="769"/>
                    <a:pt x="645" y="770"/>
                    <a:pt x="641" y="770"/>
                  </a:cubicBezTo>
                  <a:lnTo>
                    <a:pt x="609" y="770"/>
                  </a:lnTo>
                  <a:lnTo>
                    <a:pt x="609" y="770"/>
                  </a:lnTo>
                  <a:cubicBezTo>
                    <a:pt x="605" y="770"/>
                    <a:pt x="601" y="769"/>
                    <a:pt x="598" y="768"/>
                  </a:cubicBezTo>
                  <a:cubicBezTo>
                    <a:pt x="596" y="767"/>
                    <a:pt x="596" y="766"/>
                    <a:pt x="594" y="765"/>
                  </a:cubicBezTo>
                  <a:lnTo>
                    <a:pt x="485" y="655"/>
                  </a:lnTo>
                  <a:lnTo>
                    <a:pt x="485" y="655"/>
                  </a:lnTo>
                  <a:cubicBezTo>
                    <a:pt x="483" y="654"/>
                    <a:pt x="482" y="653"/>
                    <a:pt x="482" y="652"/>
                  </a:cubicBezTo>
                  <a:cubicBezTo>
                    <a:pt x="479" y="649"/>
                    <a:pt x="479" y="645"/>
                    <a:pt x="479" y="642"/>
                  </a:cubicBezTo>
                  <a:lnTo>
                    <a:pt x="479" y="609"/>
                  </a:lnTo>
                  <a:lnTo>
                    <a:pt x="479" y="609"/>
                  </a:lnTo>
                  <a:cubicBezTo>
                    <a:pt x="479" y="606"/>
                    <a:pt x="480" y="603"/>
                    <a:pt x="482" y="600"/>
                  </a:cubicBezTo>
                  <a:cubicBezTo>
                    <a:pt x="482" y="598"/>
                    <a:pt x="483" y="597"/>
                    <a:pt x="485" y="596"/>
                  </a:cubicBezTo>
                  <a:lnTo>
                    <a:pt x="594" y="486"/>
                  </a:lnTo>
                  <a:lnTo>
                    <a:pt x="594" y="486"/>
                  </a:lnTo>
                  <a:cubicBezTo>
                    <a:pt x="596" y="485"/>
                    <a:pt x="596" y="483"/>
                    <a:pt x="598" y="483"/>
                  </a:cubicBezTo>
                  <a:cubicBezTo>
                    <a:pt x="601" y="480"/>
                    <a:pt x="605" y="480"/>
                    <a:pt x="609" y="480"/>
                  </a:cubicBezTo>
                  <a:lnTo>
                    <a:pt x="641" y="480"/>
                  </a:lnTo>
                  <a:lnTo>
                    <a:pt x="641" y="480"/>
                  </a:lnTo>
                  <a:cubicBezTo>
                    <a:pt x="645" y="480"/>
                    <a:pt x="648" y="481"/>
                    <a:pt x="651" y="483"/>
                  </a:cubicBezTo>
                  <a:cubicBezTo>
                    <a:pt x="652" y="484"/>
                    <a:pt x="654" y="485"/>
                    <a:pt x="655" y="486"/>
                  </a:cubicBezTo>
                  <a:lnTo>
                    <a:pt x="765" y="596"/>
                  </a:lnTo>
                  <a:lnTo>
                    <a:pt x="765" y="596"/>
                  </a:lnTo>
                  <a:cubicBezTo>
                    <a:pt x="766" y="597"/>
                    <a:pt x="767" y="598"/>
                    <a:pt x="768" y="599"/>
                  </a:cubicBezTo>
                  <a:cubicBezTo>
                    <a:pt x="770" y="603"/>
                    <a:pt x="771" y="606"/>
                    <a:pt x="771" y="609"/>
                  </a:cubicBezTo>
                  <a:lnTo>
                    <a:pt x="771" y="642"/>
                  </a:lnTo>
                  <a:lnTo>
                    <a:pt x="771" y="642"/>
                  </a:lnTo>
                  <a:cubicBezTo>
                    <a:pt x="770" y="646"/>
                    <a:pt x="769" y="649"/>
                    <a:pt x="768" y="652"/>
                  </a:cubicBezTo>
                  <a:cubicBezTo>
                    <a:pt x="767" y="653"/>
                    <a:pt x="766" y="654"/>
                    <a:pt x="765" y="655"/>
                  </a:cubicBezTo>
                  <a:close/>
                  <a:moveTo>
                    <a:pt x="677" y="625"/>
                  </a:moveTo>
                  <a:lnTo>
                    <a:pt x="677" y="625"/>
                  </a:lnTo>
                  <a:cubicBezTo>
                    <a:pt x="677" y="621"/>
                    <a:pt x="675" y="619"/>
                    <a:pt x="674" y="616"/>
                  </a:cubicBezTo>
                  <a:cubicBezTo>
                    <a:pt x="672" y="614"/>
                    <a:pt x="672" y="612"/>
                    <a:pt x="671" y="611"/>
                  </a:cubicBezTo>
                  <a:lnTo>
                    <a:pt x="639" y="579"/>
                  </a:lnTo>
                  <a:lnTo>
                    <a:pt x="639" y="579"/>
                  </a:lnTo>
                  <a:cubicBezTo>
                    <a:pt x="638" y="578"/>
                    <a:pt x="635" y="577"/>
                    <a:pt x="635" y="577"/>
                  </a:cubicBezTo>
                  <a:cubicBezTo>
                    <a:pt x="631" y="575"/>
                    <a:pt x="629" y="574"/>
                    <a:pt x="625" y="574"/>
                  </a:cubicBezTo>
                  <a:lnTo>
                    <a:pt x="624" y="574"/>
                  </a:lnTo>
                  <a:lnTo>
                    <a:pt x="624" y="574"/>
                  </a:lnTo>
                  <a:cubicBezTo>
                    <a:pt x="620" y="574"/>
                    <a:pt x="617" y="575"/>
                    <a:pt x="614" y="577"/>
                  </a:cubicBezTo>
                  <a:cubicBezTo>
                    <a:pt x="613" y="577"/>
                    <a:pt x="612" y="578"/>
                    <a:pt x="610" y="579"/>
                  </a:cubicBezTo>
                  <a:lnTo>
                    <a:pt x="578" y="611"/>
                  </a:lnTo>
                  <a:lnTo>
                    <a:pt x="578" y="611"/>
                  </a:lnTo>
                  <a:cubicBezTo>
                    <a:pt x="577" y="612"/>
                    <a:pt x="576" y="613"/>
                    <a:pt x="576" y="615"/>
                  </a:cubicBezTo>
                  <a:cubicBezTo>
                    <a:pt x="574" y="618"/>
                    <a:pt x="573" y="621"/>
                    <a:pt x="573" y="625"/>
                  </a:cubicBezTo>
                  <a:lnTo>
                    <a:pt x="573" y="626"/>
                  </a:lnTo>
                  <a:lnTo>
                    <a:pt x="573" y="626"/>
                  </a:lnTo>
                  <a:cubicBezTo>
                    <a:pt x="573" y="629"/>
                    <a:pt x="573" y="632"/>
                    <a:pt x="575" y="636"/>
                  </a:cubicBezTo>
                  <a:cubicBezTo>
                    <a:pt x="575" y="637"/>
                    <a:pt x="577" y="638"/>
                    <a:pt x="578" y="640"/>
                  </a:cubicBezTo>
                  <a:lnTo>
                    <a:pt x="610" y="671"/>
                  </a:lnTo>
                  <a:lnTo>
                    <a:pt x="610" y="671"/>
                  </a:lnTo>
                  <a:cubicBezTo>
                    <a:pt x="612" y="673"/>
                    <a:pt x="613" y="673"/>
                    <a:pt x="614" y="674"/>
                  </a:cubicBezTo>
                  <a:cubicBezTo>
                    <a:pt x="617" y="675"/>
                    <a:pt x="620" y="677"/>
                    <a:pt x="624" y="677"/>
                  </a:cubicBezTo>
                  <a:lnTo>
                    <a:pt x="625" y="677"/>
                  </a:lnTo>
                  <a:lnTo>
                    <a:pt x="625" y="677"/>
                  </a:lnTo>
                  <a:cubicBezTo>
                    <a:pt x="629" y="677"/>
                    <a:pt x="631" y="675"/>
                    <a:pt x="635" y="674"/>
                  </a:cubicBezTo>
                  <a:cubicBezTo>
                    <a:pt x="635" y="673"/>
                    <a:pt x="638" y="673"/>
                    <a:pt x="639" y="671"/>
                  </a:cubicBezTo>
                  <a:lnTo>
                    <a:pt x="671" y="640"/>
                  </a:lnTo>
                  <a:lnTo>
                    <a:pt x="671" y="640"/>
                  </a:lnTo>
                  <a:cubicBezTo>
                    <a:pt x="672" y="638"/>
                    <a:pt x="672" y="637"/>
                    <a:pt x="674" y="635"/>
                  </a:cubicBezTo>
                  <a:cubicBezTo>
                    <a:pt x="675" y="632"/>
                    <a:pt x="677" y="629"/>
                    <a:pt x="677" y="626"/>
                  </a:cubicBezTo>
                  <a:lnTo>
                    <a:pt x="677" y="625"/>
                  </a:lnTo>
                  <a:close/>
                  <a:moveTo>
                    <a:pt x="178" y="297"/>
                  </a:moveTo>
                  <a:lnTo>
                    <a:pt x="444" y="449"/>
                  </a:lnTo>
                  <a:lnTo>
                    <a:pt x="444" y="449"/>
                  </a:lnTo>
                  <a:lnTo>
                    <a:pt x="444" y="450"/>
                  </a:lnTo>
                  <a:cubicBezTo>
                    <a:pt x="456" y="457"/>
                    <a:pt x="468" y="460"/>
                    <a:pt x="483" y="460"/>
                  </a:cubicBezTo>
                  <a:cubicBezTo>
                    <a:pt x="497" y="460"/>
                    <a:pt x="509" y="457"/>
                    <a:pt x="522" y="450"/>
                  </a:cubicBezTo>
                  <a:cubicBezTo>
                    <a:pt x="534" y="442"/>
                    <a:pt x="542" y="433"/>
                    <a:pt x="550" y="421"/>
                  </a:cubicBezTo>
                  <a:cubicBezTo>
                    <a:pt x="557" y="409"/>
                    <a:pt x="561" y="397"/>
                    <a:pt x="561" y="382"/>
                  </a:cubicBezTo>
                  <a:lnTo>
                    <a:pt x="561" y="78"/>
                  </a:lnTo>
                  <a:lnTo>
                    <a:pt x="561" y="78"/>
                  </a:lnTo>
                  <a:lnTo>
                    <a:pt x="561" y="78"/>
                  </a:lnTo>
                  <a:cubicBezTo>
                    <a:pt x="561" y="63"/>
                    <a:pt x="557" y="51"/>
                    <a:pt x="550" y="39"/>
                  </a:cubicBezTo>
                  <a:cubicBezTo>
                    <a:pt x="542" y="26"/>
                    <a:pt x="534" y="17"/>
                    <a:pt x="522" y="10"/>
                  </a:cubicBezTo>
                  <a:cubicBezTo>
                    <a:pt x="509" y="3"/>
                    <a:pt x="497" y="0"/>
                    <a:pt x="483" y="0"/>
                  </a:cubicBezTo>
                  <a:cubicBezTo>
                    <a:pt x="468" y="0"/>
                    <a:pt x="456" y="3"/>
                    <a:pt x="444" y="10"/>
                  </a:cubicBezTo>
                  <a:cubicBezTo>
                    <a:pt x="431" y="17"/>
                    <a:pt x="422" y="26"/>
                    <a:pt x="415" y="39"/>
                  </a:cubicBezTo>
                  <a:cubicBezTo>
                    <a:pt x="408" y="51"/>
                    <a:pt x="405" y="63"/>
                    <a:pt x="405" y="78"/>
                  </a:cubicBezTo>
                  <a:lnTo>
                    <a:pt x="405" y="248"/>
                  </a:lnTo>
                  <a:lnTo>
                    <a:pt x="256" y="162"/>
                  </a:lnTo>
                  <a:lnTo>
                    <a:pt x="256" y="162"/>
                  </a:lnTo>
                  <a:cubicBezTo>
                    <a:pt x="244" y="155"/>
                    <a:pt x="232" y="152"/>
                    <a:pt x="218" y="152"/>
                  </a:cubicBezTo>
                  <a:cubicBezTo>
                    <a:pt x="203" y="152"/>
                    <a:pt x="191" y="156"/>
                    <a:pt x="178" y="163"/>
                  </a:cubicBezTo>
                  <a:cubicBezTo>
                    <a:pt x="166" y="170"/>
                    <a:pt x="157" y="179"/>
                    <a:pt x="150" y="191"/>
                  </a:cubicBezTo>
                  <a:lnTo>
                    <a:pt x="150" y="191"/>
                  </a:lnTo>
                  <a:lnTo>
                    <a:pt x="150" y="191"/>
                  </a:lnTo>
                  <a:cubicBezTo>
                    <a:pt x="142" y="204"/>
                    <a:pt x="139" y="216"/>
                    <a:pt x="139" y="230"/>
                  </a:cubicBezTo>
                  <a:cubicBezTo>
                    <a:pt x="139" y="244"/>
                    <a:pt x="142" y="256"/>
                    <a:pt x="150" y="269"/>
                  </a:cubicBezTo>
                  <a:cubicBezTo>
                    <a:pt x="157" y="281"/>
                    <a:pt x="166" y="290"/>
                    <a:pt x="178" y="297"/>
                  </a:cubicBezTo>
                  <a:close/>
                  <a:moveTo>
                    <a:pt x="761" y="460"/>
                  </a:moveTo>
                  <a:lnTo>
                    <a:pt x="761" y="460"/>
                  </a:lnTo>
                  <a:cubicBezTo>
                    <a:pt x="763" y="460"/>
                    <a:pt x="765" y="460"/>
                    <a:pt x="767" y="460"/>
                  </a:cubicBezTo>
                  <a:cubicBezTo>
                    <a:pt x="781" y="460"/>
                    <a:pt x="793" y="457"/>
                    <a:pt x="805" y="450"/>
                  </a:cubicBezTo>
                  <a:cubicBezTo>
                    <a:pt x="805" y="450"/>
                    <a:pt x="805" y="450"/>
                    <a:pt x="806" y="449"/>
                  </a:cubicBezTo>
                  <a:lnTo>
                    <a:pt x="1071" y="297"/>
                  </a:lnTo>
                  <a:lnTo>
                    <a:pt x="1071" y="297"/>
                  </a:lnTo>
                  <a:lnTo>
                    <a:pt x="1071" y="297"/>
                  </a:lnTo>
                  <a:cubicBezTo>
                    <a:pt x="1084" y="290"/>
                    <a:pt x="1093" y="281"/>
                    <a:pt x="1100" y="269"/>
                  </a:cubicBezTo>
                  <a:cubicBezTo>
                    <a:pt x="1107" y="256"/>
                    <a:pt x="1110" y="244"/>
                    <a:pt x="1110" y="230"/>
                  </a:cubicBezTo>
                  <a:cubicBezTo>
                    <a:pt x="1110" y="216"/>
                    <a:pt x="1107" y="204"/>
                    <a:pt x="1100" y="191"/>
                  </a:cubicBezTo>
                  <a:lnTo>
                    <a:pt x="1099" y="191"/>
                  </a:lnTo>
                  <a:lnTo>
                    <a:pt x="1099" y="191"/>
                  </a:lnTo>
                  <a:cubicBezTo>
                    <a:pt x="1092" y="179"/>
                    <a:pt x="1083" y="170"/>
                    <a:pt x="1071" y="163"/>
                  </a:cubicBezTo>
                  <a:cubicBezTo>
                    <a:pt x="1058" y="156"/>
                    <a:pt x="1046" y="152"/>
                    <a:pt x="1032" y="152"/>
                  </a:cubicBezTo>
                  <a:cubicBezTo>
                    <a:pt x="1017" y="152"/>
                    <a:pt x="1005" y="155"/>
                    <a:pt x="993" y="162"/>
                  </a:cubicBezTo>
                  <a:lnTo>
                    <a:pt x="844" y="248"/>
                  </a:lnTo>
                  <a:lnTo>
                    <a:pt x="844" y="78"/>
                  </a:lnTo>
                  <a:lnTo>
                    <a:pt x="844" y="78"/>
                  </a:lnTo>
                  <a:lnTo>
                    <a:pt x="844" y="78"/>
                  </a:lnTo>
                  <a:cubicBezTo>
                    <a:pt x="844" y="63"/>
                    <a:pt x="841" y="51"/>
                    <a:pt x="834" y="39"/>
                  </a:cubicBezTo>
                  <a:cubicBezTo>
                    <a:pt x="827" y="26"/>
                    <a:pt x="817" y="17"/>
                    <a:pt x="805" y="10"/>
                  </a:cubicBezTo>
                  <a:cubicBezTo>
                    <a:pt x="792" y="3"/>
                    <a:pt x="780" y="0"/>
                    <a:pt x="766" y="0"/>
                  </a:cubicBezTo>
                  <a:cubicBezTo>
                    <a:pt x="751" y="0"/>
                    <a:pt x="739" y="3"/>
                    <a:pt x="727" y="10"/>
                  </a:cubicBezTo>
                  <a:cubicBezTo>
                    <a:pt x="714" y="17"/>
                    <a:pt x="706" y="26"/>
                    <a:pt x="699" y="39"/>
                  </a:cubicBezTo>
                  <a:cubicBezTo>
                    <a:pt x="692" y="51"/>
                    <a:pt x="688" y="63"/>
                    <a:pt x="688" y="78"/>
                  </a:cubicBezTo>
                  <a:lnTo>
                    <a:pt x="688" y="382"/>
                  </a:lnTo>
                  <a:lnTo>
                    <a:pt x="688" y="382"/>
                  </a:lnTo>
                  <a:cubicBezTo>
                    <a:pt x="688" y="396"/>
                    <a:pt x="692" y="409"/>
                    <a:pt x="699" y="421"/>
                  </a:cubicBezTo>
                  <a:cubicBezTo>
                    <a:pt x="706" y="433"/>
                    <a:pt x="715" y="442"/>
                    <a:pt x="727" y="449"/>
                  </a:cubicBezTo>
                  <a:cubicBezTo>
                    <a:pt x="738" y="456"/>
                    <a:pt x="748" y="459"/>
                    <a:pt x="761" y="460"/>
                  </a:cubicBezTo>
                  <a:close/>
                  <a:moveTo>
                    <a:pt x="489" y="791"/>
                  </a:moveTo>
                  <a:lnTo>
                    <a:pt x="489" y="791"/>
                  </a:lnTo>
                  <a:cubicBezTo>
                    <a:pt x="487" y="791"/>
                    <a:pt x="485" y="791"/>
                    <a:pt x="483" y="791"/>
                  </a:cubicBezTo>
                  <a:cubicBezTo>
                    <a:pt x="469" y="791"/>
                    <a:pt x="456" y="794"/>
                    <a:pt x="444" y="801"/>
                  </a:cubicBezTo>
                  <a:lnTo>
                    <a:pt x="178" y="953"/>
                  </a:lnTo>
                  <a:lnTo>
                    <a:pt x="178" y="953"/>
                  </a:lnTo>
                  <a:cubicBezTo>
                    <a:pt x="167" y="960"/>
                    <a:pt x="159" y="969"/>
                    <a:pt x="153" y="980"/>
                  </a:cubicBezTo>
                  <a:cubicBezTo>
                    <a:pt x="145" y="992"/>
                    <a:pt x="142" y="1005"/>
                    <a:pt x="142" y="1019"/>
                  </a:cubicBezTo>
                  <a:cubicBezTo>
                    <a:pt x="142" y="1033"/>
                    <a:pt x="145" y="1046"/>
                    <a:pt x="153" y="1058"/>
                  </a:cubicBezTo>
                  <a:cubicBezTo>
                    <a:pt x="160" y="1070"/>
                    <a:pt x="168" y="1079"/>
                    <a:pt x="181" y="1087"/>
                  </a:cubicBezTo>
                  <a:cubicBezTo>
                    <a:pt x="193" y="1094"/>
                    <a:pt x="206" y="1097"/>
                    <a:pt x="220" y="1097"/>
                  </a:cubicBezTo>
                  <a:cubicBezTo>
                    <a:pt x="233" y="1097"/>
                    <a:pt x="245" y="1094"/>
                    <a:pt x="256" y="1088"/>
                  </a:cubicBezTo>
                  <a:lnTo>
                    <a:pt x="405" y="1003"/>
                  </a:lnTo>
                  <a:lnTo>
                    <a:pt x="405" y="1174"/>
                  </a:lnTo>
                  <a:lnTo>
                    <a:pt x="405" y="1174"/>
                  </a:lnTo>
                  <a:cubicBezTo>
                    <a:pt x="405" y="1188"/>
                    <a:pt x="408" y="1200"/>
                    <a:pt x="415" y="1213"/>
                  </a:cubicBezTo>
                  <a:cubicBezTo>
                    <a:pt x="422" y="1225"/>
                    <a:pt x="431" y="1234"/>
                    <a:pt x="444" y="1241"/>
                  </a:cubicBezTo>
                  <a:cubicBezTo>
                    <a:pt x="456" y="1248"/>
                    <a:pt x="468" y="1252"/>
                    <a:pt x="483" y="1252"/>
                  </a:cubicBezTo>
                  <a:cubicBezTo>
                    <a:pt x="497" y="1252"/>
                    <a:pt x="509" y="1248"/>
                    <a:pt x="522" y="1241"/>
                  </a:cubicBezTo>
                  <a:cubicBezTo>
                    <a:pt x="534" y="1234"/>
                    <a:pt x="542" y="1225"/>
                    <a:pt x="550" y="1213"/>
                  </a:cubicBezTo>
                  <a:cubicBezTo>
                    <a:pt x="557" y="1200"/>
                    <a:pt x="561" y="1188"/>
                    <a:pt x="561" y="1174"/>
                  </a:cubicBezTo>
                  <a:lnTo>
                    <a:pt x="561" y="868"/>
                  </a:lnTo>
                  <a:lnTo>
                    <a:pt x="561" y="868"/>
                  </a:lnTo>
                  <a:lnTo>
                    <a:pt x="561" y="868"/>
                  </a:lnTo>
                  <a:cubicBezTo>
                    <a:pt x="561" y="854"/>
                    <a:pt x="557" y="841"/>
                    <a:pt x="550" y="829"/>
                  </a:cubicBezTo>
                  <a:cubicBezTo>
                    <a:pt x="542" y="816"/>
                    <a:pt x="534" y="808"/>
                    <a:pt x="522" y="801"/>
                  </a:cubicBezTo>
                  <a:cubicBezTo>
                    <a:pt x="512" y="795"/>
                    <a:pt x="501" y="792"/>
                    <a:pt x="489" y="791"/>
                  </a:cubicBezTo>
                  <a:close/>
                  <a:moveTo>
                    <a:pt x="417" y="648"/>
                  </a:moveTo>
                  <a:lnTo>
                    <a:pt x="417" y="648"/>
                  </a:lnTo>
                  <a:cubicBezTo>
                    <a:pt x="419" y="641"/>
                    <a:pt x="420" y="635"/>
                    <a:pt x="420" y="627"/>
                  </a:cubicBezTo>
                  <a:cubicBezTo>
                    <a:pt x="420" y="626"/>
                    <a:pt x="420" y="625"/>
                    <a:pt x="420" y="623"/>
                  </a:cubicBezTo>
                  <a:lnTo>
                    <a:pt x="420" y="623"/>
                  </a:lnTo>
                  <a:lnTo>
                    <a:pt x="420" y="622"/>
                  </a:lnTo>
                  <a:cubicBezTo>
                    <a:pt x="420" y="616"/>
                    <a:pt x="419" y="610"/>
                    <a:pt x="417" y="605"/>
                  </a:cubicBezTo>
                  <a:lnTo>
                    <a:pt x="417" y="605"/>
                  </a:lnTo>
                  <a:cubicBezTo>
                    <a:pt x="416" y="598"/>
                    <a:pt x="413" y="592"/>
                    <a:pt x="410" y="586"/>
                  </a:cubicBezTo>
                  <a:cubicBezTo>
                    <a:pt x="403" y="574"/>
                    <a:pt x="394" y="565"/>
                    <a:pt x="382" y="558"/>
                  </a:cubicBezTo>
                  <a:lnTo>
                    <a:pt x="382" y="558"/>
                  </a:lnTo>
                  <a:lnTo>
                    <a:pt x="116" y="406"/>
                  </a:lnTo>
                  <a:lnTo>
                    <a:pt x="116" y="406"/>
                  </a:lnTo>
                  <a:cubicBezTo>
                    <a:pt x="105" y="399"/>
                    <a:pt x="93" y="397"/>
                    <a:pt x="80" y="397"/>
                  </a:cubicBezTo>
                  <a:cubicBezTo>
                    <a:pt x="66" y="397"/>
                    <a:pt x="53" y="400"/>
                    <a:pt x="41" y="407"/>
                  </a:cubicBezTo>
                  <a:cubicBezTo>
                    <a:pt x="28" y="414"/>
                    <a:pt x="20" y="423"/>
                    <a:pt x="13" y="436"/>
                  </a:cubicBezTo>
                  <a:cubicBezTo>
                    <a:pt x="5" y="448"/>
                    <a:pt x="2" y="460"/>
                    <a:pt x="2" y="475"/>
                  </a:cubicBezTo>
                  <a:cubicBezTo>
                    <a:pt x="2" y="489"/>
                    <a:pt x="5" y="501"/>
                    <a:pt x="13" y="514"/>
                  </a:cubicBezTo>
                  <a:cubicBezTo>
                    <a:pt x="19" y="525"/>
                    <a:pt x="27" y="533"/>
                    <a:pt x="38" y="540"/>
                  </a:cubicBezTo>
                  <a:lnTo>
                    <a:pt x="186" y="625"/>
                  </a:lnTo>
                  <a:lnTo>
                    <a:pt x="38" y="711"/>
                  </a:lnTo>
                  <a:lnTo>
                    <a:pt x="38" y="711"/>
                  </a:lnTo>
                  <a:cubicBezTo>
                    <a:pt x="26" y="718"/>
                    <a:pt x="17" y="727"/>
                    <a:pt x="10" y="739"/>
                  </a:cubicBezTo>
                  <a:cubicBezTo>
                    <a:pt x="3" y="751"/>
                    <a:pt x="0" y="764"/>
                    <a:pt x="0" y="778"/>
                  </a:cubicBezTo>
                  <a:cubicBezTo>
                    <a:pt x="0" y="792"/>
                    <a:pt x="3" y="804"/>
                    <a:pt x="10" y="817"/>
                  </a:cubicBezTo>
                  <a:cubicBezTo>
                    <a:pt x="17" y="829"/>
                    <a:pt x="25" y="838"/>
                    <a:pt x="38" y="845"/>
                  </a:cubicBezTo>
                  <a:cubicBezTo>
                    <a:pt x="50" y="852"/>
                    <a:pt x="62" y="856"/>
                    <a:pt x="77" y="856"/>
                  </a:cubicBezTo>
                  <a:cubicBezTo>
                    <a:pt x="91" y="856"/>
                    <a:pt x="104" y="852"/>
                    <a:pt x="116" y="845"/>
                  </a:cubicBezTo>
                  <a:lnTo>
                    <a:pt x="116" y="845"/>
                  </a:lnTo>
                  <a:lnTo>
                    <a:pt x="382" y="692"/>
                  </a:lnTo>
                  <a:lnTo>
                    <a:pt x="382" y="692"/>
                  </a:lnTo>
                  <a:cubicBezTo>
                    <a:pt x="394" y="685"/>
                    <a:pt x="402" y="677"/>
                    <a:pt x="410" y="664"/>
                  </a:cubicBezTo>
                  <a:cubicBezTo>
                    <a:pt x="412" y="659"/>
                    <a:pt x="415" y="654"/>
                    <a:pt x="417" y="64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100"/>
            <p:cNvSpPr/>
            <p:nvPr/>
          </p:nvSpPr>
          <p:spPr>
            <a:xfrm>
              <a:off x="4629150" y="936625"/>
              <a:ext cx="874713" cy="1046166"/>
            </a:xfrm>
            <a:custGeom>
              <a:rect b="b" l="l" r="r" t="t"/>
              <a:pathLst>
                <a:path extrusionOk="0" h="2904" w="2429">
                  <a:moveTo>
                    <a:pt x="2324" y="2866"/>
                  </a:moveTo>
                  <a:lnTo>
                    <a:pt x="2334" y="2869"/>
                  </a:lnTo>
                  <a:lnTo>
                    <a:pt x="2335" y="2869"/>
                  </a:lnTo>
                  <a:lnTo>
                    <a:pt x="2346" y="2872"/>
                  </a:lnTo>
                  <a:lnTo>
                    <a:pt x="2428" y="2903"/>
                  </a:lnTo>
                  <a:lnTo>
                    <a:pt x="2428" y="178"/>
                  </a:lnTo>
                  <a:lnTo>
                    <a:pt x="2428" y="178"/>
                  </a:lnTo>
                  <a:lnTo>
                    <a:pt x="2428" y="178"/>
                  </a:lnTo>
                  <a:cubicBezTo>
                    <a:pt x="2428" y="145"/>
                    <a:pt x="2421" y="117"/>
                    <a:pt x="2404" y="89"/>
                  </a:cubicBezTo>
                  <a:cubicBezTo>
                    <a:pt x="2388" y="60"/>
                    <a:pt x="2368" y="40"/>
                    <a:pt x="2339" y="24"/>
                  </a:cubicBezTo>
                  <a:cubicBezTo>
                    <a:pt x="2311" y="7"/>
                    <a:pt x="2283" y="0"/>
                    <a:pt x="2250" y="0"/>
                  </a:cubicBezTo>
                  <a:lnTo>
                    <a:pt x="2250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cubicBezTo>
                    <a:pt x="145" y="0"/>
                    <a:pt x="117" y="7"/>
                    <a:pt x="89" y="24"/>
                  </a:cubicBezTo>
                  <a:cubicBezTo>
                    <a:pt x="60" y="40"/>
                    <a:pt x="40" y="60"/>
                    <a:pt x="24" y="89"/>
                  </a:cubicBezTo>
                  <a:cubicBezTo>
                    <a:pt x="7" y="117"/>
                    <a:pt x="0" y="145"/>
                    <a:pt x="0" y="178"/>
                  </a:cubicBezTo>
                  <a:lnTo>
                    <a:pt x="0" y="2903"/>
                  </a:lnTo>
                  <a:lnTo>
                    <a:pt x="83" y="2872"/>
                  </a:lnTo>
                  <a:lnTo>
                    <a:pt x="90" y="2870"/>
                  </a:lnTo>
                  <a:lnTo>
                    <a:pt x="95" y="2868"/>
                  </a:lnTo>
                  <a:lnTo>
                    <a:pt x="103" y="2866"/>
                  </a:lnTo>
                  <a:lnTo>
                    <a:pt x="108" y="2866"/>
                  </a:lnTo>
                  <a:lnTo>
                    <a:pt x="118" y="2865"/>
                  </a:lnTo>
                  <a:lnTo>
                    <a:pt x="118" y="178"/>
                  </a:lnTo>
                  <a:lnTo>
                    <a:pt x="118" y="178"/>
                  </a:lnTo>
                  <a:cubicBezTo>
                    <a:pt x="118" y="167"/>
                    <a:pt x="120" y="158"/>
                    <a:pt x="126" y="149"/>
                  </a:cubicBezTo>
                  <a:cubicBezTo>
                    <a:pt x="131" y="139"/>
                    <a:pt x="139" y="132"/>
                    <a:pt x="148" y="127"/>
                  </a:cubicBezTo>
                  <a:cubicBezTo>
                    <a:pt x="157" y="121"/>
                    <a:pt x="167" y="119"/>
                    <a:pt x="178" y="119"/>
                  </a:cubicBezTo>
                  <a:lnTo>
                    <a:pt x="178" y="119"/>
                  </a:lnTo>
                  <a:lnTo>
                    <a:pt x="2250" y="119"/>
                  </a:lnTo>
                  <a:lnTo>
                    <a:pt x="2250" y="119"/>
                  </a:lnTo>
                  <a:cubicBezTo>
                    <a:pt x="2261" y="119"/>
                    <a:pt x="2270" y="122"/>
                    <a:pt x="2279" y="127"/>
                  </a:cubicBezTo>
                  <a:cubicBezTo>
                    <a:pt x="2289" y="132"/>
                    <a:pt x="2296" y="139"/>
                    <a:pt x="2301" y="149"/>
                  </a:cubicBezTo>
                  <a:cubicBezTo>
                    <a:pt x="2307" y="158"/>
                    <a:pt x="2309" y="167"/>
                    <a:pt x="2309" y="178"/>
                  </a:cubicBezTo>
                  <a:lnTo>
                    <a:pt x="2309" y="2865"/>
                  </a:lnTo>
                  <a:lnTo>
                    <a:pt x="2324" y="2866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60" name="Google Shape;1360;p100"/>
          <p:cNvSpPr txBox="1"/>
          <p:nvPr/>
        </p:nvSpPr>
        <p:spPr>
          <a:xfrm>
            <a:off x="1" y="1746868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THANK YOU</a:t>
            </a:r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SF Blue SKO">
  <p:cSld name="Quote - SF Blue SKO">
    <p:bg>
      <p:bgPr>
        <a:solidFill>
          <a:schemeClr val="accent1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01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3" name="Google Shape;1363;p101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4" name="Google Shape;1364;p101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1365" name="Google Shape;1365;p101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6" name="Google Shape;1366;p101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7" name="Google Shape;1367;p101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68" name="Google Shape;1368;p101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69" name="Google Shape;1369;p101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Frost SKO">
  <p:cSld name="Quote - Frost SKO">
    <p:bg>
      <p:bgPr>
        <a:solidFill>
          <a:schemeClr val="accent3"/>
        </a:solidFill>
      </p:bgPr>
    </p:bg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02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2" name="Google Shape;1372;p102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73" name="Google Shape;1373;p102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1374" name="Google Shape;1374;p102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5" name="Google Shape;1375;p102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6" name="Google Shape;1376;p102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77" name="Google Shape;1377;p102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78" name="Google Shape;1378;p102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Tangerine SKO">
  <p:cSld name="Quote - Tangerine SKO">
    <p:bg>
      <p:bgPr>
        <a:solidFill>
          <a:schemeClr val="accent4"/>
        </a:solidFill>
      </p:bgPr>
    </p:bg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03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1" name="Google Shape;1381;p103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2" name="Google Shape;1382;p103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1383" name="Google Shape;1383;p103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4" name="Google Shape;1384;p103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5" name="Google Shape;1385;p103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86" name="Google Shape;1386;p103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87" name="Google Shape;1387;p103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Violet SKO">
  <p:cSld name="Quote - Violet SKO">
    <p:bg>
      <p:bgPr>
        <a:solidFill>
          <a:schemeClr val="accent5"/>
        </a:solidFill>
      </p:bgPr>
    </p:bg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04"/>
          <p:cNvSpPr txBox="1"/>
          <p:nvPr>
            <p:ph idx="1" type="body"/>
          </p:nvPr>
        </p:nvSpPr>
        <p:spPr>
          <a:xfrm>
            <a:off x="1314450" y="121443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0" name="Google Shape;1390;p104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91" name="Google Shape;1391;p104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1392" name="Google Shape;1392;p104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3" name="Google Shape;1393;p104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4" name="Google Shape;1394;p104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395" name="Google Shape;1395;p104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396" name="Google Shape;1396;p104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- Punchy SKO">
  <p:cSld name="Quote - Punchy SKO">
    <p:bg>
      <p:bgPr>
        <a:solidFill>
          <a:schemeClr val="accent6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105"/>
          <p:cNvSpPr txBox="1"/>
          <p:nvPr>
            <p:ph idx="1" type="body"/>
          </p:nvPr>
        </p:nvSpPr>
        <p:spPr>
          <a:xfrm>
            <a:off x="1333500" y="1202532"/>
            <a:ext cx="6477000" cy="27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rtl="0" algn="ctr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99" name="Google Shape;1399;p105"/>
          <p:cNvSpPr/>
          <p:nvPr/>
        </p:nvSpPr>
        <p:spPr>
          <a:xfrm>
            <a:off x="345196" y="4876043"/>
            <a:ext cx="143191" cy="130301"/>
          </a:xfrm>
          <a:custGeom>
            <a:rect b="b" l="l" r="r" t="t"/>
            <a:pathLst>
              <a:path extrusionOk="0" h="2454" w="2696">
                <a:moveTo>
                  <a:pt x="2661" y="409"/>
                </a:moveTo>
                <a:lnTo>
                  <a:pt x="2661" y="271"/>
                </a:lnTo>
                <a:lnTo>
                  <a:pt x="2605" y="345"/>
                </a:lnTo>
                <a:lnTo>
                  <a:pt x="2593" y="345"/>
                </a:lnTo>
                <a:lnTo>
                  <a:pt x="2536" y="273"/>
                </a:lnTo>
                <a:lnTo>
                  <a:pt x="2536" y="409"/>
                </a:lnTo>
                <a:lnTo>
                  <a:pt x="2504" y="409"/>
                </a:lnTo>
                <a:lnTo>
                  <a:pt x="2504" y="213"/>
                </a:lnTo>
                <a:lnTo>
                  <a:pt x="2529" y="213"/>
                </a:lnTo>
                <a:lnTo>
                  <a:pt x="2600" y="305"/>
                </a:lnTo>
                <a:lnTo>
                  <a:pt x="2670" y="213"/>
                </a:lnTo>
                <a:lnTo>
                  <a:pt x="2695" y="213"/>
                </a:lnTo>
                <a:lnTo>
                  <a:pt x="2695" y="409"/>
                </a:lnTo>
                <a:lnTo>
                  <a:pt x="2661" y="409"/>
                </a:lnTo>
                <a:close/>
                <a:moveTo>
                  <a:pt x="2318" y="241"/>
                </a:moveTo>
                <a:lnTo>
                  <a:pt x="2318" y="213"/>
                </a:lnTo>
                <a:lnTo>
                  <a:pt x="2473" y="213"/>
                </a:lnTo>
                <a:lnTo>
                  <a:pt x="2473" y="241"/>
                </a:lnTo>
                <a:lnTo>
                  <a:pt x="2411" y="241"/>
                </a:lnTo>
                <a:lnTo>
                  <a:pt x="2411" y="409"/>
                </a:lnTo>
                <a:lnTo>
                  <a:pt x="2379" y="409"/>
                </a:lnTo>
                <a:lnTo>
                  <a:pt x="2379" y="241"/>
                </a:lnTo>
                <a:lnTo>
                  <a:pt x="2318" y="241"/>
                </a:lnTo>
                <a:close/>
                <a:moveTo>
                  <a:pt x="2395" y="1059"/>
                </a:moveTo>
                <a:lnTo>
                  <a:pt x="2104" y="1226"/>
                </a:lnTo>
                <a:lnTo>
                  <a:pt x="2395" y="1394"/>
                </a:lnTo>
                <a:cubicBezTo>
                  <a:pt x="2469" y="1436"/>
                  <a:pt x="2494" y="1530"/>
                  <a:pt x="2452" y="1602"/>
                </a:cubicBezTo>
                <a:cubicBezTo>
                  <a:pt x="2409" y="1674"/>
                  <a:pt x="2316" y="1699"/>
                  <a:pt x="2242" y="1658"/>
                </a:cubicBezTo>
                <a:lnTo>
                  <a:pt x="1722" y="1359"/>
                </a:lnTo>
                <a:cubicBezTo>
                  <a:pt x="1687" y="1339"/>
                  <a:pt x="1664" y="1307"/>
                  <a:pt x="1653" y="1272"/>
                </a:cubicBezTo>
                <a:cubicBezTo>
                  <a:pt x="1648" y="1256"/>
                  <a:pt x="1646" y="1239"/>
                  <a:pt x="1646" y="1223"/>
                </a:cubicBezTo>
                <a:cubicBezTo>
                  <a:pt x="1646" y="1211"/>
                  <a:pt x="1648" y="1198"/>
                  <a:pt x="1651" y="1188"/>
                </a:cubicBezTo>
                <a:cubicBezTo>
                  <a:pt x="1662" y="1151"/>
                  <a:pt x="1687" y="1117"/>
                  <a:pt x="1722" y="1096"/>
                </a:cubicBezTo>
                <a:lnTo>
                  <a:pt x="2242" y="798"/>
                </a:lnTo>
                <a:cubicBezTo>
                  <a:pt x="2314" y="756"/>
                  <a:pt x="2409" y="781"/>
                  <a:pt x="2452" y="855"/>
                </a:cubicBezTo>
                <a:cubicBezTo>
                  <a:pt x="2494" y="923"/>
                  <a:pt x="2469" y="1017"/>
                  <a:pt x="2395" y="1059"/>
                </a:cubicBezTo>
                <a:close/>
                <a:moveTo>
                  <a:pt x="2120" y="1870"/>
                </a:moveTo>
                <a:lnTo>
                  <a:pt x="1600" y="1572"/>
                </a:lnTo>
                <a:cubicBezTo>
                  <a:pt x="1572" y="1556"/>
                  <a:pt x="1542" y="1549"/>
                  <a:pt x="1512" y="1552"/>
                </a:cubicBezTo>
                <a:cubicBezTo>
                  <a:pt x="1433" y="1558"/>
                  <a:pt x="1371" y="1625"/>
                  <a:pt x="1371" y="1704"/>
                </a:cubicBezTo>
                <a:lnTo>
                  <a:pt x="1371" y="2301"/>
                </a:lnTo>
                <a:cubicBezTo>
                  <a:pt x="1371" y="2386"/>
                  <a:pt x="1440" y="2453"/>
                  <a:pt x="1525" y="2453"/>
                </a:cubicBezTo>
                <a:cubicBezTo>
                  <a:pt x="1609" y="2453"/>
                  <a:pt x="1678" y="2384"/>
                  <a:pt x="1678" y="2301"/>
                </a:cubicBezTo>
                <a:lnTo>
                  <a:pt x="1678" y="1967"/>
                </a:lnTo>
                <a:lnTo>
                  <a:pt x="1969" y="2134"/>
                </a:lnTo>
                <a:cubicBezTo>
                  <a:pt x="2041" y="2176"/>
                  <a:pt x="2136" y="2152"/>
                  <a:pt x="2178" y="2079"/>
                </a:cubicBezTo>
                <a:cubicBezTo>
                  <a:pt x="2219" y="2005"/>
                  <a:pt x="2194" y="1912"/>
                  <a:pt x="2120" y="1870"/>
                </a:cubicBezTo>
                <a:close/>
                <a:moveTo>
                  <a:pt x="1521" y="1285"/>
                </a:moveTo>
                <a:lnTo>
                  <a:pt x="1305" y="1500"/>
                </a:lnTo>
                <a:cubicBezTo>
                  <a:pt x="1298" y="1507"/>
                  <a:pt x="1288" y="1512"/>
                  <a:pt x="1279" y="1512"/>
                </a:cubicBezTo>
                <a:lnTo>
                  <a:pt x="1263" y="1512"/>
                </a:lnTo>
                <a:lnTo>
                  <a:pt x="1231" y="1512"/>
                </a:lnTo>
                <a:lnTo>
                  <a:pt x="1215" y="1512"/>
                </a:lnTo>
                <a:cubicBezTo>
                  <a:pt x="1207" y="1512"/>
                  <a:pt x="1194" y="1507"/>
                  <a:pt x="1189" y="1500"/>
                </a:cubicBezTo>
                <a:lnTo>
                  <a:pt x="972" y="1285"/>
                </a:lnTo>
                <a:cubicBezTo>
                  <a:pt x="965" y="1279"/>
                  <a:pt x="962" y="1267"/>
                  <a:pt x="962" y="1258"/>
                </a:cubicBezTo>
                <a:lnTo>
                  <a:pt x="962" y="1242"/>
                </a:lnTo>
                <a:lnTo>
                  <a:pt x="962" y="1211"/>
                </a:lnTo>
                <a:lnTo>
                  <a:pt x="962" y="1195"/>
                </a:lnTo>
                <a:cubicBezTo>
                  <a:pt x="962" y="1186"/>
                  <a:pt x="967" y="1174"/>
                  <a:pt x="972" y="1168"/>
                </a:cubicBezTo>
                <a:lnTo>
                  <a:pt x="1189" y="953"/>
                </a:lnTo>
                <a:cubicBezTo>
                  <a:pt x="1196" y="946"/>
                  <a:pt x="1207" y="943"/>
                  <a:pt x="1215" y="943"/>
                </a:cubicBezTo>
                <a:lnTo>
                  <a:pt x="1231" y="943"/>
                </a:lnTo>
                <a:lnTo>
                  <a:pt x="1263" y="943"/>
                </a:lnTo>
                <a:lnTo>
                  <a:pt x="1279" y="943"/>
                </a:lnTo>
                <a:cubicBezTo>
                  <a:pt x="1288" y="943"/>
                  <a:pt x="1300" y="948"/>
                  <a:pt x="1305" y="953"/>
                </a:cubicBezTo>
                <a:lnTo>
                  <a:pt x="1521" y="1168"/>
                </a:lnTo>
                <a:cubicBezTo>
                  <a:pt x="1526" y="1174"/>
                  <a:pt x="1532" y="1186"/>
                  <a:pt x="1532" y="1195"/>
                </a:cubicBezTo>
                <a:lnTo>
                  <a:pt x="1532" y="1211"/>
                </a:lnTo>
                <a:lnTo>
                  <a:pt x="1532" y="1242"/>
                </a:lnTo>
                <a:lnTo>
                  <a:pt x="1532" y="1258"/>
                </a:lnTo>
                <a:cubicBezTo>
                  <a:pt x="1532" y="1267"/>
                  <a:pt x="1528" y="1279"/>
                  <a:pt x="1521" y="1285"/>
                </a:cubicBezTo>
                <a:close/>
                <a:moveTo>
                  <a:pt x="1348" y="1225"/>
                </a:moveTo>
                <a:cubicBezTo>
                  <a:pt x="1348" y="1216"/>
                  <a:pt x="1343" y="1204"/>
                  <a:pt x="1336" y="1198"/>
                </a:cubicBezTo>
                <a:lnTo>
                  <a:pt x="1274" y="1137"/>
                </a:lnTo>
                <a:cubicBezTo>
                  <a:pt x="1268" y="1131"/>
                  <a:pt x="1256" y="1126"/>
                  <a:pt x="1247" y="1126"/>
                </a:cubicBezTo>
                <a:lnTo>
                  <a:pt x="1245" y="1126"/>
                </a:lnTo>
                <a:cubicBezTo>
                  <a:pt x="1237" y="1126"/>
                  <a:pt x="1224" y="1131"/>
                  <a:pt x="1219" y="1137"/>
                </a:cubicBezTo>
                <a:lnTo>
                  <a:pt x="1156" y="1198"/>
                </a:lnTo>
                <a:cubicBezTo>
                  <a:pt x="1148" y="1205"/>
                  <a:pt x="1145" y="1216"/>
                  <a:pt x="1145" y="1225"/>
                </a:cubicBezTo>
                <a:lnTo>
                  <a:pt x="1145" y="1226"/>
                </a:lnTo>
                <a:cubicBezTo>
                  <a:pt x="1145" y="1235"/>
                  <a:pt x="1150" y="1248"/>
                  <a:pt x="1156" y="1253"/>
                </a:cubicBezTo>
                <a:lnTo>
                  <a:pt x="1219" y="1315"/>
                </a:lnTo>
                <a:cubicBezTo>
                  <a:pt x="1224" y="1320"/>
                  <a:pt x="1237" y="1325"/>
                  <a:pt x="1245" y="1325"/>
                </a:cubicBezTo>
                <a:lnTo>
                  <a:pt x="1247" y="1325"/>
                </a:lnTo>
                <a:cubicBezTo>
                  <a:pt x="1256" y="1325"/>
                  <a:pt x="1268" y="1320"/>
                  <a:pt x="1274" y="1315"/>
                </a:cubicBezTo>
                <a:lnTo>
                  <a:pt x="1336" y="1253"/>
                </a:lnTo>
                <a:cubicBezTo>
                  <a:pt x="1341" y="1246"/>
                  <a:pt x="1348" y="1235"/>
                  <a:pt x="1348" y="1226"/>
                </a:cubicBezTo>
                <a:lnTo>
                  <a:pt x="1348" y="1225"/>
                </a:lnTo>
                <a:close/>
                <a:moveTo>
                  <a:pt x="373" y="583"/>
                </a:moveTo>
                <a:lnTo>
                  <a:pt x="893" y="881"/>
                </a:lnTo>
                <a:cubicBezTo>
                  <a:pt x="921" y="897"/>
                  <a:pt x="951" y="904"/>
                  <a:pt x="981" y="900"/>
                </a:cubicBezTo>
                <a:cubicBezTo>
                  <a:pt x="1060" y="895"/>
                  <a:pt x="1122" y="828"/>
                  <a:pt x="1122" y="749"/>
                </a:cubicBezTo>
                <a:lnTo>
                  <a:pt x="1122" y="151"/>
                </a:lnTo>
                <a:cubicBezTo>
                  <a:pt x="1122" y="67"/>
                  <a:pt x="1053" y="0"/>
                  <a:pt x="969" y="0"/>
                </a:cubicBezTo>
                <a:cubicBezTo>
                  <a:pt x="884" y="0"/>
                  <a:pt x="815" y="69"/>
                  <a:pt x="815" y="151"/>
                </a:cubicBezTo>
                <a:lnTo>
                  <a:pt x="815" y="486"/>
                </a:lnTo>
                <a:lnTo>
                  <a:pt x="525" y="319"/>
                </a:lnTo>
                <a:cubicBezTo>
                  <a:pt x="452" y="277"/>
                  <a:pt x="359" y="301"/>
                  <a:pt x="315" y="375"/>
                </a:cubicBezTo>
                <a:cubicBezTo>
                  <a:pt x="274" y="448"/>
                  <a:pt x="299" y="541"/>
                  <a:pt x="373" y="583"/>
                </a:cubicBezTo>
                <a:close/>
                <a:moveTo>
                  <a:pt x="1512" y="902"/>
                </a:moveTo>
                <a:cubicBezTo>
                  <a:pt x="1542" y="904"/>
                  <a:pt x="1572" y="899"/>
                  <a:pt x="1600" y="883"/>
                </a:cubicBezTo>
                <a:lnTo>
                  <a:pt x="2120" y="585"/>
                </a:lnTo>
                <a:cubicBezTo>
                  <a:pt x="2194" y="543"/>
                  <a:pt x="2219" y="449"/>
                  <a:pt x="2177" y="377"/>
                </a:cubicBezTo>
                <a:cubicBezTo>
                  <a:pt x="2134" y="305"/>
                  <a:pt x="2041" y="280"/>
                  <a:pt x="1967" y="321"/>
                </a:cubicBezTo>
                <a:lnTo>
                  <a:pt x="1676" y="488"/>
                </a:lnTo>
                <a:lnTo>
                  <a:pt x="1676" y="153"/>
                </a:lnTo>
                <a:cubicBezTo>
                  <a:pt x="1676" y="69"/>
                  <a:pt x="1607" y="2"/>
                  <a:pt x="1523" y="2"/>
                </a:cubicBezTo>
                <a:cubicBezTo>
                  <a:pt x="1438" y="2"/>
                  <a:pt x="1370" y="70"/>
                  <a:pt x="1370" y="153"/>
                </a:cubicBezTo>
                <a:lnTo>
                  <a:pt x="1370" y="751"/>
                </a:lnTo>
                <a:cubicBezTo>
                  <a:pt x="1371" y="830"/>
                  <a:pt x="1433" y="895"/>
                  <a:pt x="1512" y="902"/>
                </a:cubicBezTo>
                <a:close/>
                <a:moveTo>
                  <a:pt x="981" y="1551"/>
                </a:moveTo>
                <a:cubicBezTo>
                  <a:pt x="951" y="1549"/>
                  <a:pt x="919" y="1554"/>
                  <a:pt x="893" y="1570"/>
                </a:cubicBezTo>
                <a:lnTo>
                  <a:pt x="373" y="1868"/>
                </a:lnTo>
                <a:cubicBezTo>
                  <a:pt x="299" y="1910"/>
                  <a:pt x="274" y="2004"/>
                  <a:pt x="317" y="2076"/>
                </a:cubicBezTo>
                <a:cubicBezTo>
                  <a:pt x="359" y="2148"/>
                  <a:pt x="452" y="2173"/>
                  <a:pt x="526" y="2130"/>
                </a:cubicBezTo>
                <a:lnTo>
                  <a:pt x="817" y="1963"/>
                </a:lnTo>
                <a:lnTo>
                  <a:pt x="817" y="2298"/>
                </a:lnTo>
                <a:cubicBezTo>
                  <a:pt x="817" y="2382"/>
                  <a:pt x="886" y="2449"/>
                  <a:pt x="971" y="2449"/>
                </a:cubicBezTo>
                <a:cubicBezTo>
                  <a:pt x="1055" y="2449"/>
                  <a:pt x="1124" y="2381"/>
                  <a:pt x="1124" y="2298"/>
                </a:cubicBezTo>
                <a:lnTo>
                  <a:pt x="1124" y="1700"/>
                </a:lnTo>
                <a:cubicBezTo>
                  <a:pt x="1122" y="1623"/>
                  <a:pt x="1060" y="1556"/>
                  <a:pt x="981" y="1551"/>
                </a:cubicBezTo>
                <a:close/>
                <a:moveTo>
                  <a:pt x="840" y="1270"/>
                </a:moveTo>
                <a:cubicBezTo>
                  <a:pt x="845" y="1255"/>
                  <a:pt x="847" y="1237"/>
                  <a:pt x="847" y="1221"/>
                </a:cubicBezTo>
                <a:cubicBezTo>
                  <a:pt x="847" y="1209"/>
                  <a:pt x="845" y="1196"/>
                  <a:pt x="842" y="1186"/>
                </a:cubicBezTo>
                <a:cubicBezTo>
                  <a:pt x="831" y="1149"/>
                  <a:pt x="807" y="1115"/>
                  <a:pt x="771" y="1094"/>
                </a:cubicBezTo>
                <a:lnTo>
                  <a:pt x="252" y="796"/>
                </a:lnTo>
                <a:cubicBezTo>
                  <a:pt x="178" y="754"/>
                  <a:pt x="84" y="779"/>
                  <a:pt x="42" y="853"/>
                </a:cubicBezTo>
                <a:cubicBezTo>
                  <a:pt x="0" y="925"/>
                  <a:pt x="24" y="1018"/>
                  <a:pt x="98" y="1061"/>
                </a:cubicBezTo>
                <a:lnTo>
                  <a:pt x="389" y="1228"/>
                </a:lnTo>
                <a:lnTo>
                  <a:pt x="98" y="1396"/>
                </a:lnTo>
                <a:cubicBezTo>
                  <a:pt x="24" y="1438"/>
                  <a:pt x="0" y="1531"/>
                  <a:pt x="42" y="1604"/>
                </a:cubicBezTo>
                <a:cubicBezTo>
                  <a:pt x="84" y="1676"/>
                  <a:pt x="178" y="1700"/>
                  <a:pt x="252" y="1660"/>
                </a:cubicBezTo>
                <a:lnTo>
                  <a:pt x="771" y="1360"/>
                </a:lnTo>
                <a:cubicBezTo>
                  <a:pt x="805" y="1337"/>
                  <a:pt x="830" y="1306"/>
                  <a:pt x="840" y="127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0" name="Google Shape;1400;p105"/>
          <p:cNvGrpSpPr/>
          <p:nvPr/>
        </p:nvGrpSpPr>
        <p:grpSpPr>
          <a:xfrm>
            <a:off x="1" y="0"/>
            <a:ext cx="9142050" cy="5143575"/>
            <a:chOff x="0" y="0"/>
            <a:chExt cx="12189400" cy="6858100"/>
          </a:xfrm>
        </p:grpSpPr>
        <p:cxnSp>
          <p:nvCxnSpPr>
            <p:cNvPr id="1401" name="Google Shape;1401;p105"/>
            <p:cNvCxnSpPr/>
            <p:nvPr/>
          </p:nvCxnSpPr>
          <p:spPr>
            <a:xfrm>
              <a:off x="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2" name="Google Shape;1402;p105"/>
            <p:cNvCxnSpPr/>
            <p:nvPr/>
          </p:nvCxnSpPr>
          <p:spPr>
            <a:xfrm>
              <a:off x="6096000" y="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3" name="Google Shape;1403;p105"/>
            <p:cNvCxnSpPr/>
            <p:nvPr/>
          </p:nvCxnSpPr>
          <p:spPr>
            <a:xfrm>
              <a:off x="10680700" y="3435350"/>
              <a:ext cx="1508700" cy="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404" name="Google Shape;1404;p105"/>
            <p:cNvCxnSpPr/>
            <p:nvPr/>
          </p:nvCxnSpPr>
          <p:spPr>
            <a:xfrm>
              <a:off x="6096000" y="5346700"/>
              <a:ext cx="0" cy="1511400"/>
            </a:xfrm>
            <a:prstGeom prst="straightConnector1">
              <a:avLst/>
            </a:prstGeom>
            <a:noFill/>
            <a:ln cap="flat" cmpd="sng" w="28575">
              <a:solidFill>
                <a:schemeClr val="lt1">
                  <a:alpha val="74900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405" name="Google Shape;1405;p105"/>
          <p:cNvSpPr/>
          <p:nvPr/>
        </p:nvSpPr>
        <p:spPr>
          <a:xfrm>
            <a:off x="565331" y="4898914"/>
            <a:ext cx="18690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Custom Layout"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p106"/>
          <p:cNvSpPr/>
          <p:nvPr/>
        </p:nvSpPr>
        <p:spPr>
          <a:xfrm>
            <a:off x="4115379" y="3041251"/>
            <a:ext cx="139574" cy="113509"/>
          </a:xfrm>
          <a:custGeom>
            <a:rect b="b" l="l" r="r" t="t"/>
            <a:pathLst>
              <a:path extrusionOk="0" h="764" w="940">
                <a:moveTo>
                  <a:pt x="296" y="764"/>
                </a:moveTo>
                <a:cubicBezTo>
                  <a:pt x="650" y="764"/>
                  <a:pt x="844" y="470"/>
                  <a:pt x="844" y="215"/>
                </a:cubicBezTo>
                <a:cubicBezTo>
                  <a:pt x="844" y="207"/>
                  <a:pt x="844" y="199"/>
                  <a:pt x="844" y="190"/>
                </a:cubicBezTo>
                <a:cubicBezTo>
                  <a:pt x="881" y="163"/>
                  <a:pt x="914" y="129"/>
                  <a:pt x="940" y="91"/>
                </a:cubicBezTo>
                <a:cubicBezTo>
                  <a:pt x="905" y="106"/>
                  <a:pt x="868" y="116"/>
                  <a:pt x="829" y="121"/>
                </a:cubicBezTo>
                <a:cubicBezTo>
                  <a:pt x="869" y="97"/>
                  <a:pt x="900" y="59"/>
                  <a:pt x="914" y="14"/>
                </a:cubicBezTo>
                <a:cubicBezTo>
                  <a:pt x="877" y="36"/>
                  <a:pt x="835" y="52"/>
                  <a:pt x="791" y="61"/>
                </a:cubicBezTo>
                <a:cubicBezTo>
                  <a:pt x="756" y="24"/>
                  <a:pt x="706" y="0"/>
                  <a:pt x="651" y="0"/>
                </a:cubicBezTo>
                <a:cubicBezTo>
                  <a:pt x="544" y="0"/>
                  <a:pt x="458" y="86"/>
                  <a:pt x="458" y="193"/>
                </a:cubicBezTo>
                <a:cubicBezTo>
                  <a:pt x="458" y="208"/>
                  <a:pt x="460" y="223"/>
                  <a:pt x="463" y="237"/>
                </a:cubicBezTo>
                <a:cubicBezTo>
                  <a:pt x="303" y="229"/>
                  <a:pt x="160" y="152"/>
                  <a:pt x="65" y="35"/>
                </a:cubicBezTo>
                <a:cubicBezTo>
                  <a:pt x="49" y="64"/>
                  <a:pt x="39" y="97"/>
                  <a:pt x="39" y="132"/>
                </a:cubicBezTo>
                <a:cubicBezTo>
                  <a:pt x="39" y="199"/>
                  <a:pt x="73" y="258"/>
                  <a:pt x="125" y="293"/>
                </a:cubicBezTo>
                <a:cubicBezTo>
                  <a:pt x="93" y="292"/>
                  <a:pt x="64" y="283"/>
                  <a:pt x="38" y="269"/>
                </a:cubicBezTo>
                <a:cubicBezTo>
                  <a:pt x="38" y="270"/>
                  <a:pt x="38" y="270"/>
                  <a:pt x="38" y="271"/>
                </a:cubicBezTo>
                <a:cubicBezTo>
                  <a:pt x="38" y="365"/>
                  <a:pt x="104" y="443"/>
                  <a:pt x="192" y="460"/>
                </a:cubicBezTo>
                <a:cubicBezTo>
                  <a:pt x="176" y="465"/>
                  <a:pt x="159" y="467"/>
                  <a:pt x="142" y="467"/>
                </a:cubicBezTo>
                <a:cubicBezTo>
                  <a:pt x="129" y="467"/>
                  <a:pt x="117" y="466"/>
                  <a:pt x="105" y="464"/>
                </a:cubicBezTo>
                <a:cubicBezTo>
                  <a:pt x="130" y="540"/>
                  <a:pt x="201" y="596"/>
                  <a:pt x="285" y="597"/>
                </a:cubicBezTo>
                <a:cubicBezTo>
                  <a:pt x="219" y="649"/>
                  <a:pt x="136" y="680"/>
                  <a:pt x="46" y="680"/>
                </a:cubicBezTo>
                <a:cubicBezTo>
                  <a:pt x="30" y="680"/>
                  <a:pt x="15" y="679"/>
                  <a:pt x="0" y="677"/>
                </a:cubicBezTo>
                <a:cubicBezTo>
                  <a:pt x="85" y="732"/>
                  <a:pt x="187" y="764"/>
                  <a:pt x="296" y="76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06"/>
          <p:cNvSpPr/>
          <p:nvPr/>
        </p:nvSpPr>
        <p:spPr>
          <a:xfrm>
            <a:off x="4365370" y="3032917"/>
            <a:ext cx="29138" cy="121174"/>
          </a:xfrm>
          <a:custGeom>
            <a:rect b="b" l="l" r="r" t="t"/>
            <a:pathLst>
              <a:path extrusionOk="0" h="978" w="235">
                <a:moveTo>
                  <a:pt x="16" y="325"/>
                </a:moveTo>
                <a:cubicBezTo>
                  <a:pt x="219" y="325"/>
                  <a:pt x="219" y="325"/>
                  <a:pt x="219" y="325"/>
                </a:cubicBezTo>
                <a:cubicBezTo>
                  <a:pt x="219" y="978"/>
                  <a:pt x="219" y="978"/>
                  <a:pt x="219" y="978"/>
                </a:cubicBezTo>
                <a:cubicBezTo>
                  <a:pt x="16" y="978"/>
                  <a:pt x="16" y="978"/>
                  <a:pt x="16" y="978"/>
                </a:cubicBezTo>
                <a:lnTo>
                  <a:pt x="16" y="325"/>
                </a:lnTo>
                <a:close/>
                <a:moveTo>
                  <a:pt x="118" y="0"/>
                </a:moveTo>
                <a:cubicBezTo>
                  <a:pt x="183" y="0"/>
                  <a:pt x="235" y="53"/>
                  <a:pt x="235" y="118"/>
                </a:cubicBezTo>
                <a:cubicBezTo>
                  <a:pt x="235" y="183"/>
                  <a:pt x="183" y="236"/>
                  <a:pt x="118" y="236"/>
                </a:cubicBezTo>
                <a:cubicBezTo>
                  <a:pt x="52" y="236"/>
                  <a:pt x="0" y="183"/>
                  <a:pt x="0" y="118"/>
                </a:cubicBezTo>
                <a:cubicBezTo>
                  <a:pt x="0" y="53"/>
                  <a:pt x="52" y="0"/>
                  <a:pt x="118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06"/>
          <p:cNvSpPr/>
          <p:nvPr/>
        </p:nvSpPr>
        <p:spPr>
          <a:xfrm>
            <a:off x="4408308" y="3071230"/>
            <a:ext cx="78380" cy="82862"/>
          </a:xfrm>
          <a:custGeom>
            <a:rect b="b" l="l" r="r" t="t"/>
            <a:pathLst>
              <a:path extrusionOk="0" h="669" w="633">
                <a:moveTo>
                  <a:pt x="0" y="16"/>
                </a:moveTo>
                <a:cubicBezTo>
                  <a:pt x="194" y="16"/>
                  <a:pt x="194" y="16"/>
                  <a:pt x="194" y="16"/>
                </a:cubicBezTo>
                <a:cubicBezTo>
                  <a:pt x="194" y="105"/>
                  <a:pt x="194" y="105"/>
                  <a:pt x="194" y="105"/>
                </a:cubicBezTo>
                <a:cubicBezTo>
                  <a:pt x="197" y="105"/>
                  <a:pt x="197" y="105"/>
                  <a:pt x="197" y="105"/>
                </a:cubicBezTo>
                <a:cubicBezTo>
                  <a:pt x="224" y="54"/>
                  <a:pt x="291" y="0"/>
                  <a:pt x="389" y="0"/>
                </a:cubicBezTo>
                <a:cubicBezTo>
                  <a:pt x="595" y="0"/>
                  <a:pt x="633" y="135"/>
                  <a:pt x="633" y="311"/>
                </a:cubicBezTo>
                <a:cubicBezTo>
                  <a:pt x="633" y="669"/>
                  <a:pt x="633" y="669"/>
                  <a:pt x="633" y="669"/>
                </a:cubicBezTo>
                <a:cubicBezTo>
                  <a:pt x="430" y="669"/>
                  <a:pt x="430" y="669"/>
                  <a:pt x="430" y="669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276"/>
                  <a:pt x="429" y="178"/>
                  <a:pt x="324" y="178"/>
                </a:cubicBezTo>
                <a:cubicBezTo>
                  <a:pt x="219" y="178"/>
                  <a:pt x="203" y="261"/>
                  <a:pt x="203" y="346"/>
                </a:cubicBezTo>
                <a:cubicBezTo>
                  <a:pt x="203" y="669"/>
                  <a:pt x="203" y="669"/>
                  <a:pt x="203" y="669"/>
                </a:cubicBezTo>
                <a:cubicBezTo>
                  <a:pt x="0" y="669"/>
                  <a:pt x="0" y="669"/>
                  <a:pt x="0" y="669"/>
                </a:cubicBezTo>
                <a:lnTo>
                  <a:pt x="0" y="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06"/>
          <p:cNvSpPr/>
          <p:nvPr/>
        </p:nvSpPr>
        <p:spPr>
          <a:xfrm>
            <a:off x="4595706" y="3058354"/>
            <a:ext cx="128560" cy="90081"/>
          </a:xfrm>
          <a:custGeom>
            <a:rect b="b" l="l" r="r" t="t"/>
            <a:pathLst>
              <a:path extrusionOk="0" h="340" w="486">
                <a:moveTo>
                  <a:pt x="476" y="53"/>
                </a:moveTo>
                <a:cubicBezTo>
                  <a:pt x="470" y="32"/>
                  <a:pt x="454" y="16"/>
                  <a:pt x="433" y="10"/>
                </a:cubicBezTo>
                <a:cubicBezTo>
                  <a:pt x="395" y="0"/>
                  <a:pt x="243" y="0"/>
                  <a:pt x="243" y="0"/>
                </a:cubicBezTo>
                <a:cubicBezTo>
                  <a:pt x="243" y="0"/>
                  <a:pt x="91" y="0"/>
                  <a:pt x="53" y="10"/>
                </a:cubicBezTo>
                <a:cubicBezTo>
                  <a:pt x="32" y="16"/>
                  <a:pt x="16" y="32"/>
                  <a:pt x="10" y="53"/>
                </a:cubicBezTo>
                <a:cubicBezTo>
                  <a:pt x="0" y="91"/>
                  <a:pt x="0" y="170"/>
                  <a:pt x="0" y="170"/>
                </a:cubicBezTo>
                <a:cubicBezTo>
                  <a:pt x="0" y="170"/>
                  <a:pt x="0" y="249"/>
                  <a:pt x="10" y="287"/>
                </a:cubicBezTo>
                <a:cubicBezTo>
                  <a:pt x="16" y="308"/>
                  <a:pt x="32" y="324"/>
                  <a:pt x="53" y="330"/>
                </a:cubicBezTo>
                <a:cubicBezTo>
                  <a:pt x="91" y="340"/>
                  <a:pt x="243" y="340"/>
                  <a:pt x="243" y="340"/>
                </a:cubicBezTo>
                <a:cubicBezTo>
                  <a:pt x="243" y="340"/>
                  <a:pt x="395" y="340"/>
                  <a:pt x="433" y="330"/>
                </a:cubicBezTo>
                <a:cubicBezTo>
                  <a:pt x="454" y="324"/>
                  <a:pt x="470" y="308"/>
                  <a:pt x="476" y="287"/>
                </a:cubicBezTo>
                <a:cubicBezTo>
                  <a:pt x="486" y="249"/>
                  <a:pt x="486" y="170"/>
                  <a:pt x="486" y="170"/>
                </a:cubicBezTo>
                <a:cubicBezTo>
                  <a:pt x="486" y="170"/>
                  <a:pt x="486" y="91"/>
                  <a:pt x="476" y="53"/>
                </a:cubicBezTo>
                <a:close/>
                <a:moveTo>
                  <a:pt x="194" y="243"/>
                </a:moveTo>
                <a:cubicBezTo>
                  <a:pt x="194" y="97"/>
                  <a:pt x="194" y="97"/>
                  <a:pt x="194" y="97"/>
                </a:cubicBezTo>
                <a:cubicBezTo>
                  <a:pt x="321" y="170"/>
                  <a:pt x="321" y="170"/>
                  <a:pt x="321" y="170"/>
                </a:cubicBezTo>
                <a:lnTo>
                  <a:pt x="194" y="243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06"/>
          <p:cNvSpPr/>
          <p:nvPr/>
        </p:nvSpPr>
        <p:spPr>
          <a:xfrm>
            <a:off x="4836821" y="3039650"/>
            <a:ext cx="107633" cy="107704"/>
          </a:xfrm>
          <a:custGeom>
            <a:rect b="b" l="l" r="r" t="t"/>
            <a:pathLst>
              <a:path extrusionOk="0" h="4096" w="4096">
                <a:moveTo>
                  <a:pt x="3870" y="0"/>
                </a:moveTo>
                <a:cubicBezTo>
                  <a:pt x="226" y="0"/>
                  <a:pt x="226" y="0"/>
                  <a:pt x="226" y="0"/>
                </a:cubicBezTo>
                <a:cubicBezTo>
                  <a:pt x="101" y="0"/>
                  <a:pt x="0" y="101"/>
                  <a:pt x="0" y="226"/>
                </a:cubicBezTo>
                <a:cubicBezTo>
                  <a:pt x="0" y="3870"/>
                  <a:pt x="0" y="3870"/>
                  <a:pt x="0" y="3870"/>
                </a:cubicBezTo>
                <a:cubicBezTo>
                  <a:pt x="0" y="3995"/>
                  <a:pt x="101" y="4096"/>
                  <a:pt x="226" y="4096"/>
                </a:cubicBezTo>
                <a:cubicBezTo>
                  <a:pt x="2188" y="4096"/>
                  <a:pt x="2188" y="4096"/>
                  <a:pt x="2188" y="4096"/>
                </a:cubicBezTo>
                <a:cubicBezTo>
                  <a:pt x="2188" y="2512"/>
                  <a:pt x="2188" y="2512"/>
                  <a:pt x="2188" y="2512"/>
                </a:cubicBezTo>
                <a:cubicBezTo>
                  <a:pt x="1656" y="2512"/>
                  <a:pt x="1656" y="2512"/>
                  <a:pt x="1656" y="2512"/>
                </a:cubicBezTo>
                <a:cubicBezTo>
                  <a:pt x="1656" y="1892"/>
                  <a:pt x="1656" y="1892"/>
                  <a:pt x="1656" y="1892"/>
                </a:cubicBezTo>
                <a:cubicBezTo>
                  <a:pt x="2188" y="1892"/>
                  <a:pt x="2188" y="1892"/>
                  <a:pt x="2188" y="1892"/>
                </a:cubicBezTo>
                <a:cubicBezTo>
                  <a:pt x="2188" y="1436"/>
                  <a:pt x="2188" y="1436"/>
                  <a:pt x="2188" y="1436"/>
                </a:cubicBezTo>
                <a:cubicBezTo>
                  <a:pt x="2188" y="907"/>
                  <a:pt x="2511" y="619"/>
                  <a:pt x="2983" y="619"/>
                </a:cubicBezTo>
                <a:cubicBezTo>
                  <a:pt x="3209" y="619"/>
                  <a:pt x="3403" y="636"/>
                  <a:pt x="3460" y="643"/>
                </a:cubicBezTo>
                <a:cubicBezTo>
                  <a:pt x="3460" y="1196"/>
                  <a:pt x="3460" y="1196"/>
                  <a:pt x="3460" y="1196"/>
                </a:cubicBezTo>
                <a:cubicBezTo>
                  <a:pt x="3134" y="1196"/>
                  <a:pt x="3134" y="1196"/>
                  <a:pt x="3134" y="1196"/>
                </a:cubicBezTo>
                <a:cubicBezTo>
                  <a:pt x="2877" y="1196"/>
                  <a:pt x="2828" y="1318"/>
                  <a:pt x="2828" y="1497"/>
                </a:cubicBezTo>
                <a:cubicBezTo>
                  <a:pt x="2828" y="1892"/>
                  <a:pt x="2828" y="1892"/>
                  <a:pt x="2828" y="1892"/>
                </a:cubicBezTo>
                <a:cubicBezTo>
                  <a:pt x="3442" y="1892"/>
                  <a:pt x="3442" y="1892"/>
                  <a:pt x="3442" y="1892"/>
                </a:cubicBezTo>
                <a:cubicBezTo>
                  <a:pt x="3362" y="2512"/>
                  <a:pt x="3362" y="2512"/>
                  <a:pt x="3362" y="2512"/>
                </a:cubicBezTo>
                <a:cubicBezTo>
                  <a:pt x="2828" y="2512"/>
                  <a:pt x="2828" y="2512"/>
                  <a:pt x="2828" y="2512"/>
                </a:cubicBezTo>
                <a:cubicBezTo>
                  <a:pt x="2828" y="4096"/>
                  <a:pt x="2828" y="4096"/>
                  <a:pt x="2828" y="4096"/>
                </a:cubicBezTo>
                <a:cubicBezTo>
                  <a:pt x="3870" y="4096"/>
                  <a:pt x="3870" y="4096"/>
                  <a:pt x="3870" y="4096"/>
                </a:cubicBezTo>
                <a:cubicBezTo>
                  <a:pt x="3995" y="4096"/>
                  <a:pt x="4096" y="3995"/>
                  <a:pt x="4096" y="3870"/>
                </a:cubicBezTo>
                <a:cubicBezTo>
                  <a:pt x="4096" y="226"/>
                  <a:pt x="4096" y="226"/>
                  <a:pt x="4096" y="226"/>
                </a:cubicBezTo>
                <a:cubicBezTo>
                  <a:pt x="4096" y="101"/>
                  <a:pt x="3995" y="0"/>
                  <a:pt x="387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2" name="Google Shape;1412;p106"/>
          <p:cNvSpPr/>
          <p:nvPr/>
        </p:nvSpPr>
        <p:spPr>
          <a:xfrm rot="-5400000">
            <a:off x="5962840" y="1958195"/>
            <a:ext cx="2338578" cy="4032033"/>
          </a:xfrm>
          <a:custGeom>
            <a:rect b="b" l="l" r="r" t="t"/>
            <a:pathLst>
              <a:path extrusionOk="0" h="5780692" w="3352800">
                <a:moveTo>
                  <a:pt x="3352800" y="5780692"/>
                </a:moveTo>
                <a:lnTo>
                  <a:pt x="0" y="5780692"/>
                </a:lnTo>
                <a:lnTo>
                  <a:pt x="0" y="0"/>
                </a:lnTo>
                <a:close/>
              </a:path>
            </a:pathLst>
          </a:custGeom>
          <a:solidFill>
            <a:srgbClr val="66757A">
              <a:alpha val="4710"/>
            </a:srgb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06"/>
          <p:cNvSpPr/>
          <p:nvPr/>
        </p:nvSpPr>
        <p:spPr>
          <a:xfrm>
            <a:off x="477012" y="4868510"/>
            <a:ext cx="20538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© 2019 Snowflake Computing Inc. All Rights Reserved</a:t>
            </a:r>
            <a:endParaRPr b="0" i="0" sz="6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4" name="Google Shape;1414;p106"/>
          <p:cNvSpPr/>
          <p:nvPr/>
        </p:nvSpPr>
        <p:spPr>
          <a:xfrm>
            <a:off x="2787459" y="1811866"/>
            <a:ext cx="3178576" cy="726948"/>
          </a:xfrm>
          <a:custGeom>
            <a:rect b="b" l="l" r="r" t="t"/>
            <a:pathLst>
              <a:path extrusionOk="0" h="2451" w="10771">
                <a:moveTo>
                  <a:pt x="10625" y="726"/>
                </a:moveTo>
                <a:lnTo>
                  <a:pt x="10597" y="726"/>
                </a:lnTo>
                <a:lnTo>
                  <a:pt x="10597" y="761"/>
                </a:lnTo>
                <a:lnTo>
                  <a:pt x="10625" y="761"/>
                </a:lnTo>
                <a:cubicBezTo>
                  <a:pt x="10638" y="761"/>
                  <a:pt x="10646" y="756"/>
                  <a:pt x="10646" y="744"/>
                </a:cubicBezTo>
                <a:cubicBezTo>
                  <a:pt x="10646" y="731"/>
                  <a:pt x="10639" y="726"/>
                  <a:pt x="10625" y="726"/>
                </a:cubicBezTo>
                <a:close/>
                <a:moveTo>
                  <a:pt x="10562" y="693"/>
                </a:moveTo>
                <a:lnTo>
                  <a:pt x="10625" y="693"/>
                </a:lnTo>
                <a:cubicBezTo>
                  <a:pt x="10660" y="693"/>
                  <a:pt x="10683" y="712"/>
                  <a:pt x="10683" y="742"/>
                </a:cubicBezTo>
                <a:cubicBezTo>
                  <a:pt x="10683" y="760"/>
                  <a:pt x="10675" y="774"/>
                  <a:pt x="10660" y="783"/>
                </a:cubicBezTo>
                <a:lnTo>
                  <a:pt x="10685" y="820"/>
                </a:lnTo>
                <a:lnTo>
                  <a:pt x="10685" y="827"/>
                </a:lnTo>
                <a:lnTo>
                  <a:pt x="10648" y="827"/>
                </a:lnTo>
                <a:lnTo>
                  <a:pt x="10623" y="791"/>
                </a:lnTo>
                <a:lnTo>
                  <a:pt x="10595" y="791"/>
                </a:lnTo>
                <a:lnTo>
                  <a:pt x="10595" y="827"/>
                </a:lnTo>
                <a:lnTo>
                  <a:pt x="10560" y="827"/>
                </a:lnTo>
                <a:lnTo>
                  <a:pt x="10560" y="693"/>
                </a:lnTo>
                <a:lnTo>
                  <a:pt x="10562" y="693"/>
                </a:lnTo>
                <a:close/>
                <a:moveTo>
                  <a:pt x="10742" y="761"/>
                </a:moveTo>
                <a:cubicBezTo>
                  <a:pt x="10742" y="691"/>
                  <a:pt x="10694" y="636"/>
                  <a:pt x="10622" y="636"/>
                </a:cubicBezTo>
                <a:cubicBezTo>
                  <a:pt x="10551" y="636"/>
                  <a:pt x="10504" y="687"/>
                  <a:pt x="10504" y="761"/>
                </a:cubicBezTo>
                <a:cubicBezTo>
                  <a:pt x="10504" y="832"/>
                  <a:pt x="10551" y="887"/>
                  <a:pt x="10622" y="887"/>
                </a:cubicBezTo>
                <a:cubicBezTo>
                  <a:pt x="10694" y="888"/>
                  <a:pt x="10742" y="834"/>
                  <a:pt x="10742" y="761"/>
                </a:cubicBezTo>
                <a:close/>
                <a:moveTo>
                  <a:pt x="10770" y="761"/>
                </a:moveTo>
                <a:cubicBezTo>
                  <a:pt x="10770" y="846"/>
                  <a:pt x="10713" y="915"/>
                  <a:pt x="10620" y="915"/>
                </a:cubicBezTo>
                <a:cubicBezTo>
                  <a:pt x="10527" y="915"/>
                  <a:pt x="10472" y="844"/>
                  <a:pt x="10472" y="761"/>
                </a:cubicBezTo>
                <a:cubicBezTo>
                  <a:pt x="10472" y="677"/>
                  <a:pt x="10527" y="608"/>
                  <a:pt x="10620" y="608"/>
                </a:cubicBezTo>
                <a:cubicBezTo>
                  <a:pt x="10715" y="608"/>
                  <a:pt x="10770" y="679"/>
                  <a:pt x="10770" y="761"/>
                </a:cubicBezTo>
                <a:close/>
                <a:moveTo>
                  <a:pt x="2384" y="1061"/>
                </a:moveTo>
                <a:lnTo>
                  <a:pt x="2095" y="1228"/>
                </a:lnTo>
                <a:lnTo>
                  <a:pt x="2384" y="1395"/>
                </a:lnTo>
                <a:cubicBezTo>
                  <a:pt x="2457" y="1437"/>
                  <a:pt x="2483" y="1530"/>
                  <a:pt x="2441" y="1603"/>
                </a:cubicBezTo>
                <a:cubicBezTo>
                  <a:pt x="2398" y="1675"/>
                  <a:pt x="2305" y="1700"/>
                  <a:pt x="2233" y="1659"/>
                </a:cubicBezTo>
                <a:lnTo>
                  <a:pt x="1717" y="1361"/>
                </a:lnTo>
                <a:cubicBezTo>
                  <a:pt x="1681" y="1342"/>
                  <a:pt x="1658" y="1310"/>
                  <a:pt x="1648" y="1275"/>
                </a:cubicBezTo>
                <a:cubicBezTo>
                  <a:pt x="1642" y="1259"/>
                  <a:pt x="1641" y="1242"/>
                  <a:pt x="1641" y="1227"/>
                </a:cubicBezTo>
                <a:cubicBezTo>
                  <a:pt x="1641" y="1214"/>
                  <a:pt x="1642" y="1202"/>
                  <a:pt x="1646" y="1191"/>
                </a:cubicBezTo>
                <a:cubicBezTo>
                  <a:pt x="1657" y="1154"/>
                  <a:pt x="1681" y="1121"/>
                  <a:pt x="1717" y="1100"/>
                </a:cubicBezTo>
                <a:lnTo>
                  <a:pt x="2233" y="802"/>
                </a:lnTo>
                <a:cubicBezTo>
                  <a:pt x="2305" y="760"/>
                  <a:pt x="2398" y="784"/>
                  <a:pt x="2441" y="858"/>
                </a:cubicBezTo>
                <a:cubicBezTo>
                  <a:pt x="2483" y="925"/>
                  <a:pt x="2457" y="1019"/>
                  <a:pt x="2384" y="1061"/>
                </a:cubicBezTo>
                <a:close/>
                <a:moveTo>
                  <a:pt x="2111" y="1869"/>
                </a:moveTo>
                <a:lnTo>
                  <a:pt x="1595" y="1571"/>
                </a:lnTo>
                <a:cubicBezTo>
                  <a:pt x="1567" y="1555"/>
                  <a:pt x="1537" y="1548"/>
                  <a:pt x="1507" y="1552"/>
                </a:cubicBezTo>
                <a:cubicBezTo>
                  <a:pt x="1428" y="1557"/>
                  <a:pt x="1366" y="1624"/>
                  <a:pt x="1366" y="1703"/>
                </a:cubicBezTo>
                <a:lnTo>
                  <a:pt x="1366" y="2299"/>
                </a:lnTo>
                <a:cubicBezTo>
                  <a:pt x="1366" y="2383"/>
                  <a:pt x="1435" y="2450"/>
                  <a:pt x="1517" y="2450"/>
                </a:cubicBezTo>
                <a:cubicBezTo>
                  <a:pt x="1602" y="2450"/>
                  <a:pt x="1669" y="2382"/>
                  <a:pt x="1669" y="2299"/>
                </a:cubicBezTo>
                <a:lnTo>
                  <a:pt x="1669" y="1964"/>
                </a:lnTo>
                <a:lnTo>
                  <a:pt x="1958" y="2131"/>
                </a:lnTo>
                <a:cubicBezTo>
                  <a:pt x="2030" y="2174"/>
                  <a:pt x="2124" y="2149"/>
                  <a:pt x="2166" y="2077"/>
                </a:cubicBezTo>
                <a:cubicBezTo>
                  <a:pt x="2208" y="2005"/>
                  <a:pt x="2183" y="1911"/>
                  <a:pt x="2111" y="1869"/>
                </a:cubicBezTo>
                <a:close/>
                <a:moveTo>
                  <a:pt x="1514" y="1284"/>
                </a:moveTo>
                <a:lnTo>
                  <a:pt x="1299" y="1499"/>
                </a:lnTo>
                <a:cubicBezTo>
                  <a:pt x="1294" y="1506"/>
                  <a:pt x="1281" y="1511"/>
                  <a:pt x="1272" y="1511"/>
                </a:cubicBezTo>
                <a:lnTo>
                  <a:pt x="1257" y="1511"/>
                </a:lnTo>
                <a:lnTo>
                  <a:pt x="1225" y="1511"/>
                </a:lnTo>
                <a:lnTo>
                  <a:pt x="1209" y="1511"/>
                </a:lnTo>
                <a:cubicBezTo>
                  <a:pt x="1200" y="1511"/>
                  <a:pt x="1188" y="1506"/>
                  <a:pt x="1183" y="1499"/>
                </a:cubicBezTo>
                <a:lnTo>
                  <a:pt x="968" y="1284"/>
                </a:lnTo>
                <a:cubicBezTo>
                  <a:pt x="962" y="1279"/>
                  <a:pt x="957" y="1266"/>
                  <a:pt x="957" y="1257"/>
                </a:cubicBezTo>
                <a:lnTo>
                  <a:pt x="957" y="1243"/>
                </a:lnTo>
                <a:lnTo>
                  <a:pt x="957" y="1211"/>
                </a:lnTo>
                <a:lnTo>
                  <a:pt x="957" y="1195"/>
                </a:lnTo>
                <a:cubicBezTo>
                  <a:pt x="957" y="1186"/>
                  <a:pt x="962" y="1174"/>
                  <a:pt x="968" y="1168"/>
                </a:cubicBezTo>
                <a:lnTo>
                  <a:pt x="1183" y="954"/>
                </a:lnTo>
                <a:cubicBezTo>
                  <a:pt x="1190" y="946"/>
                  <a:pt x="1200" y="943"/>
                  <a:pt x="1209" y="943"/>
                </a:cubicBezTo>
                <a:lnTo>
                  <a:pt x="1225" y="943"/>
                </a:lnTo>
                <a:lnTo>
                  <a:pt x="1257" y="943"/>
                </a:lnTo>
                <a:lnTo>
                  <a:pt x="1272" y="943"/>
                </a:lnTo>
                <a:cubicBezTo>
                  <a:pt x="1281" y="943"/>
                  <a:pt x="1294" y="948"/>
                  <a:pt x="1299" y="954"/>
                </a:cubicBezTo>
                <a:lnTo>
                  <a:pt x="1514" y="1168"/>
                </a:lnTo>
                <a:cubicBezTo>
                  <a:pt x="1519" y="1174"/>
                  <a:pt x="1524" y="1186"/>
                  <a:pt x="1524" y="1195"/>
                </a:cubicBezTo>
                <a:lnTo>
                  <a:pt x="1524" y="1211"/>
                </a:lnTo>
                <a:lnTo>
                  <a:pt x="1524" y="1243"/>
                </a:lnTo>
                <a:lnTo>
                  <a:pt x="1524" y="1257"/>
                </a:lnTo>
                <a:cubicBezTo>
                  <a:pt x="1526" y="1266"/>
                  <a:pt x="1521" y="1279"/>
                  <a:pt x="1514" y="1284"/>
                </a:cubicBezTo>
                <a:close/>
                <a:moveTo>
                  <a:pt x="1343" y="1227"/>
                </a:moveTo>
                <a:cubicBezTo>
                  <a:pt x="1343" y="1218"/>
                  <a:pt x="1338" y="1205"/>
                  <a:pt x="1332" y="1200"/>
                </a:cubicBezTo>
                <a:lnTo>
                  <a:pt x="1271" y="1139"/>
                </a:lnTo>
                <a:cubicBezTo>
                  <a:pt x="1265" y="1133"/>
                  <a:pt x="1253" y="1128"/>
                  <a:pt x="1244" y="1128"/>
                </a:cubicBezTo>
                <a:lnTo>
                  <a:pt x="1242" y="1128"/>
                </a:lnTo>
                <a:cubicBezTo>
                  <a:pt x="1234" y="1128"/>
                  <a:pt x="1221" y="1133"/>
                  <a:pt x="1216" y="1139"/>
                </a:cubicBezTo>
                <a:lnTo>
                  <a:pt x="1154" y="1200"/>
                </a:lnTo>
                <a:cubicBezTo>
                  <a:pt x="1147" y="1207"/>
                  <a:pt x="1144" y="1220"/>
                  <a:pt x="1144" y="1227"/>
                </a:cubicBezTo>
                <a:lnTo>
                  <a:pt x="1144" y="1228"/>
                </a:lnTo>
                <a:cubicBezTo>
                  <a:pt x="1144" y="1237"/>
                  <a:pt x="1149" y="1249"/>
                  <a:pt x="1154" y="1254"/>
                </a:cubicBezTo>
                <a:lnTo>
                  <a:pt x="1216" y="1316"/>
                </a:lnTo>
                <a:cubicBezTo>
                  <a:pt x="1221" y="1321"/>
                  <a:pt x="1234" y="1326"/>
                  <a:pt x="1242" y="1326"/>
                </a:cubicBezTo>
                <a:lnTo>
                  <a:pt x="1244" y="1326"/>
                </a:lnTo>
                <a:cubicBezTo>
                  <a:pt x="1253" y="1326"/>
                  <a:pt x="1265" y="1321"/>
                  <a:pt x="1271" y="1316"/>
                </a:cubicBezTo>
                <a:lnTo>
                  <a:pt x="1332" y="1254"/>
                </a:lnTo>
                <a:cubicBezTo>
                  <a:pt x="1338" y="1247"/>
                  <a:pt x="1343" y="1237"/>
                  <a:pt x="1343" y="1228"/>
                </a:cubicBezTo>
                <a:lnTo>
                  <a:pt x="1343" y="1227"/>
                </a:lnTo>
                <a:close/>
                <a:moveTo>
                  <a:pt x="370" y="583"/>
                </a:moveTo>
                <a:lnTo>
                  <a:pt x="887" y="881"/>
                </a:lnTo>
                <a:cubicBezTo>
                  <a:pt x="915" y="897"/>
                  <a:pt x="945" y="904"/>
                  <a:pt x="975" y="901"/>
                </a:cubicBezTo>
                <a:cubicBezTo>
                  <a:pt x="1054" y="895"/>
                  <a:pt x="1116" y="828"/>
                  <a:pt x="1116" y="749"/>
                </a:cubicBezTo>
                <a:lnTo>
                  <a:pt x="1116" y="152"/>
                </a:lnTo>
                <a:cubicBezTo>
                  <a:pt x="1116" y="67"/>
                  <a:pt x="1047" y="0"/>
                  <a:pt x="964" y="0"/>
                </a:cubicBezTo>
                <a:cubicBezTo>
                  <a:pt x="879" y="0"/>
                  <a:pt x="812" y="69"/>
                  <a:pt x="812" y="152"/>
                </a:cubicBezTo>
                <a:lnTo>
                  <a:pt x="812" y="487"/>
                </a:lnTo>
                <a:lnTo>
                  <a:pt x="523" y="319"/>
                </a:lnTo>
                <a:cubicBezTo>
                  <a:pt x="451" y="277"/>
                  <a:pt x="358" y="302"/>
                  <a:pt x="316" y="376"/>
                </a:cubicBezTo>
                <a:cubicBezTo>
                  <a:pt x="273" y="450"/>
                  <a:pt x="298" y="543"/>
                  <a:pt x="370" y="583"/>
                </a:cubicBezTo>
                <a:close/>
                <a:moveTo>
                  <a:pt x="1505" y="902"/>
                </a:moveTo>
                <a:cubicBezTo>
                  <a:pt x="1535" y="904"/>
                  <a:pt x="1565" y="899"/>
                  <a:pt x="1593" y="883"/>
                </a:cubicBezTo>
                <a:lnTo>
                  <a:pt x="2109" y="585"/>
                </a:lnTo>
                <a:cubicBezTo>
                  <a:pt x="2182" y="543"/>
                  <a:pt x="2206" y="450"/>
                  <a:pt x="2166" y="377"/>
                </a:cubicBezTo>
                <a:cubicBezTo>
                  <a:pt x="2124" y="305"/>
                  <a:pt x="2030" y="280"/>
                  <a:pt x="1958" y="321"/>
                </a:cubicBezTo>
                <a:lnTo>
                  <a:pt x="1669" y="488"/>
                </a:lnTo>
                <a:lnTo>
                  <a:pt x="1669" y="153"/>
                </a:lnTo>
                <a:cubicBezTo>
                  <a:pt x="1669" y="69"/>
                  <a:pt x="1600" y="2"/>
                  <a:pt x="1517" y="2"/>
                </a:cubicBezTo>
                <a:cubicBezTo>
                  <a:pt x="1433" y="2"/>
                  <a:pt x="1366" y="71"/>
                  <a:pt x="1366" y="153"/>
                </a:cubicBezTo>
                <a:lnTo>
                  <a:pt x="1366" y="751"/>
                </a:lnTo>
                <a:cubicBezTo>
                  <a:pt x="1366" y="830"/>
                  <a:pt x="1428" y="897"/>
                  <a:pt x="1505" y="902"/>
                </a:cubicBezTo>
                <a:close/>
                <a:moveTo>
                  <a:pt x="976" y="1550"/>
                </a:moveTo>
                <a:cubicBezTo>
                  <a:pt x="946" y="1548"/>
                  <a:pt x="916" y="1553"/>
                  <a:pt x="888" y="1569"/>
                </a:cubicBezTo>
                <a:lnTo>
                  <a:pt x="372" y="1867"/>
                </a:lnTo>
                <a:cubicBezTo>
                  <a:pt x="300" y="1909"/>
                  <a:pt x="275" y="2003"/>
                  <a:pt x="316" y="2075"/>
                </a:cubicBezTo>
                <a:cubicBezTo>
                  <a:pt x="358" y="2147"/>
                  <a:pt x="451" y="2172"/>
                  <a:pt x="523" y="2130"/>
                </a:cubicBezTo>
                <a:lnTo>
                  <a:pt x="812" y="1962"/>
                </a:lnTo>
                <a:lnTo>
                  <a:pt x="812" y="2297"/>
                </a:lnTo>
                <a:cubicBezTo>
                  <a:pt x="812" y="2382"/>
                  <a:pt x="881" y="2449"/>
                  <a:pt x="964" y="2449"/>
                </a:cubicBezTo>
                <a:cubicBezTo>
                  <a:pt x="1049" y="2449"/>
                  <a:pt x="1116" y="2380"/>
                  <a:pt x="1116" y="2297"/>
                </a:cubicBezTo>
                <a:lnTo>
                  <a:pt x="1116" y="1700"/>
                </a:lnTo>
                <a:cubicBezTo>
                  <a:pt x="1117" y="1622"/>
                  <a:pt x="1056" y="1557"/>
                  <a:pt x="976" y="1550"/>
                </a:cubicBezTo>
                <a:close/>
                <a:moveTo>
                  <a:pt x="835" y="1271"/>
                </a:moveTo>
                <a:cubicBezTo>
                  <a:pt x="841" y="1256"/>
                  <a:pt x="842" y="1239"/>
                  <a:pt x="842" y="1223"/>
                </a:cubicBezTo>
                <a:cubicBezTo>
                  <a:pt x="842" y="1211"/>
                  <a:pt x="841" y="1198"/>
                  <a:pt x="837" y="1188"/>
                </a:cubicBezTo>
                <a:cubicBezTo>
                  <a:pt x="827" y="1151"/>
                  <a:pt x="802" y="1117"/>
                  <a:pt x="767" y="1096"/>
                </a:cubicBezTo>
                <a:lnTo>
                  <a:pt x="250" y="797"/>
                </a:lnTo>
                <a:cubicBezTo>
                  <a:pt x="178" y="754"/>
                  <a:pt x="85" y="779"/>
                  <a:pt x="42" y="853"/>
                </a:cubicBezTo>
                <a:cubicBezTo>
                  <a:pt x="0" y="925"/>
                  <a:pt x="25" y="1019"/>
                  <a:pt x="99" y="1061"/>
                </a:cubicBezTo>
                <a:lnTo>
                  <a:pt x="388" y="1228"/>
                </a:lnTo>
                <a:lnTo>
                  <a:pt x="99" y="1395"/>
                </a:lnTo>
                <a:cubicBezTo>
                  <a:pt x="27" y="1437"/>
                  <a:pt x="2" y="1530"/>
                  <a:pt x="42" y="1603"/>
                </a:cubicBezTo>
                <a:cubicBezTo>
                  <a:pt x="85" y="1675"/>
                  <a:pt x="178" y="1700"/>
                  <a:pt x="250" y="1659"/>
                </a:cubicBezTo>
                <a:lnTo>
                  <a:pt x="767" y="1361"/>
                </a:lnTo>
                <a:cubicBezTo>
                  <a:pt x="802" y="1338"/>
                  <a:pt x="825" y="1307"/>
                  <a:pt x="835" y="1271"/>
                </a:cubicBezTo>
                <a:close/>
                <a:moveTo>
                  <a:pt x="7251" y="379"/>
                </a:moveTo>
                <a:lnTo>
                  <a:pt x="7237" y="379"/>
                </a:lnTo>
                <a:cubicBezTo>
                  <a:pt x="7235" y="379"/>
                  <a:pt x="7233" y="379"/>
                  <a:pt x="7231" y="379"/>
                </a:cubicBezTo>
                <a:cubicBezTo>
                  <a:pt x="7229" y="379"/>
                  <a:pt x="7228" y="379"/>
                  <a:pt x="7226" y="379"/>
                </a:cubicBezTo>
                <a:cubicBezTo>
                  <a:pt x="7189" y="379"/>
                  <a:pt x="7154" y="383"/>
                  <a:pt x="7120" y="395"/>
                </a:cubicBezTo>
                <a:cubicBezTo>
                  <a:pt x="7087" y="405"/>
                  <a:pt x="7057" y="423"/>
                  <a:pt x="7034" y="451"/>
                </a:cubicBezTo>
                <a:lnTo>
                  <a:pt x="7034" y="451"/>
                </a:lnTo>
                <a:lnTo>
                  <a:pt x="7034" y="451"/>
                </a:lnTo>
                <a:lnTo>
                  <a:pt x="7034" y="451"/>
                </a:lnTo>
                <a:cubicBezTo>
                  <a:pt x="7009" y="478"/>
                  <a:pt x="6993" y="511"/>
                  <a:pt x="6985" y="546"/>
                </a:cubicBezTo>
                <a:cubicBezTo>
                  <a:pt x="6974" y="583"/>
                  <a:pt x="6970" y="624"/>
                  <a:pt x="6970" y="672"/>
                </a:cubicBezTo>
                <a:lnTo>
                  <a:pt x="6970" y="763"/>
                </a:lnTo>
                <a:lnTo>
                  <a:pt x="6870" y="763"/>
                </a:lnTo>
                <a:cubicBezTo>
                  <a:pt x="6835" y="763"/>
                  <a:pt x="6807" y="791"/>
                  <a:pt x="6807" y="825"/>
                </a:cubicBezTo>
                <a:cubicBezTo>
                  <a:pt x="6807" y="842"/>
                  <a:pt x="6814" y="860"/>
                  <a:pt x="6824" y="872"/>
                </a:cubicBezTo>
                <a:cubicBezTo>
                  <a:pt x="6836" y="885"/>
                  <a:pt x="6852" y="892"/>
                  <a:pt x="6870" y="894"/>
                </a:cubicBezTo>
                <a:lnTo>
                  <a:pt x="6970" y="894"/>
                </a:lnTo>
                <a:lnTo>
                  <a:pt x="6970" y="1634"/>
                </a:lnTo>
                <a:lnTo>
                  <a:pt x="6970" y="1636"/>
                </a:lnTo>
                <a:cubicBezTo>
                  <a:pt x="6970" y="1654"/>
                  <a:pt x="6977" y="1670"/>
                  <a:pt x="6990" y="1682"/>
                </a:cubicBezTo>
                <a:cubicBezTo>
                  <a:pt x="7002" y="1693"/>
                  <a:pt x="7018" y="1700"/>
                  <a:pt x="7036" y="1700"/>
                </a:cubicBezTo>
                <a:cubicBezTo>
                  <a:pt x="7069" y="1700"/>
                  <a:pt x="7097" y="1671"/>
                  <a:pt x="7097" y="1636"/>
                </a:cubicBezTo>
                <a:lnTo>
                  <a:pt x="7097" y="894"/>
                </a:lnTo>
                <a:lnTo>
                  <a:pt x="7205" y="894"/>
                </a:lnTo>
                <a:cubicBezTo>
                  <a:pt x="7222" y="892"/>
                  <a:pt x="7238" y="885"/>
                  <a:pt x="7251" y="874"/>
                </a:cubicBezTo>
                <a:cubicBezTo>
                  <a:pt x="7263" y="862"/>
                  <a:pt x="7270" y="846"/>
                  <a:pt x="7270" y="828"/>
                </a:cubicBezTo>
                <a:lnTo>
                  <a:pt x="7270" y="827"/>
                </a:lnTo>
                <a:cubicBezTo>
                  <a:pt x="7270" y="793"/>
                  <a:pt x="7242" y="765"/>
                  <a:pt x="7207" y="765"/>
                </a:cubicBezTo>
                <a:lnTo>
                  <a:pt x="7097" y="765"/>
                </a:lnTo>
                <a:lnTo>
                  <a:pt x="7097" y="673"/>
                </a:lnTo>
                <a:cubicBezTo>
                  <a:pt x="7097" y="633"/>
                  <a:pt x="7103" y="603"/>
                  <a:pt x="7108" y="582"/>
                </a:cubicBezTo>
                <a:cubicBezTo>
                  <a:pt x="7113" y="561"/>
                  <a:pt x="7122" y="546"/>
                  <a:pt x="7129" y="538"/>
                </a:cubicBezTo>
                <a:cubicBezTo>
                  <a:pt x="7136" y="531"/>
                  <a:pt x="7145" y="524"/>
                  <a:pt x="7161" y="518"/>
                </a:cubicBezTo>
                <a:cubicBezTo>
                  <a:pt x="7177" y="513"/>
                  <a:pt x="7196" y="509"/>
                  <a:pt x="7224" y="509"/>
                </a:cubicBezTo>
                <a:lnTo>
                  <a:pt x="7228" y="509"/>
                </a:lnTo>
                <a:cubicBezTo>
                  <a:pt x="7229" y="509"/>
                  <a:pt x="7231" y="509"/>
                  <a:pt x="7233" y="509"/>
                </a:cubicBezTo>
                <a:cubicBezTo>
                  <a:pt x="7235" y="509"/>
                  <a:pt x="7237" y="509"/>
                  <a:pt x="7238" y="509"/>
                </a:cubicBezTo>
                <a:lnTo>
                  <a:pt x="7247" y="509"/>
                </a:lnTo>
                <a:lnTo>
                  <a:pt x="7252" y="509"/>
                </a:lnTo>
                <a:cubicBezTo>
                  <a:pt x="7288" y="509"/>
                  <a:pt x="7318" y="481"/>
                  <a:pt x="7318" y="444"/>
                </a:cubicBezTo>
                <a:cubicBezTo>
                  <a:pt x="7314" y="409"/>
                  <a:pt x="7286" y="379"/>
                  <a:pt x="7251" y="379"/>
                </a:cubicBezTo>
                <a:close/>
                <a:moveTo>
                  <a:pt x="9482" y="862"/>
                </a:moveTo>
                <a:cubicBezTo>
                  <a:pt x="9494" y="850"/>
                  <a:pt x="9501" y="832"/>
                  <a:pt x="9501" y="816"/>
                </a:cubicBezTo>
                <a:cubicBezTo>
                  <a:pt x="9501" y="800"/>
                  <a:pt x="9494" y="784"/>
                  <a:pt x="9482" y="772"/>
                </a:cubicBez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lnTo>
                  <a:pt x="9482" y="772"/>
                </a:lnTo>
                <a:cubicBezTo>
                  <a:pt x="9469" y="760"/>
                  <a:pt x="9454" y="753"/>
                  <a:pt x="9438" y="753"/>
                </a:cubicBezTo>
                <a:cubicBezTo>
                  <a:pt x="9423" y="753"/>
                  <a:pt x="9406" y="760"/>
                  <a:pt x="9393" y="772"/>
                </a:cubicBezTo>
                <a:lnTo>
                  <a:pt x="8895" y="1256"/>
                </a:lnTo>
                <a:lnTo>
                  <a:pt x="8895" y="441"/>
                </a:lnTo>
                <a:cubicBezTo>
                  <a:pt x="8895" y="405"/>
                  <a:pt x="8865" y="377"/>
                  <a:pt x="8830" y="377"/>
                </a:cubicBezTo>
                <a:cubicBezTo>
                  <a:pt x="8812" y="377"/>
                  <a:pt x="8796" y="384"/>
                  <a:pt x="8785" y="397"/>
                </a:cubicBezTo>
                <a:cubicBezTo>
                  <a:pt x="8775" y="407"/>
                  <a:pt x="8766" y="425"/>
                  <a:pt x="8766" y="441"/>
                </a:cubicBezTo>
                <a:lnTo>
                  <a:pt x="8766" y="1634"/>
                </a:lnTo>
                <a:cubicBezTo>
                  <a:pt x="8766" y="1652"/>
                  <a:pt x="8773" y="1668"/>
                  <a:pt x="8785" y="1679"/>
                </a:cubicBezTo>
                <a:cubicBezTo>
                  <a:pt x="8796" y="1689"/>
                  <a:pt x="8814" y="1698"/>
                  <a:pt x="8830" y="1698"/>
                </a:cubicBezTo>
                <a:cubicBezTo>
                  <a:pt x="8867" y="1698"/>
                  <a:pt x="8895" y="1670"/>
                  <a:pt x="8895" y="1634"/>
                </a:cubicBezTo>
                <a:lnTo>
                  <a:pt x="8895" y="1437"/>
                </a:lnTo>
                <a:lnTo>
                  <a:pt x="9057" y="1275"/>
                </a:lnTo>
                <a:lnTo>
                  <a:pt x="9388" y="1673"/>
                </a:lnTo>
                <a:cubicBezTo>
                  <a:pt x="9395" y="1682"/>
                  <a:pt x="9402" y="1690"/>
                  <a:pt x="9411" y="1693"/>
                </a:cubicBezTo>
                <a:cubicBezTo>
                  <a:pt x="9420" y="1697"/>
                  <a:pt x="9430" y="1698"/>
                  <a:pt x="9438" y="1698"/>
                </a:cubicBezTo>
                <a:cubicBezTo>
                  <a:pt x="9448" y="1698"/>
                  <a:pt x="9466" y="1696"/>
                  <a:pt x="9480" y="1684"/>
                </a:cubicBezTo>
                <a:lnTo>
                  <a:pt x="9480" y="1684"/>
                </a:lnTo>
                <a:lnTo>
                  <a:pt x="9480" y="1684"/>
                </a:lnTo>
                <a:cubicBezTo>
                  <a:pt x="9494" y="1671"/>
                  <a:pt x="9501" y="1654"/>
                  <a:pt x="9501" y="1636"/>
                </a:cubicBezTo>
                <a:cubicBezTo>
                  <a:pt x="9501" y="1622"/>
                  <a:pt x="9496" y="1606"/>
                  <a:pt x="9485" y="1594"/>
                </a:cubicBezTo>
                <a:lnTo>
                  <a:pt x="9485" y="1594"/>
                </a:lnTo>
                <a:lnTo>
                  <a:pt x="9149" y="1186"/>
                </a:lnTo>
                <a:lnTo>
                  <a:pt x="9482" y="862"/>
                </a:lnTo>
                <a:close/>
                <a:moveTo>
                  <a:pt x="8581" y="779"/>
                </a:moveTo>
                <a:cubicBezTo>
                  <a:pt x="8593" y="790"/>
                  <a:pt x="8600" y="807"/>
                  <a:pt x="8600" y="825"/>
                </a:cubicBezTo>
                <a:lnTo>
                  <a:pt x="8600" y="1633"/>
                </a:lnTo>
                <a:cubicBezTo>
                  <a:pt x="8600" y="1650"/>
                  <a:pt x="8593" y="1666"/>
                  <a:pt x="8581" y="1677"/>
                </a:cubicBezTo>
                <a:cubicBezTo>
                  <a:pt x="8569" y="1687"/>
                  <a:pt x="8553" y="1696"/>
                  <a:pt x="8537" y="1696"/>
                </a:cubicBezTo>
                <a:cubicBezTo>
                  <a:pt x="8519" y="1696"/>
                  <a:pt x="8504" y="1689"/>
                  <a:pt x="8493" y="1677"/>
                </a:cubicBezTo>
                <a:cubicBezTo>
                  <a:pt x="8481" y="1666"/>
                  <a:pt x="8474" y="1650"/>
                  <a:pt x="8474" y="1633"/>
                </a:cubicBezTo>
                <a:lnTo>
                  <a:pt x="8474" y="1553"/>
                </a:lnTo>
                <a:cubicBezTo>
                  <a:pt x="8394" y="1640"/>
                  <a:pt x="8281" y="1696"/>
                  <a:pt x="8156" y="1696"/>
                </a:cubicBezTo>
                <a:cubicBezTo>
                  <a:pt x="8033" y="1696"/>
                  <a:pt x="7920" y="1643"/>
                  <a:pt x="7841" y="1557"/>
                </a:cubicBezTo>
                <a:cubicBezTo>
                  <a:pt x="7760" y="1472"/>
                  <a:pt x="7712" y="1354"/>
                  <a:pt x="7712" y="1228"/>
                </a:cubicBezTo>
                <a:cubicBezTo>
                  <a:pt x="7712" y="1100"/>
                  <a:pt x="7762" y="983"/>
                  <a:pt x="7841" y="899"/>
                </a:cubicBezTo>
                <a:cubicBezTo>
                  <a:pt x="7920" y="814"/>
                  <a:pt x="8033" y="760"/>
                  <a:pt x="8156" y="760"/>
                </a:cubicBezTo>
                <a:cubicBezTo>
                  <a:pt x="8281" y="760"/>
                  <a:pt x="8394" y="814"/>
                  <a:pt x="8474" y="901"/>
                </a:cubicBezTo>
                <a:lnTo>
                  <a:pt x="8474" y="823"/>
                </a:lnTo>
                <a:cubicBezTo>
                  <a:pt x="8474" y="805"/>
                  <a:pt x="8481" y="790"/>
                  <a:pt x="8493" y="777"/>
                </a:cubicBezTo>
                <a:cubicBezTo>
                  <a:pt x="8505" y="767"/>
                  <a:pt x="8521" y="760"/>
                  <a:pt x="8537" y="760"/>
                </a:cubicBezTo>
                <a:cubicBezTo>
                  <a:pt x="8555" y="761"/>
                  <a:pt x="8570" y="768"/>
                  <a:pt x="8581" y="779"/>
                </a:cubicBezTo>
                <a:close/>
                <a:moveTo>
                  <a:pt x="8474" y="1230"/>
                </a:moveTo>
                <a:cubicBezTo>
                  <a:pt x="8474" y="1135"/>
                  <a:pt x="8437" y="1049"/>
                  <a:pt x="8380" y="987"/>
                </a:cubicBezTo>
                <a:cubicBezTo>
                  <a:pt x="8322" y="925"/>
                  <a:pt x="8243" y="888"/>
                  <a:pt x="8156" y="888"/>
                </a:cubicBezTo>
                <a:cubicBezTo>
                  <a:pt x="8070" y="888"/>
                  <a:pt x="7992" y="925"/>
                  <a:pt x="7933" y="987"/>
                </a:cubicBezTo>
                <a:cubicBezTo>
                  <a:pt x="7875" y="1049"/>
                  <a:pt x="7837" y="1135"/>
                  <a:pt x="7837" y="1230"/>
                </a:cubicBezTo>
                <a:cubicBezTo>
                  <a:pt x="7837" y="1324"/>
                  <a:pt x="7874" y="1411"/>
                  <a:pt x="7933" y="1472"/>
                </a:cubicBezTo>
                <a:cubicBezTo>
                  <a:pt x="7991" y="1534"/>
                  <a:pt x="8070" y="1571"/>
                  <a:pt x="8156" y="1571"/>
                </a:cubicBezTo>
                <a:cubicBezTo>
                  <a:pt x="8243" y="1571"/>
                  <a:pt x="8322" y="1534"/>
                  <a:pt x="8380" y="1472"/>
                </a:cubicBezTo>
                <a:cubicBezTo>
                  <a:pt x="8437" y="1409"/>
                  <a:pt x="8474" y="1324"/>
                  <a:pt x="8474" y="1230"/>
                </a:cubicBezTo>
                <a:close/>
                <a:moveTo>
                  <a:pt x="3348" y="1207"/>
                </a:moveTo>
                <a:cubicBezTo>
                  <a:pt x="3297" y="1183"/>
                  <a:pt x="3239" y="1165"/>
                  <a:pt x="3181" y="1146"/>
                </a:cubicBezTo>
                <a:cubicBezTo>
                  <a:pt x="3128" y="1128"/>
                  <a:pt x="3073" y="1112"/>
                  <a:pt x="3035" y="1091"/>
                </a:cubicBezTo>
                <a:cubicBezTo>
                  <a:pt x="3015" y="1080"/>
                  <a:pt x="2999" y="1070"/>
                  <a:pt x="2991" y="1057"/>
                </a:cubicBezTo>
                <a:cubicBezTo>
                  <a:pt x="2980" y="1045"/>
                  <a:pt x="2976" y="1033"/>
                  <a:pt x="2975" y="1015"/>
                </a:cubicBezTo>
                <a:cubicBezTo>
                  <a:pt x="2975" y="992"/>
                  <a:pt x="2982" y="973"/>
                  <a:pt x="2992" y="955"/>
                </a:cubicBezTo>
                <a:cubicBezTo>
                  <a:pt x="3010" y="931"/>
                  <a:pt x="3038" y="911"/>
                  <a:pt x="3072" y="899"/>
                </a:cubicBezTo>
                <a:cubicBezTo>
                  <a:pt x="3103" y="887"/>
                  <a:pt x="3137" y="879"/>
                  <a:pt x="3162" y="879"/>
                </a:cubicBezTo>
                <a:cubicBezTo>
                  <a:pt x="3234" y="879"/>
                  <a:pt x="3280" y="904"/>
                  <a:pt x="3315" y="929"/>
                </a:cubicBezTo>
                <a:cubicBezTo>
                  <a:pt x="3332" y="941"/>
                  <a:pt x="3347" y="954"/>
                  <a:pt x="3361" y="964"/>
                </a:cubicBezTo>
                <a:cubicBezTo>
                  <a:pt x="3368" y="969"/>
                  <a:pt x="3375" y="975"/>
                  <a:pt x="3382" y="978"/>
                </a:cubicBezTo>
                <a:cubicBezTo>
                  <a:pt x="3389" y="982"/>
                  <a:pt x="3398" y="985"/>
                  <a:pt x="3406" y="985"/>
                </a:cubicBezTo>
                <a:cubicBezTo>
                  <a:pt x="3412" y="985"/>
                  <a:pt x="3419" y="983"/>
                  <a:pt x="3424" y="982"/>
                </a:cubicBezTo>
                <a:cubicBezTo>
                  <a:pt x="3429" y="980"/>
                  <a:pt x="3435" y="976"/>
                  <a:pt x="3440" y="971"/>
                </a:cubicBezTo>
                <a:cubicBezTo>
                  <a:pt x="3445" y="968"/>
                  <a:pt x="3449" y="962"/>
                  <a:pt x="3452" y="955"/>
                </a:cubicBezTo>
                <a:cubicBezTo>
                  <a:pt x="3454" y="950"/>
                  <a:pt x="3456" y="943"/>
                  <a:pt x="3456" y="938"/>
                </a:cubicBezTo>
                <a:cubicBezTo>
                  <a:pt x="3456" y="927"/>
                  <a:pt x="3452" y="916"/>
                  <a:pt x="3447" y="906"/>
                </a:cubicBezTo>
                <a:cubicBezTo>
                  <a:pt x="3438" y="888"/>
                  <a:pt x="3422" y="872"/>
                  <a:pt x="3403" y="855"/>
                </a:cubicBezTo>
                <a:cubicBezTo>
                  <a:pt x="3375" y="830"/>
                  <a:pt x="3337" y="805"/>
                  <a:pt x="3297" y="788"/>
                </a:cubicBezTo>
                <a:cubicBezTo>
                  <a:pt x="3256" y="770"/>
                  <a:pt x="3214" y="758"/>
                  <a:pt x="3174" y="758"/>
                </a:cubicBezTo>
                <a:cubicBezTo>
                  <a:pt x="3079" y="758"/>
                  <a:pt x="3001" y="779"/>
                  <a:pt x="2943" y="820"/>
                </a:cubicBezTo>
                <a:cubicBezTo>
                  <a:pt x="2913" y="841"/>
                  <a:pt x="2887" y="864"/>
                  <a:pt x="2869" y="894"/>
                </a:cubicBezTo>
                <a:cubicBezTo>
                  <a:pt x="2850" y="925"/>
                  <a:pt x="2839" y="964"/>
                  <a:pt x="2839" y="1013"/>
                </a:cubicBezTo>
                <a:cubicBezTo>
                  <a:pt x="2839" y="1015"/>
                  <a:pt x="2839" y="1019"/>
                  <a:pt x="2839" y="1020"/>
                </a:cubicBezTo>
                <a:cubicBezTo>
                  <a:pt x="2839" y="1070"/>
                  <a:pt x="2855" y="1109"/>
                  <a:pt x="2880" y="1140"/>
                </a:cubicBezTo>
                <a:cubicBezTo>
                  <a:pt x="2917" y="1188"/>
                  <a:pt x="2973" y="1215"/>
                  <a:pt x="3028" y="1235"/>
                </a:cubicBezTo>
                <a:cubicBezTo>
                  <a:pt x="3082" y="1254"/>
                  <a:pt x="3137" y="1266"/>
                  <a:pt x="3170" y="1279"/>
                </a:cubicBezTo>
                <a:cubicBezTo>
                  <a:pt x="3218" y="1294"/>
                  <a:pt x="3271" y="1312"/>
                  <a:pt x="3308" y="1335"/>
                </a:cubicBezTo>
                <a:cubicBezTo>
                  <a:pt x="3327" y="1347"/>
                  <a:pt x="3341" y="1360"/>
                  <a:pt x="3352" y="1374"/>
                </a:cubicBezTo>
                <a:cubicBezTo>
                  <a:pt x="3362" y="1388"/>
                  <a:pt x="3368" y="1404"/>
                  <a:pt x="3368" y="1421"/>
                </a:cubicBezTo>
                <a:lnTo>
                  <a:pt x="3368" y="1423"/>
                </a:lnTo>
                <a:cubicBezTo>
                  <a:pt x="3368" y="1449"/>
                  <a:pt x="3359" y="1471"/>
                  <a:pt x="3347" y="1490"/>
                </a:cubicBezTo>
                <a:cubicBezTo>
                  <a:pt x="3327" y="1516"/>
                  <a:pt x="3294" y="1538"/>
                  <a:pt x="3258" y="1550"/>
                </a:cubicBezTo>
                <a:cubicBezTo>
                  <a:pt x="3223" y="1562"/>
                  <a:pt x="3188" y="1568"/>
                  <a:pt x="3163" y="1568"/>
                </a:cubicBezTo>
                <a:cubicBezTo>
                  <a:pt x="3080" y="1568"/>
                  <a:pt x="3026" y="1548"/>
                  <a:pt x="2985" y="1527"/>
                </a:cubicBezTo>
                <a:cubicBezTo>
                  <a:pt x="2966" y="1516"/>
                  <a:pt x="2948" y="1508"/>
                  <a:pt x="2934" y="1499"/>
                </a:cubicBezTo>
                <a:cubicBezTo>
                  <a:pt x="2927" y="1495"/>
                  <a:pt x="2920" y="1492"/>
                  <a:pt x="2913" y="1488"/>
                </a:cubicBezTo>
                <a:cubicBezTo>
                  <a:pt x="2906" y="1485"/>
                  <a:pt x="2899" y="1483"/>
                  <a:pt x="2890" y="1483"/>
                </a:cubicBezTo>
                <a:cubicBezTo>
                  <a:pt x="2885" y="1483"/>
                  <a:pt x="2880" y="1483"/>
                  <a:pt x="2874" y="1486"/>
                </a:cubicBezTo>
                <a:cubicBezTo>
                  <a:pt x="2869" y="1488"/>
                  <a:pt x="2864" y="1492"/>
                  <a:pt x="2860" y="1495"/>
                </a:cubicBezTo>
                <a:cubicBezTo>
                  <a:pt x="2855" y="1501"/>
                  <a:pt x="2850" y="1506"/>
                  <a:pt x="2846" y="1513"/>
                </a:cubicBezTo>
                <a:cubicBezTo>
                  <a:pt x="2843" y="1520"/>
                  <a:pt x="2841" y="1527"/>
                  <a:pt x="2841" y="1534"/>
                </a:cubicBezTo>
                <a:cubicBezTo>
                  <a:pt x="2841" y="1546"/>
                  <a:pt x="2846" y="1559"/>
                  <a:pt x="2851" y="1568"/>
                </a:cubicBezTo>
                <a:cubicBezTo>
                  <a:pt x="2862" y="1582"/>
                  <a:pt x="2878" y="1596"/>
                  <a:pt x="2895" y="1610"/>
                </a:cubicBezTo>
                <a:cubicBezTo>
                  <a:pt x="2915" y="1622"/>
                  <a:pt x="2938" y="1636"/>
                  <a:pt x="2966" y="1649"/>
                </a:cubicBezTo>
                <a:cubicBezTo>
                  <a:pt x="3026" y="1677"/>
                  <a:pt x="3103" y="1691"/>
                  <a:pt x="3162" y="1693"/>
                </a:cubicBezTo>
                <a:lnTo>
                  <a:pt x="3162" y="1693"/>
                </a:lnTo>
                <a:cubicBezTo>
                  <a:pt x="3253" y="1693"/>
                  <a:pt x="3331" y="1671"/>
                  <a:pt x="3398" y="1622"/>
                </a:cubicBezTo>
                <a:lnTo>
                  <a:pt x="3398" y="1622"/>
                </a:lnTo>
                <a:lnTo>
                  <a:pt x="3398" y="1622"/>
                </a:lnTo>
                <a:cubicBezTo>
                  <a:pt x="3463" y="1573"/>
                  <a:pt x="3503" y="1501"/>
                  <a:pt x="3503" y="1419"/>
                </a:cubicBezTo>
                <a:cubicBezTo>
                  <a:pt x="3503" y="1375"/>
                  <a:pt x="3493" y="1337"/>
                  <a:pt x="3475" y="1305"/>
                </a:cubicBezTo>
                <a:cubicBezTo>
                  <a:pt x="3445" y="1261"/>
                  <a:pt x="3399" y="1232"/>
                  <a:pt x="3348" y="1207"/>
                </a:cubicBezTo>
                <a:close/>
                <a:moveTo>
                  <a:pt x="7513" y="377"/>
                </a:moveTo>
                <a:cubicBezTo>
                  <a:pt x="7496" y="377"/>
                  <a:pt x="7480" y="384"/>
                  <a:pt x="7469" y="397"/>
                </a:cubicBezTo>
                <a:cubicBezTo>
                  <a:pt x="7457" y="407"/>
                  <a:pt x="7450" y="425"/>
                  <a:pt x="7450" y="441"/>
                </a:cubicBezTo>
                <a:lnTo>
                  <a:pt x="7450" y="1634"/>
                </a:lnTo>
                <a:cubicBezTo>
                  <a:pt x="7450" y="1652"/>
                  <a:pt x="7457" y="1668"/>
                  <a:pt x="7469" y="1679"/>
                </a:cubicBezTo>
                <a:cubicBezTo>
                  <a:pt x="7481" y="1689"/>
                  <a:pt x="7497" y="1698"/>
                  <a:pt x="7513" y="1698"/>
                </a:cubicBezTo>
                <a:cubicBezTo>
                  <a:pt x="7550" y="1698"/>
                  <a:pt x="7578" y="1670"/>
                  <a:pt x="7578" y="1634"/>
                </a:cubicBezTo>
                <a:lnTo>
                  <a:pt x="7578" y="441"/>
                </a:lnTo>
                <a:cubicBezTo>
                  <a:pt x="7578" y="405"/>
                  <a:pt x="7548" y="377"/>
                  <a:pt x="7513" y="377"/>
                </a:cubicBezTo>
                <a:close/>
                <a:moveTo>
                  <a:pt x="10445" y="1200"/>
                </a:moveTo>
                <a:lnTo>
                  <a:pt x="10445" y="1207"/>
                </a:lnTo>
                <a:cubicBezTo>
                  <a:pt x="10445" y="1225"/>
                  <a:pt x="10438" y="1241"/>
                  <a:pt x="10426" y="1250"/>
                </a:cubicBezTo>
                <a:cubicBezTo>
                  <a:pt x="10414" y="1261"/>
                  <a:pt x="10398" y="1266"/>
                  <a:pt x="10382" y="1266"/>
                </a:cubicBezTo>
                <a:lnTo>
                  <a:pt x="9667" y="1266"/>
                </a:lnTo>
                <a:cubicBezTo>
                  <a:pt x="9684" y="1441"/>
                  <a:pt x="9823" y="1569"/>
                  <a:pt x="9991" y="1571"/>
                </a:cubicBezTo>
                <a:lnTo>
                  <a:pt x="10033" y="1571"/>
                </a:lnTo>
                <a:cubicBezTo>
                  <a:pt x="10088" y="1571"/>
                  <a:pt x="10142" y="1552"/>
                  <a:pt x="10188" y="1520"/>
                </a:cubicBezTo>
                <a:cubicBezTo>
                  <a:pt x="10236" y="1488"/>
                  <a:pt x="10276" y="1446"/>
                  <a:pt x="10305" y="1397"/>
                </a:cubicBezTo>
                <a:cubicBezTo>
                  <a:pt x="10310" y="1386"/>
                  <a:pt x="10319" y="1380"/>
                  <a:pt x="10327" y="1374"/>
                </a:cubicBezTo>
                <a:cubicBezTo>
                  <a:pt x="10336" y="1369"/>
                  <a:pt x="10347" y="1367"/>
                  <a:pt x="10357" y="1367"/>
                </a:cubicBezTo>
                <a:cubicBezTo>
                  <a:pt x="10368" y="1367"/>
                  <a:pt x="10380" y="1370"/>
                  <a:pt x="10389" y="1375"/>
                </a:cubicBezTo>
                <a:lnTo>
                  <a:pt x="10389" y="1375"/>
                </a:lnTo>
                <a:lnTo>
                  <a:pt x="10389" y="1375"/>
                </a:lnTo>
                <a:cubicBezTo>
                  <a:pt x="10407" y="1388"/>
                  <a:pt x="10419" y="1409"/>
                  <a:pt x="10419" y="1430"/>
                </a:cubicBezTo>
                <a:cubicBezTo>
                  <a:pt x="10419" y="1441"/>
                  <a:pt x="10416" y="1453"/>
                  <a:pt x="10410" y="1464"/>
                </a:cubicBezTo>
                <a:lnTo>
                  <a:pt x="10410" y="1464"/>
                </a:lnTo>
                <a:lnTo>
                  <a:pt x="10410" y="1464"/>
                </a:lnTo>
                <a:cubicBezTo>
                  <a:pt x="10370" y="1527"/>
                  <a:pt x="10315" y="1585"/>
                  <a:pt x="10252" y="1627"/>
                </a:cubicBezTo>
                <a:cubicBezTo>
                  <a:pt x="10186" y="1670"/>
                  <a:pt x="10112" y="1696"/>
                  <a:pt x="10031" y="1696"/>
                </a:cubicBezTo>
                <a:lnTo>
                  <a:pt x="9989" y="1696"/>
                </a:lnTo>
                <a:cubicBezTo>
                  <a:pt x="9864" y="1696"/>
                  <a:pt x="9749" y="1642"/>
                  <a:pt x="9668" y="1557"/>
                </a:cubicBezTo>
                <a:cubicBezTo>
                  <a:pt x="9587" y="1472"/>
                  <a:pt x="9536" y="1356"/>
                  <a:pt x="9536" y="1230"/>
                </a:cubicBezTo>
                <a:cubicBezTo>
                  <a:pt x="9536" y="1100"/>
                  <a:pt x="9587" y="983"/>
                  <a:pt x="9668" y="897"/>
                </a:cubicBezTo>
                <a:cubicBezTo>
                  <a:pt x="9751" y="813"/>
                  <a:pt x="9864" y="760"/>
                  <a:pt x="9991" y="760"/>
                </a:cubicBezTo>
                <a:cubicBezTo>
                  <a:pt x="10112" y="760"/>
                  <a:pt x="10220" y="807"/>
                  <a:pt x="10301" y="887"/>
                </a:cubicBezTo>
                <a:cubicBezTo>
                  <a:pt x="10382" y="966"/>
                  <a:pt x="10435" y="1075"/>
                  <a:pt x="10445" y="1200"/>
                </a:cubicBezTo>
                <a:close/>
                <a:moveTo>
                  <a:pt x="10305" y="1139"/>
                </a:moveTo>
                <a:cubicBezTo>
                  <a:pt x="10268" y="992"/>
                  <a:pt x="10139" y="887"/>
                  <a:pt x="9993" y="887"/>
                </a:cubicBezTo>
                <a:cubicBezTo>
                  <a:pt x="9841" y="887"/>
                  <a:pt x="9714" y="989"/>
                  <a:pt x="9675" y="1139"/>
                </a:cubicBezTo>
                <a:lnTo>
                  <a:pt x="10305" y="1139"/>
                </a:lnTo>
                <a:close/>
                <a:moveTo>
                  <a:pt x="4027" y="763"/>
                </a:moveTo>
                <a:cubicBezTo>
                  <a:pt x="3926" y="763"/>
                  <a:pt x="3836" y="802"/>
                  <a:pt x="3768" y="864"/>
                </a:cubicBezTo>
                <a:lnTo>
                  <a:pt x="3768" y="827"/>
                </a:lnTo>
                <a:cubicBezTo>
                  <a:pt x="3768" y="809"/>
                  <a:pt x="3761" y="793"/>
                  <a:pt x="3750" y="783"/>
                </a:cubicBezTo>
                <a:cubicBezTo>
                  <a:pt x="3740" y="770"/>
                  <a:pt x="3724" y="763"/>
                  <a:pt x="3706" y="763"/>
                </a:cubicBezTo>
                <a:cubicBezTo>
                  <a:pt x="3688" y="763"/>
                  <a:pt x="3670" y="770"/>
                  <a:pt x="3660" y="783"/>
                </a:cubicBezTo>
                <a:cubicBezTo>
                  <a:pt x="3649" y="795"/>
                  <a:pt x="3643" y="811"/>
                  <a:pt x="3643" y="827"/>
                </a:cubicBezTo>
                <a:lnTo>
                  <a:pt x="3643" y="1652"/>
                </a:lnTo>
                <a:lnTo>
                  <a:pt x="3644" y="1654"/>
                </a:lnTo>
                <a:lnTo>
                  <a:pt x="3644" y="1654"/>
                </a:lnTo>
                <a:cubicBezTo>
                  <a:pt x="3644" y="1657"/>
                  <a:pt x="3646" y="1659"/>
                  <a:pt x="3648" y="1663"/>
                </a:cubicBezTo>
                <a:cubicBezTo>
                  <a:pt x="3657" y="1679"/>
                  <a:pt x="3671" y="1689"/>
                  <a:pt x="3688" y="1694"/>
                </a:cubicBezTo>
                <a:lnTo>
                  <a:pt x="3690" y="1694"/>
                </a:lnTo>
                <a:lnTo>
                  <a:pt x="3704" y="1694"/>
                </a:lnTo>
                <a:cubicBezTo>
                  <a:pt x="3713" y="1694"/>
                  <a:pt x="3722" y="1693"/>
                  <a:pt x="3731" y="1689"/>
                </a:cubicBezTo>
                <a:cubicBezTo>
                  <a:pt x="3738" y="1686"/>
                  <a:pt x="3745" y="1680"/>
                  <a:pt x="3750" y="1673"/>
                </a:cubicBezTo>
                <a:lnTo>
                  <a:pt x="3750" y="1673"/>
                </a:lnTo>
                <a:cubicBezTo>
                  <a:pt x="3750" y="1673"/>
                  <a:pt x="3750" y="1671"/>
                  <a:pt x="3752" y="1671"/>
                </a:cubicBezTo>
                <a:lnTo>
                  <a:pt x="3752" y="1671"/>
                </a:lnTo>
                <a:cubicBezTo>
                  <a:pt x="3755" y="1668"/>
                  <a:pt x="3759" y="1663"/>
                  <a:pt x="3761" y="1659"/>
                </a:cubicBezTo>
                <a:cubicBezTo>
                  <a:pt x="3762" y="1654"/>
                  <a:pt x="3764" y="1650"/>
                  <a:pt x="3764" y="1645"/>
                </a:cubicBezTo>
                <a:lnTo>
                  <a:pt x="3764" y="1643"/>
                </a:lnTo>
                <a:lnTo>
                  <a:pt x="3764" y="1147"/>
                </a:lnTo>
                <a:cubicBezTo>
                  <a:pt x="3766" y="1077"/>
                  <a:pt x="3796" y="1012"/>
                  <a:pt x="3842" y="966"/>
                </a:cubicBezTo>
                <a:cubicBezTo>
                  <a:pt x="3888" y="920"/>
                  <a:pt x="3953" y="890"/>
                  <a:pt x="4023" y="890"/>
                </a:cubicBezTo>
                <a:cubicBezTo>
                  <a:pt x="4095" y="890"/>
                  <a:pt x="4159" y="918"/>
                  <a:pt x="4205" y="966"/>
                </a:cubicBezTo>
                <a:cubicBezTo>
                  <a:pt x="4251" y="1012"/>
                  <a:pt x="4279" y="1077"/>
                  <a:pt x="4279" y="1147"/>
                </a:cubicBezTo>
                <a:lnTo>
                  <a:pt x="4279" y="1634"/>
                </a:lnTo>
                <a:cubicBezTo>
                  <a:pt x="4279" y="1652"/>
                  <a:pt x="4286" y="1668"/>
                  <a:pt x="4298" y="1680"/>
                </a:cubicBezTo>
                <a:cubicBezTo>
                  <a:pt x="4310" y="1691"/>
                  <a:pt x="4326" y="1698"/>
                  <a:pt x="4342" y="1698"/>
                </a:cubicBezTo>
                <a:cubicBezTo>
                  <a:pt x="4360" y="1698"/>
                  <a:pt x="4376" y="1691"/>
                  <a:pt x="4386" y="1680"/>
                </a:cubicBezTo>
                <a:cubicBezTo>
                  <a:pt x="4399" y="1670"/>
                  <a:pt x="4406" y="1652"/>
                  <a:pt x="4406" y="1634"/>
                </a:cubicBezTo>
                <a:lnTo>
                  <a:pt x="4406" y="1147"/>
                </a:lnTo>
                <a:cubicBezTo>
                  <a:pt x="4413" y="936"/>
                  <a:pt x="4240" y="763"/>
                  <a:pt x="4027" y="763"/>
                </a:cubicBezTo>
                <a:close/>
                <a:moveTo>
                  <a:pt x="5294" y="901"/>
                </a:moveTo>
                <a:cubicBezTo>
                  <a:pt x="5375" y="985"/>
                  <a:pt x="5421" y="1103"/>
                  <a:pt x="5423" y="1230"/>
                </a:cubicBezTo>
                <a:cubicBezTo>
                  <a:pt x="5423" y="1356"/>
                  <a:pt x="5375" y="1472"/>
                  <a:pt x="5294" y="1559"/>
                </a:cubicBezTo>
                <a:cubicBezTo>
                  <a:pt x="5214" y="1643"/>
                  <a:pt x="5101" y="1698"/>
                  <a:pt x="4978" y="1698"/>
                </a:cubicBezTo>
                <a:cubicBezTo>
                  <a:pt x="4854" y="1698"/>
                  <a:pt x="4744" y="1644"/>
                  <a:pt x="4663" y="1559"/>
                </a:cubicBezTo>
                <a:cubicBezTo>
                  <a:pt x="4582" y="1475"/>
                  <a:pt x="4533" y="1356"/>
                  <a:pt x="4533" y="1230"/>
                </a:cubicBezTo>
                <a:cubicBezTo>
                  <a:pt x="4533" y="1103"/>
                  <a:pt x="4582" y="987"/>
                  <a:pt x="4663" y="901"/>
                </a:cubicBezTo>
                <a:cubicBezTo>
                  <a:pt x="4742" y="816"/>
                  <a:pt x="4855" y="761"/>
                  <a:pt x="4978" y="761"/>
                </a:cubicBezTo>
                <a:cubicBezTo>
                  <a:pt x="5103" y="761"/>
                  <a:pt x="5214" y="816"/>
                  <a:pt x="5294" y="901"/>
                </a:cubicBezTo>
                <a:close/>
                <a:moveTo>
                  <a:pt x="5296" y="1230"/>
                </a:moveTo>
                <a:cubicBezTo>
                  <a:pt x="5296" y="1135"/>
                  <a:pt x="5258" y="1049"/>
                  <a:pt x="5200" y="987"/>
                </a:cubicBezTo>
                <a:cubicBezTo>
                  <a:pt x="5141" y="925"/>
                  <a:pt x="5063" y="887"/>
                  <a:pt x="4978" y="887"/>
                </a:cubicBezTo>
                <a:cubicBezTo>
                  <a:pt x="4892" y="887"/>
                  <a:pt x="4813" y="925"/>
                  <a:pt x="4755" y="987"/>
                </a:cubicBezTo>
                <a:cubicBezTo>
                  <a:pt x="4696" y="1049"/>
                  <a:pt x="4659" y="1135"/>
                  <a:pt x="4659" y="1230"/>
                </a:cubicBezTo>
                <a:cubicBezTo>
                  <a:pt x="4659" y="1324"/>
                  <a:pt x="4696" y="1410"/>
                  <a:pt x="4755" y="1471"/>
                </a:cubicBezTo>
                <a:cubicBezTo>
                  <a:pt x="4813" y="1533"/>
                  <a:pt x="4892" y="1569"/>
                  <a:pt x="4978" y="1569"/>
                </a:cubicBezTo>
                <a:cubicBezTo>
                  <a:pt x="5065" y="1569"/>
                  <a:pt x="5144" y="1532"/>
                  <a:pt x="5200" y="1471"/>
                </a:cubicBezTo>
                <a:cubicBezTo>
                  <a:pt x="5259" y="1409"/>
                  <a:pt x="5296" y="1324"/>
                  <a:pt x="5296" y="1230"/>
                </a:cubicBezTo>
                <a:close/>
                <a:moveTo>
                  <a:pt x="6671" y="768"/>
                </a:moveTo>
                <a:lnTo>
                  <a:pt x="6671" y="768"/>
                </a:lnTo>
                <a:cubicBezTo>
                  <a:pt x="6669" y="768"/>
                  <a:pt x="6669" y="768"/>
                  <a:pt x="6671" y="768"/>
                </a:cubicBezTo>
                <a:cubicBezTo>
                  <a:pt x="6662" y="765"/>
                  <a:pt x="6655" y="763"/>
                  <a:pt x="6648" y="763"/>
                </a:cubicBezTo>
                <a:cubicBezTo>
                  <a:pt x="6636" y="763"/>
                  <a:pt x="6624" y="767"/>
                  <a:pt x="6613" y="774"/>
                </a:cubicBezTo>
                <a:cubicBezTo>
                  <a:pt x="6603" y="781"/>
                  <a:pt x="6593" y="790"/>
                  <a:pt x="6588" y="802"/>
                </a:cubicBezTo>
                <a:lnTo>
                  <a:pt x="6588" y="802"/>
                </a:lnTo>
                <a:lnTo>
                  <a:pt x="6345" y="1467"/>
                </a:lnTo>
                <a:lnTo>
                  <a:pt x="6158" y="1022"/>
                </a:lnTo>
                <a:lnTo>
                  <a:pt x="6158" y="1022"/>
                </a:lnTo>
                <a:cubicBezTo>
                  <a:pt x="6153" y="1010"/>
                  <a:pt x="6144" y="999"/>
                  <a:pt x="6133" y="994"/>
                </a:cubicBezTo>
                <a:cubicBezTo>
                  <a:pt x="6123" y="987"/>
                  <a:pt x="6110" y="983"/>
                  <a:pt x="6096" y="983"/>
                </a:cubicBezTo>
                <a:cubicBezTo>
                  <a:pt x="6084" y="983"/>
                  <a:pt x="6072" y="987"/>
                  <a:pt x="6061" y="994"/>
                </a:cubicBezTo>
                <a:cubicBezTo>
                  <a:pt x="6051" y="1001"/>
                  <a:pt x="6042" y="1010"/>
                  <a:pt x="6036" y="1022"/>
                </a:cubicBezTo>
                <a:lnTo>
                  <a:pt x="6036" y="1022"/>
                </a:lnTo>
                <a:lnTo>
                  <a:pt x="5848" y="1467"/>
                </a:lnTo>
                <a:lnTo>
                  <a:pt x="5603" y="802"/>
                </a:lnTo>
                <a:lnTo>
                  <a:pt x="5603" y="802"/>
                </a:lnTo>
                <a:cubicBezTo>
                  <a:pt x="5599" y="790"/>
                  <a:pt x="5591" y="779"/>
                  <a:pt x="5580" y="772"/>
                </a:cubicBezTo>
                <a:cubicBezTo>
                  <a:pt x="5569" y="765"/>
                  <a:pt x="5557" y="761"/>
                  <a:pt x="5545" y="761"/>
                </a:cubicBezTo>
                <a:cubicBezTo>
                  <a:pt x="5536" y="761"/>
                  <a:pt x="5529" y="763"/>
                  <a:pt x="5520" y="767"/>
                </a:cubicBezTo>
                <a:lnTo>
                  <a:pt x="5520" y="767"/>
                </a:lnTo>
                <a:lnTo>
                  <a:pt x="5520" y="767"/>
                </a:lnTo>
                <a:cubicBezTo>
                  <a:pt x="5497" y="777"/>
                  <a:pt x="5483" y="800"/>
                  <a:pt x="5483" y="825"/>
                </a:cubicBezTo>
                <a:cubicBezTo>
                  <a:pt x="5483" y="832"/>
                  <a:pt x="5485" y="841"/>
                  <a:pt x="5488" y="848"/>
                </a:cubicBezTo>
                <a:lnTo>
                  <a:pt x="5488" y="848"/>
                </a:lnTo>
                <a:lnTo>
                  <a:pt x="5790" y="1654"/>
                </a:lnTo>
                <a:lnTo>
                  <a:pt x="5790" y="1654"/>
                </a:lnTo>
                <a:cubicBezTo>
                  <a:pt x="5791" y="1659"/>
                  <a:pt x="5795" y="1666"/>
                  <a:pt x="5800" y="1671"/>
                </a:cubicBezTo>
                <a:cubicBezTo>
                  <a:pt x="5804" y="1675"/>
                  <a:pt x="5809" y="1679"/>
                  <a:pt x="5814" y="1682"/>
                </a:cubicBezTo>
                <a:cubicBezTo>
                  <a:pt x="5816" y="1684"/>
                  <a:pt x="5816" y="1684"/>
                  <a:pt x="5820" y="1686"/>
                </a:cubicBezTo>
                <a:cubicBezTo>
                  <a:pt x="5821" y="1687"/>
                  <a:pt x="5825" y="1687"/>
                  <a:pt x="5829" y="1689"/>
                </a:cubicBezTo>
                <a:cubicBezTo>
                  <a:pt x="5834" y="1691"/>
                  <a:pt x="5841" y="1693"/>
                  <a:pt x="5850" y="1693"/>
                </a:cubicBezTo>
                <a:cubicBezTo>
                  <a:pt x="5862" y="1693"/>
                  <a:pt x="5873" y="1689"/>
                  <a:pt x="5883" y="1682"/>
                </a:cubicBezTo>
                <a:cubicBezTo>
                  <a:pt x="5892" y="1675"/>
                  <a:pt x="5901" y="1666"/>
                  <a:pt x="5906" y="1654"/>
                </a:cubicBezTo>
                <a:lnTo>
                  <a:pt x="5906" y="1654"/>
                </a:lnTo>
                <a:lnTo>
                  <a:pt x="6096" y="1200"/>
                </a:lnTo>
                <a:lnTo>
                  <a:pt x="6287" y="1652"/>
                </a:lnTo>
                <a:lnTo>
                  <a:pt x="6287" y="1652"/>
                </a:lnTo>
                <a:cubicBezTo>
                  <a:pt x="6290" y="1664"/>
                  <a:pt x="6299" y="1673"/>
                  <a:pt x="6308" y="1680"/>
                </a:cubicBezTo>
                <a:cubicBezTo>
                  <a:pt x="6317" y="1687"/>
                  <a:pt x="6327" y="1693"/>
                  <a:pt x="6340" y="1693"/>
                </a:cubicBezTo>
                <a:lnTo>
                  <a:pt x="6348" y="1693"/>
                </a:lnTo>
                <a:cubicBezTo>
                  <a:pt x="6355" y="1693"/>
                  <a:pt x="6364" y="1691"/>
                  <a:pt x="6370" y="1689"/>
                </a:cubicBezTo>
                <a:cubicBezTo>
                  <a:pt x="6377" y="1687"/>
                  <a:pt x="6382" y="1684"/>
                  <a:pt x="6385" y="1680"/>
                </a:cubicBezTo>
                <a:cubicBezTo>
                  <a:pt x="6396" y="1673"/>
                  <a:pt x="6403" y="1661"/>
                  <a:pt x="6408" y="1650"/>
                </a:cubicBezTo>
                <a:lnTo>
                  <a:pt x="6408" y="1650"/>
                </a:lnTo>
                <a:lnTo>
                  <a:pt x="6708" y="848"/>
                </a:lnTo>
                <a:cubicBezTo>
                  <a:pt x="6711" y="841"/>
                  <a:pt x="6713" y="832"/>
                  <a:pt x="6713" y="825"/>
                </a:cubicBezTo>
                <a:cubicBezTo>
                  <a:pt x="6708" y="802"/>
                  <a:pt x="6694" y="779"/>
                  <a:pt x="6671" y="76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13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5" Type="http://schemas.openxmlformats.org/officeDocument/2006/relationships/theme" Target="../theme/theme5.xml"/><Relationship Id="rId1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40.xml"/><Relationship Id="rId2" Type="http://schemas.openxmlformats.org/officeDocument/2006/relationships/slideLayout" Target="../slideLayouts/slideLayout41.xml"/><Relationship Id="rId3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6.xml"/><Relationship Id="rId8" Type="http://schemas.openxmlformats.org/officeDocument/2006/relationships/slideLayout" Target="../slideLayouts/slideLayout47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4.xml"/><Relationship Id="rId21" Type="http://schemas.openxmlformats.org/officeDocument/2006/relationships/theme" Target="../theme/theme11.xml"/><Relationship Id="rId13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83.xml"/><Relationship Id="rId6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82.xml"/><Relationship Id="rId7" Type="http://schemas.openxmlformats.org/officeDocument/2006/relationships/slideLayout" Target="../slideLayouts/slideLayout71.xml"/><Relationship Id="rId8" Type="http://schemas.openxmlformats.org/officeDocument/2006/relationships/slideLayout" Target="../slideLayouts/slideLayout72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4.xml"/><Relationship Id="rId21" Type="http://schemas.openxmlformats.org/officeDocument/2006/relationships/theme" Target="../theme/theme8.xml"/><Relationship Id="rId13" Type="http://schemas.openxmlformats.org/officeDocument/2006/relationships/slideLayout" Target="../slideLayouts/slideLayout97.xml"/><Relationship Id="rId1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9.xml"/><Relationship Id="rId19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15.xml"/><Relationship Id="rId22" Type="http://schemas.openxmlformats.org/officeDocument/2006/relationships/theme" Target="../theme/theme6.xml"/><Relationship Id="rId10" Type="http://schemas.openxmlformats.org/officeDocument/2006/relationships/slideLayout" Target="../slideLayouts/slideLayout114.xml"/><Relationship Id="rId21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5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9.xml"/><Relationship Id="rId19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/Relationships>
</file>

<file path=ppt/slideMasters/_rels/slideMaster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7.xml"/><Relationship Id="rId3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1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0" name="Google Shape;1630;p1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5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96393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0" name="Google Shape;410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96393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9" name="Google Shape;519;p7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  <p:sldLayoutId id="2147483729" r:id="rId18"/>
    <p:sldLayoutId id="2147483730" r:id="rId19"/>
    <p:sldLayoutId id="2147483731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96393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9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3" name="Google Shape;993;p9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527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527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1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67" name="Google Shape;1467;p11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9" name="Google Shape;1619;p1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73" r:id="rId1"/>
    <p:sldLayoutId id="2147483774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45.png"/><Relationship Id="rId6" Type="http://schemas.openxmlformats.org/officeDocument/2006/relationships/image" Target="../media/image22.png"/><Relationship Id="rId7" Type="http://schemas.openxmlformats.org/officeDocument/2006/relationships/image" Target="../media/image29.png"/><Relationship Id="rId8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7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sp.slalom.com/ourfirm/studio/SitePages/templates.aspx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20" Type="http://schemas.openxmlformats.org/officeDocument/2006/relationships/image" Target="../media/image64.png"/><Relationship Id="rId22" Type="http://schemas.openxmlformats.org/officeDocument/2006/relationships/image" Target="../media/image69.png"/><Relationship Id="rId21" Type="http://schemas.openxmlformats.org/officeDocument/2006/relationships/image" Target="../media/image59.png"/><Relationship Id="rId24" Type="http://schemas.openxmlformats.org/officeDocument/2006/relationships/image" Target="../media/image65.png"/><Relationship Id="rId23" Type="http://schemas.openxmlformats.org/officeDocument/2006/relationships/image" Target="../media/image58.png"/><Relationship Id="rId1" Type="http://schemas.openxmlformats.org/officeDocument/2006/relationships/slideLayout" Target="../slideLayouts/slideLayout8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53.png"/><Relationship Id="rId9" Type="http://schemas.openxmlformats.org/officeDocument/2006/relationships/image" Target="../media/image54.png"/><Relationship Id="rId26" Type="http://schemas.openxmlformats.org/officeDocument/2006/relationships/image" Target="../media/image60.png"/><Relationship Id="rId25" Type="http://schemas.openxmlformats.org/officeDocument/2006/relationships/image" Target="../media/image62.png"/><Relationship Id="rId28" Type="http://schemas.openxmlformats.org/officeDocument/2006/relationships/image" Target="../media/image66.png"/><Relationship Id="rId27" Type="http://schemas.openxmlformats.org/officeDocument/2006/relationships/image" Target="../media/image61.png"/><Relationship Id="rId5" Type="http://schemas.openxmlformats.org/officeDocument/2006/relationships/image" Target="../media/image41.png"/><Relationship Id="rId6" Type="http://schemas.openxmlformats.org/officeDocument/2006/relationships/image" Target="../media/image73.png"/><Relationship Id="rId29" Type="http://schemas.openxmlformats.org/officeDocument/2006/relationships/image" Target="../media/image70.png"/><Relationship Id="rId7" Type="http://schemas.openxmlformats.org/officeDocument/2006/relationships/image" Target="../media/image44.png"/><Relationship Id="rId8" Type="http://schemas.openxmlformats.org/officeDocument/2006/relationships/image" Target="../media/image52.png"/><Relationship Id="rId31" Type="http://schemas.openxmlformats.org/officeDocument/2006/relationships/image" Target="../media/image63.png"/><Relationship Id="rId30" Type="http://schemas.openxmlformats.org/officeDocument/2006/relationships/image" Target="../media/image71.png"/><Relationship Id="rId11" Type="http://schemas.openxmlformats.org/officeDocument/2006/relationships/image" Target="../media/image67.png"/><Relationship Id="rId10" Type="http://schemas.openxmlformats.org/officeDocument/2006/relationships/image" Target="../media/image46.png"/><Relationship Id="rId32" Type="http://schemas.openxmlformats.org/officeDocument/2006/relationships/image" Target="../media/image68.png"/><Relationship Id="rId13" Type="http://schemas.openxmlformats.org/officeDocument/2006/relationships/image" Target="../media/image57.png"/><Relationship Id="rId12" Type="http://schemas.openxmlformats.org/officeDocument/2006/relationships/image" Target="../media/image48.png"/><Relationship Id="rId15" Type="http://schemas.openxmlformats.org/officeDocument/2006/relationships/image" Target="../media/image72.png"/><Relationship Id="rId14" Type="http://schemas.openxmlformats.org/officeDocument/2006/relationships/image" Target="../media/image47.png"/><Relationship Id="rId17" Type="http://schemas.openxmlformats.org/officeDocument/2006/relationships/image" Target="../media/image51.png"/><Relationship Id="rId16" Type="http://schemas.openxmlformats.org/officeDocument/2006/relationships/image" Target="../media/image49.png"/><Relationship Id="rId19" Type="http://schemas.openxmlformats.org/officeDocument/2006/relationships/image" Target="../media/image55.png"/><Relationship Id="rId18" Type="http://schemas.openxmlformats.org/officeDocument/2006/relationships/image" Target="../media/image5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bit.ly/2JJZl3J" TargetMode="External"/><Relationship Id="rId4" Type="http://schemas.openxmlformats.org/officeDocument/2006/relationships/hyperlink" Target="https://tinyurl.com/wtdeac8" TargetMode="External"/><Relationship Id="rId5" Type="http://schemas.openxmlformats.org/officeDocument/2006/relationships/hyperlink" Target="https://bit.ly/2LC3mcY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139"/>
          <p:cNvSpPr txBox="1"/>
          <p:nvPr/>
        </p:nvSpPr>
        <p:spPr>
          <a:xfrm>
            <a:off x="1739900" y="3276600"/>
            <a:ext cx="47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rgbClr val="5B5B5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0" name="Google Shape;1640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8725" y="350925"/>
            <a:ext cx="1514475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p148"/>
          <p:cNvSpPr txBox="1"/>
          <p:nvPr>
            <p:ph idx="2" type="body"/>
          </p:nvPr>
        </p:nvSpPr>
        <p:spPr>
          <a:xfrm>
            <a:off x="464494" y="520065"/>
            <a:ext cx="3131194" cy="10881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3200"/>
              <a:t>200+ technology platforms</a:t>
            </a:r>
            <a:endParaRPr/>
          </a:p>
        </p:txBody>
      </p:sp>
      <p:sp>
        <p:nvSpPr>
          <p:cNvPr id="1728" name="Google Shape;1728;p148"/>
          <p:cNvSpPr/>
          <p:nvPr/>
        </p:nvSpPr>
        <p:spPr>
          <a:xfrm flipH="1" rot="-5400000">
            <a:off x="6248399" y="1"/>
            <a:ext cx="2895598" cy="2895598"/>
          </a:xfrm>
          <a:custGeom>
            <a:rect b="b" l="l" r="r" t="t"/>
            <a:pathLst>
              <a:path extrusionOk="0" h="3894" w="3894">
                <a:moveTo>
                  <a:pt x="0" y="0"/>
                </a:moveTo>
                <a:lnTo>
                  <a:pt x="0" y="3894"/>
                </a:lnTo>
                <a:lnTo>
                  <a:pt x="3894" y="3894"/>
                </a:lnTo>
                <a:lnTo>
                  <a:pt x="3894" y="3894"/>
                </a:lnTo>
                <a:lnTo>
                  <a:pt x="3794" y="3894"/>
                </a:lnTo>
                <a:lnTo>
                  <a:pt x="3694" y="3890"/>
                </a:lnTo>
                <a:lnTo>
                  <a:pt x="3594" y="3884"/>
                </a:lnTo>
                <a:lnTo>
                  <a:pt x="3496" y="3874"/>
                </a:lnTo>
                <a:lnTo>
                  <a:pt x="3398" y="3864"/>
                </a:lnTo>
                <a:lnTo>
                  <a:pt x="3302" y="3850"/>
                </a:lnTo>
                <a:lnTo>
                  <a:pt x="3206" y="3834"/>
                </a:lnTo>
                <a:lnTo>
                  <a:pt x="3110" y="3816"/>
                </a:lnTo>
                <a:lnTo>
                  <a:pt x="3016" y="3794"/>
                </a:lnTo>
                <a:lnTo>
                  <a:pt x="2922" y="3772"/>
                </a:lnTo>
                <a:lnTo>
                  <a:pt x="2828" y="3746"/>
                </a:lnTo>
                <a:lnTo>
                  <a:pt x="2736" y="3720"/>
                </a:lnTo>
                <a:lnTo>
                  <a:pt x="2646" y="3690"/>
                </a:lnTo>
                <a:lnTo>
                  <a:pt x="2556" y="3658"/>
                </a:lnTo>
                <a:lnTo>
                  <a:pt x="2466" y="3624"/>
                </a:lnTo>
                <a:lnTo>
                  <a:pt x="2378" y="3588"/>
                </a:lnTo>
                <a:lnTo>
                  <a:pt x="2292" y="3550"/>
                </a:lnTo>
                <a:lnTo>
                  <a:pt x="2206" y="3510"/>
                </a:lnTo>
                <a:lnTo>
                  <a:pt x="2122" y="3468"/>
                </a:lnTo>
                <a:lnTo>
                  <a:pt x="2038" y="3424"/>
                </a:lnTo>
                <a:lnTo>
                  <a:pt x="1956" y="3378"/>
                </a:lnTo>
                <a:lnTo>
                  <a:pt x="1876" y="3330"/>
                </a:lnTo>
                <a:lnTo>
                  <a:pt x="1796" y="3282"/>
                </a:lnTo>
                <a:lnTo>
                  <a:pt x="1718" y="3230"/>
                </a:lnTo>
                <a:lnTo>
                  <a:pt x="1640" y="3176"/>
                </a:lnTo>
                <a:lnTo>
                  <a:pt x="1564" y="3122"/>
                </a:lnTo>
                <a:lnTo>
                  <a:pt x="1490" y="3064"/>
                </a:lnTo>
                <a:lnTo>
                  <a:pt x="1418" y="3006"/>
                </a:lnTo>
                <a:lnTo>
                  <a:pt x="1346" y="2946"/>
                </a:lnTo>
                <a:lnTo>
                  <a:pt x="1276" y="2884"/>
                </a:lnTo>
                <a:lnTo>
                  <a:pt x="1208" y="2820"/>
                </a:lnTo>
                <a:lnTo>
                  <a:pt x="1142" y="2754"/>
                </a:lnTo>
                <a:lnTo>
                  <a:pt x="1076" y="2688"/>
                </a:lnTo>
                <a:lnTo>
                  <a:pt x="1012" y="2618"/>
                </a:lnTo>
                <a:lnTo>
                  <a:pt x="950" y="2550"/>
                </a:lnTo>
                <a:lnTo>
                  <a:pt x="890" y="2478"/>
                </a:lnTo>
                <a:lnTo>
                  <a:pt x="832" y="2404"/>
                </a:lnTo>
                <a:lnTo>
                  <a:pt x="774" y="2330"/>
                </a:lnTo>
                <a:lnTo>
                  <a:pt x="720" y="2254"/>
                </a:lnTo>
                <a:lnTo>
                  <a:pt x="666" y="2178"/>
                </a:lnTo>
                <a:lnTo>
                  <a:pt x="614" y="2100"/>
                </a:lnTo>
                <a:lnTo>
                  <a:pt x="564" y="2020"/>
                </a:lnTo>
                <a:lnTo>
                  <a:pt x="516" y="1940"/>
                </a:lnTo>
                <a:lnTo>
                  <a:pt x="470" y="1856"/>
                </a:lnTo>
                <a:lnTo>
                  <a:pt x="426" y="1774"/>
                </a:lnTo>
                <a:lnTo>
                  <a:pt x="384" y="1688"/>
                </a:lnTo>
                <a:lnTo>
                  <a:pt x="344" y="1604"/>
                </a:lnTo>
                <a:lnTo>
                  <a:pt x="306" y="1516"/>
                </a:lnTo>
                <a:lnTo>
                  <a:pt x="270" y="1428"/>
                </a:lnTo>
                <a:lnTo>
                  <a:pt x="238" y="1340"/>
                </a:lnTo>
                <a:lnTo>
                  <a:pt x="206" y="1250"/>
                </a:lnTo>
                <a:lnTo>
                  <a:pt x="176" y="1158"/>
                </a:lnTo>
                <a:lnTo>
                  <a:pt x="148" y="1066"/>
                </a:lnTo>
                <a:lnTo>
                  <a:pt x="124" y="974"/>
                </a:lnTo>
                <a:lnTo>
                  <a:pt x="100" y="880"/>
                </a:lnTo>
                <a:lnTo>
                  <a:pt x="80" y="786"/>
                </a:lnTo>
                <a:lnTo>
                  <a:pt x="62" y="690"/>
                </a:lnTo>
                <a:lnTo>
                  <a:pt x="46" y="594"/>
                </a:lnTo>
                <a:lnTo>
                  <a:pt x="32" y="496"/>
                </a:lnTo>
                <a:lnTo>
                  <a:pt x="20" y="398"/>
                </a:lnTo>
                <a:lnTo>
                  <a:pt x="12" y="300"/>
                </a:lnTo>
                <a:lnTo>
                  <a:pt x="6" y="202"/>
                </a:lnTo>
                <a:lnTo>
                  <a:pt x="2" y="102"/>
                </a:lnTo>
                <a:lnTo>
                  <a:pt x="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148"/>
          <p:cNvSpPr txBox="1"/>
          <p:nvPr/>
        </p:nvSpPr>
        <p:spPr>
          <a:xfrm>
            <a:off x="5249429" y="2514025"/>
            <a:ext cx="963600" cy="1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Alteryx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Anaplan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Dell Boomi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Sitecore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Acquia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Adobe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0" name="Google Shape;1730;p148"/>
          <p:cNvGrpSpPr/>
          <p:nvPr/>
        </p:nvGrpSpPr>
        <p:grpSpPr>
          <a:xfrm>
            <a:off x="409575" y="2437835"/>
            <a:ext cx="4273697" cy="1444958"/>
            <a:chOff x="4391120" y="2400839"/>
            <a:chExt cx="4273697" cy="1444958"/>
          </a:xfrm>
        </p:grpSpPr>
        <p:pic>
          <p:nvPicPr>
            <p:cNvPr id="1731" name="Google Shape;1731;p1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868210" y="2488606"/>
              <a:ext cx="1327592" cy="4878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1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442973" y="3355819"/>
              <a:ext cx="690034" cy="489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1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033533" y="3355819"/>
              <a:ext cx="866893" cy="462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148"/>
            <p:cNvPicPr preferRelativeResize="0"/>
            <p:nvPr/>
          </p:nvPicPr>
          <p:blipFill rotWithShape="1">
            <a:blip r:embed="rId6">
              <a:alphaModFix/>
            </a:blip>
            <a:srcRect b="11978" l="19577" r="19276" t="11103"/>
            <a:stretch/>
          </p:blipFill>
          <p:spPr>
            <a:xfrm>
              <a:off x="4391120" y="2488606"/>
              <a:ext cx="741887" cy="489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14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575991" y="2400839"/>
              <a:ext cx="1088826" cy="6345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36" name="Google Shape;1736;p148"/>
          <p:cNvPicPr preferRelativeResize="0"/>
          <p:nvPr/>
        </p:nvPicPr>
        <p:blipFill rotWithShape="1">
          <a:blip r:embed="rId8">
            <a:alphaModFix/>
          </a:blip>
          <a:srcRect b="28301" l="0" r="0" t="28501"/>
          <a:stretch/>
        </p:blipFill>
        <p:spPr>
          <a:xfrm>
            <a:off x="3333736" y="3456892"/>
            <a:ext cx="1611648" cy="39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37" name="Google Shape;1737;p148"/>
          <p:cNvSpPr txBox="1"/>
          <p:nvPr/>
        </p:nvSpPr>
        <p:spPr>
          <a:xfrm>
            <a:off x="6211350" y="2514025"/>
            <a:ext cx="963600" cy="15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Chef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Databricks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DataRobot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DocuSign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HashiCorp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Informatica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48"/>
          <p:cNvSpPr txBox="1"/>
          <p:nvPr/>
        </p:nvSpPr>
        <p:spPr>
          <a:xfrm>
            <a:off x="7173275" y="2514025"/>
            <a:ext cx="1903200" cy="18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Matillion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New Relic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nCino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Talend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Qlik</a:t>
            </a:r>
            <a:endParaRPr b="0" i="0" sz="105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Workday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Workplace by Facebook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3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49">
            <a:hlinkClick r:id="rId3"/>
          </p:cNvPr>
          <p:cNvSpPr/>
          <p:nvPr/>
        </p:nvSpPr>
        <p:spPr>
          <a:xfrm>
            <a:off x="3950473" y="2915728"/>
            <a:ext cx="908649" cy="32205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49"/>
          <p:cNvSpPr txBox="1"/>
          <p:nvPr/>
        </p:nvSpPr>
        <p:spPr>
          <a:xfrm>
            <a:off x="457200" y="0"/>
            <a:ext cx="41148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Drive rapid insights with a scalable, modern data warehouse built for the cloud</a:t>
            </a:r>
            <a:endParaRPr/>
          </a:p>
        </p:txBody>
      </p:sp>
      <p:pic>
        <p:nvPicPr>
          <p:cNvPr descr="A picture containing object&#10;&#10;Description automatically generated" id="1746" name="Google Shape;1746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4252" y="2228549"/>
            <a:ext cx="2901021" cy="68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p150"/>
          <p:cNvSpPr/>
          <p:nvPr/>
        </p:nvSpPr>
        <p:spPr>
          <a:xfrm>
            <a:off x="4577442" y="0"/>
            <a:ext cx="456655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3" name="Google Shape;1753;p150"/>
          <p:cNvSpPr/>
          <p:nvPr/>
        </p:nvSpPr>
        <p:spPr>
          <a:xfrm>
            <a:off x="6305179" y="2075049"/>
            <a:ext cx="1104692" cy="1007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78x</a:t>
            </a: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Year over year partnership growth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4" name="Google Shape;1754;p150"/>
          <p:cNvSpPr/>
          <p:nvPr/>
        </p:nvSpPr>
        <p:spPr>
          <a:xfrm>
            <a:off x="4951641" y="2075049"/>
            <a:ext cx="1128394" cy="1007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200+</a:t>
            </a: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Snowflake certified 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50"/>
          <p:cNvSpPr txBox="1"/>
          <p:nvPr/>
        </p:nvSpPr>
        <p:spPr>
          <a:xfrm>
            <a:off x="457200" y="1003872"/>
            <a:ext cx="3337191" cy="1421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640"/>
              <a:buFont typeface="Arial"/>
              <a:buNone/>
            </a:pPr>
            <a:r>
              <a:rPr b="1" i="0" lang="en" sz="2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Drive rapid insights with a scalable modern data analytics solution in the cloud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6" name="Google Shape;1756;p150"/>
          <p:cNvSpPr/>
          <p:nvPr/>
        </p:nvSpPr>
        <p:spPr>
          <a:xfrm>
            <a:off x="5019448" y="3348464"/>
            <a:ext cx="251302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57" name="Google Shape;1757;p150"/>
          <p:cNvCxnSpPr/>
          <p:nvPr/>
        </p:nvCxnSpPr>
        <p:spPr>
          <a:xfrm>
            <a:off x="5014368" y="3561625"/>
            <a:ext cx="3738079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8" name="Google Shape;1758;p150"/>
          <p:cNvSpPr/>
          <p:nvPr/>
        </p:nvSpPr>
        <p:spPr>
          <a:xfrm>
            <a:off x="5014368" y="3250813"/>
            <a:ext cx="3738079" cy="261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1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we 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59" name="Google Shape;1759;p150"/>
          <p:cNvGrpSpPr/>
          <p:nvPr/>
        </p:nvGrpSpPr>
        <p:grpSpPr>
          <a:xfrm>
            <a:off x="457201" y="4531501"/>
            <a:ext cx="670559" cy="173848"/>
            <a:chOff x="4724400" y="3073400"/>
            <a:chExt cx="2743200" cy="711200"/>
          </a:xfrm>
        </p:grpSpPr>
        <p:sp>
          <p:nvSpPr>
            <p:cNvPr id="1760" name="Google Shape;1760;p150"/>
            <p:cNvSpPr/>
            <p:nvPr/>
          </p:nvSpPr>
          <p:spPr>
            <a:xfrm>
              <a:off x="5222875" y="3073400"/>
              <a:ext cx="133350" cy="698500"/>
            </a:xfrm>
            <a:custGeom>
              <a:rect b="b" l="l" r="r" t="t"/>
              <a:pathLst>
                <a:path extrusionOk="0" h="440" w="84">
                  <a:moveTo>
                    <a:pt x="0" y="406"/>
                  </a:moveTo>
                  <a:lnTo>
                    <a:pt x="0" y="406"/>
                  </a:lnTo>
                  <a:lnTo>
                    <a:pt x="0" y="412"/>
                  </a:lnTo>
                  <a:lnTo>
                    <a:pt x="2" y="418"/>
                  </a:lnTo>
                  <a:lnTo>
                    <a:pt x="6" y="424"/>
                  </a:lnTo>
                  <a:lnTo>
                    <a:pt x="10" y="430"/>
                  </a:lnTo>
                  <a:lnTo>
                    <a:pt x="14" y="434"/>
                  </a:lnTo>
                  <a:lnTo>
                    <a:pt x="20" y="438"/>
                  </a:lnTo>
                  <a:lnTo>
                    <a:pt x="28" y="440"/>
                  </a:lnTo>
                  <a:lnTo>
                    <a:pt x="34" y="440"/>
                  </a:lnTo>
                  <a:lnTo>
                    <a:pt x="84" y="440"/>
                  </a:lnTo>
                  <a:lnTo>
                    <a:pt x="84" y="0"/>
                  </a:lnTo>
                  <a:lnTo>
                    <a:pt x="0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150"/>
            <p:cNvSpPr/>
            <p:nvPr/>
          </p:nvSpPr>
          <p:spPr>
            <a:xfrm>
              <a:off x="5378450" y="3257550"/>
              <a:ext cx="523875" cy="527050"/>
            </a:xfrm>
            <a:custGeom>
              <a:rect b="b" l="l" r="r" t="t"/>
              <a:pathLst>
                <a:path extrusionOk="0" h="332" w="330">
                  <a:moveTo>
                    <a:pt x="248" y="42"/>
                  </a:moveTo>
                  <a:lnTo>
                    <a:pt x="248" y="42"/>
                  </a:lnTo>
                  <a:lnTo>
                    <a:pt x="240" y="34"/>
                  </a:lnTo>
                  <a:lnTo>
                    <a:pt x="230" y="26"/>
                  </a:lnTo>
                  <a:lnTo>
                    <a:pt x="220" y="18"/>
                  </a:lnTo>
                  <a:lnTo>
                    <a:pt x="208" y="12"/>
                  </a:lnTo>
                  <a:lnTo>
                    <a:pt x="196" y="6"/>
                  </a:lnTo>
                  <a:lnTo>
                    <a:pt x="184" y="2"/>
                  </a:lnTo>
                  <a:lnTo>
                    <a:pt x="168" y="0"/>
                  </a:lnTo>
                  <a:lnTo>
                    <a:pt x="154" y="0"/>
                  </a:lnTo>
                  <a:lnTo>
                    <a:pt x="154" y="0"/>
                  </a:lnTo>
                  <a:lnTo>
                    <a:pt x="138" y="0"/>
                  </a:lnTo>
                  <a:lnTo>
                    <a:pt x="122" y="2"/>
                  </a:lnTo>
                  <a:lnTo>
                    <a:pt x="106" y="6"/>
                  </a:lnTo>
                  <a:lnTo>
                    <a:pt x="92" y="12"/>
                  </a:lnTo>
                  <a:lnTo>
                    <a:pt x="80" y="18"/>
                  </a:lnTo>
                  <a:lnTo>
                    <a:pt x="66" y="28"/>
                  </a:lnTo>
                  <a:lnTo>
                    <a:pt x="54" y="36"/>
                  </a:lnTo>
                  <a:lnTo>
                    <a:pt x="44" y="48"/>
                  </a:lnTo>
                  <a:lnTo>
                    <a:pt x="34" y="58"/>
                  </a:lnTo>
                  <a:lnTo>
                    <a:pt x="26" y="72"/>
                  </a:lnTo>
                  <a:lnTo>
                    <a:pt x="18" y="86"/>
                  </a:lnTo>
                  <a:lnTo>
                    <a:pt x="12" y="100"/>
                  </a:lnTo>
                  <a:lnTo>
                    <a:pt x="6" y="116"/>
                  </a:lnTo>
                  <a:lnTo>
                    <a:pt x="4" y="132"/>
                  </a:lnTo>
                  <a:lnTo>
                    <a:pt x="0" y="14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4" y="200"/>
                  </a:lnTo>
                  <a:lnTo>
                    <a:pt x="6" y="216"/>
                  </a:lnTo>
                  <a:lnTo>
                    <a:pt x="12" y="232"/>
                  </a:lnTo>
                  <a:lnTo>
                    <a:pt x="18" y="246"/>
                  </a:lnTo>
                  <a:lnTo>
                    <a:pt x="26" y="260"/>
                  </a:lnTo>
                  <a:lnTo>
                    <a:pt x="34" y="272"/>
                  </a:lnTo>
                  <a:lnTo>
                    <a:pt x="44" y="284"/>
                  </a:lnTo>
                  <a:lnTo>
                    <a:pt x="54" y="294"/>
                  </a:lnTo>
                  <a:lnTo>
                    <a:pt x="66" y="304"/>
                  </a:lnTo>
                  <a:lnTo>
                    <a:pt x="80" y="312"/>
                  </a:lnTo>
                  <a:lnTo>
                    <a:pt x="92" y="320"/>
                  </a:lnTo>
                  <a:lnTo>
                    <a:pt x="106" y="324"/>
                  </a:lnTo>
                  <a:lnTo>
                    <a:pt x="122" y="328"/>
                  </a:lnTo>
                  <a:lnTo>
                    <a:pt x="138" y="332"/>
                  </a:lnTo>
                  <a:lnTo>
                    <a:pt x="154" y="332"/>
                  </a:lnTo>
                  <a:lnTo>
                    <a:pt x="154" y="332"/>
                  </a:lnTo>
                  <a:lnTo>
                    <a:pt x="168" y="332"/>
                  </a:lnTo>
                  <a:lnTo>
                    <a:pt x="184" y="328"/>
                  </a:lnTo>
                  <a:lnTo>
                    <a:pt x="196" y="324"/>
                  </a:lnTo>
                  <a:lnTo>
                    <a:pt x="208" y="320"/>
                  </a:lnTo>
                  <a:lnTo>
                    <a:pt x="220" y="314"/>
                  </a:lnTo>
                  <a:lnTo>
                    <a:pt x="230" y="306"/>
                  </a:lnTo>
                  <a:lnTo>
                    <a:pt x="240" y="298"/>
                  </a:lnTo>
                  <a:lnTo>
                    <a:pt x="248" y="288"/>
                  </a:lnTo>
                  <a:lnTo>
                    <a:pt x="248" y="290"/>
                  </a:lnTo>
                  <a:lnTo>
                    <a:pt x="248" y="290"/>
                  </a:lnTo>
                  <a:lnTo>
                    <a:pt x="248" y="296"/>
                  </a:lnTo>
                  <a:lnTo>
                    <a:pt x="250" y="302"/>
                  </a:lnTo>
                  <a:lnTo>
                    <a:pt x="254" y="308"/>
                  </a:lnTo>
                  <a:lnTo>
                    <a:pt x="258" y="314"/>
                  </a:lnTo>
                  <a:lnTo>
                    <a:pt x="262" y="318"/>
                  </a:lnTo>
                  <a:lnTo>
                    <a:pt x="268" y="322"/>
                  </a:lnTo>
                  <a:lnTo>
                    <a:pt x="276" y="324"/>
                  </a:lnTo>
                  <a:lnTo>
                    <a:pt x="282" y="324"/>
                  </a:lnTo>
                  <a:lnTo>
                    <a:pt x="330" y="324"/>
                  </a:lnTo>
                  <a:lnTo>
                    <a:pt x="330" y="8"/>
                  </a:lnTo>
                  <a:lnTo>
                    <a:pt x="248" y="8"/>
                  </a:lnTo>
                  <a:lnTo>
                    <a:pt x="248" y="42"/>
                  </a:lnTo>
                  <a:close/>
                  <a:moveTo>
                    <a:pt x="168" y="252"/>
                  </a:moveTo>
                  <a:lnTo>
                    <a:pt x="168" y="252"/>
                  </a:lnTo>
                  <a:lnTo>
                    <a:pt x="150" y="250"/>
                  </a:lnTo>
                  <a:lnTo>
                    <a:pt x="134" y="246"/>
                  </a:lnTo>
                  <a:lnTo>
                    <a:pt x="122" y="238"/>
                  </a:lnTo>
                  <a:lnTo>
                    <a:pt x="110" y="228"/>
                  </a:lnTo>
                  <a:lnTo>
                    <a:pt x="100" y="214"/>
                  </a:lnTo>
                  <a:lnTo>
                    <a:pt x="92" y="200"/>
                  </a:lnTo>
                  <a:lnTo>
                    <a:pt x="88" y="184"/>
                  </a:lnTo>
                  <a:lnTo>
                    <a:pt x="88" y="166"/>
                  </a:lnTo>
                  <a:lnTo>
                    <a:pt x="88" y="166"/>
                  </a:lnTo>
                  <a:lnTo>
                    <a:pt x="88" y="148"/>
                  </a:lnTo>
                  <a:lnTo>
                    <a:pt x="92" y="132"/>
                  </a:lnTo>
                  <a:lnTo>
                    <a:pt x="100" y="116"/>
                  </a:lnTo>
                  <a:lnTo>
                    <a:pt x="110" y="104"/>
                  </a:lnTo>
                  <a:lnTo>
                    <a:pt x="122" y="94"/>
                  </a:lnTo>
                  <a:lnTo>
                    <a:pt x="134" y="86"/>
                  </a:lnTo>
                  <a:lnTo>
                    <a:pt x="150" y="80"/>
                  </a:lnTo>
                  <a:lnTo>
                    <a:pt x="168" y="78"/>
                  </a:lnTo>
                  <a:lnTo>
                    <a:pt x="168" y="78"/>
                  </a:lnTo>
                  <a:lnTo>
                    <a:pt x="186" y="80"/>
                  </a:lnTo>
                  <a:lnTo>
                    <a:pt x="202" y="86"/>
                  </a:lnTo>
                  <a:lnTo>
                    <a:pt x="216" y="94"/>
                  </a:lnTo>
                  <a:lnTo>
                    <a:pt x="228" y="104"/>
                  </a:lnTo>
                  <a:lnTo>
                    <a:pt x="238" y="116"/>
                  </a:lnTo>
                  <a:lnTo>
                    <a:pt x="244" y="132"/>
                  </a:lnTo>
                  <a:lnTo>
                    <a:pt x="248" y="148"/>
                  </a:lnTo>
                  <a:lnTo>
                    <a:pt x="250" y="166"/>
                  </a:lnTo>
                  <a:lnTo>
                    <a:pt x="250" y="166"/>
                  </a:lnTo>
                  <a:lnTo>
                    <a:pt x="248" y="184"/>
                  </a:lnTo>
                  <a:lnTo>
                    <a:pt x="244" y="200"/>
                  </a:lnTo>
                  <a:lnTo>
                    <a:pt x="238" y="216"/>
                  </a:lnTo>
                  <a:lnTo>
                    <a:pt x="228" y="228"/>
                  </a:lnTo>
                  <a:lnTo>
                    <a:pt x="216" y="238"/>
                  </a:lnTo>
                  <a:lnTo>
                    <a:pt x="202" y="246"/>
                  </a:lnTo>
                  <a:lnTo>
                    <a:pt x="186" y="252"/>
                  </a:lnTo>
                  <a:lnTo>
                    <a:pt x="168" y="252"/>
                  </a:lnTo>
                  <a:lnTo>
                    <a:pt x="168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150"/>
            <p:cNvSpPr/>
            <p:nvPr/>
          </p:nvSpPr>
          <p:spPr>
            <a:xfrm>
              <a:off x="5937250" y="3073400"/>
              <a:ext cx="136525" cy="698500"/>
            </a:xfrm>
            <a:custGeom>
              <a:rect b="b" l="l" r="r" t="t"/>
              <a:pathLst>
                <a:path extrusionOk="0" h="440" w="86">
                  <a:moveTo>
                    <a:pt x="0" y="406"/>
                  </a:moveTo>
                  <a:lnTo>
                    <a:pt x="0" y="406"/>
                  </a:lnTo>
                  <a:lnTo>
                    <a:pt x="2" y="412"/>
                  </a:lnTo>
                  <a:lnTo>
                    <a:pt x="4" y="418"/>
                  </a:lnTo>
                  <a:lnTo>
                    <a:pt x="6" y="424"/>
                  </a:lnTo>
                  <a:lnTo>
                    <a:pt x="12" y="430"/>
                  </a:lnTo>
                  <a:lnTo>
                    <a:pt x="16" y="434"/>
                  </a:lnTo>
                  <a:lnTo>
                    <a:pt x="22" y="438"/>
                  </a:lnTo>
                  <a:lnTo>
                    <a:pt x="28" y="440"/>
                  </a:lnTo>
                  <a:lnTo>
                    <a:pt x="36" y="440"/>
                  </a:lnTo>
                  <a:lnTo>
                    <a:pt x="86" y="440"/>
                  </a:lnTo>
                  <a:lnTo>
                    <a:pt x="86" y="0"/>
                  </a:lnTo>
                  <a:lnTo>
                    <a:pt x="0" y="0"/>
                  </a:lnTo>
                  <a:lnTo>
                    <a:pt x="0" y="4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150"/>
            <p:cNvSpPr/>
            <p:nvPr/>
          </p:nvSpPr>
          <p:spPr>
            <a:xfrm>
              <a:off x="6096000" y="3257550"/>
              <a:ext cx="539750" cy="527050"/>
            </a:xfrm>
            <a:custGeom>
              <a:rect b="b" l="l" r="r" t="t"/>
              <a:pathLst>
                <a:path extrusionOk="0" h="332" w="340">
                  <a:moveTo>
                    <a:pt x="170" y="0"/>
                  </a:moveTo>
                  <a:lnTo>
                    <a:pt x="170" y="0"/>
                  </a:lnTo>
                  <a:lnTo>
                    <a:pt x="152" y="0"/>
                  </a:lnTo>
                  <a:lnTo>
                    <a:pt x="134" y="2"/>
                  </a:lnTo>
                  <a:lnTo>
                    <a:pt x="118" y="6"/>
                  </a:lnTo>
                  <a:lnTo>
                    <a:pt x="102" y="12"/>
                  </a:lnTo>
                  <a:lnTo>
                    <a:pt x="86" y="18"/>
                  </a:lnTo>
                  <a:lnTo>
                    <a:pt x="72" y="26"/>
                  </a:lnTo>
                  <a:lnTo>
                    <a:pt x="60" y="36"/>
                  </a:lnTo>
                  <a:lnTo>
                    <a:pt x="48" y="46"/>
                  </a:lnTo>
                  <a:lnTo>
                    <a:pt x="38" y="58"/>
                  </a:lnTo>
                  <a:lnTo>
                    <a:pt x="28" y="72"/>
                  </a:lnTo>
                  <a:lnTo>
                    <a:pt x="20" y="84"/>
                  </a:lnTo>
                  <a:lnTo>
                    <a:pt x="12" y="100"/>
                  </a:lnTo>
                  <a:lnTo>
                    <a:pt x="6" y="116"/>
                  </a:lnTo>
                  <a:lnTo>
                    <a:pt x="2" y="132"/>
                  </a:lnTo>
                  <a:lnTo>
                    <a:pt x="0" y="148"/>
                  </a:lnTo>
                  <a:lnTo>
                    <a:pt x="0" y="166"/>
                  </a:lnTo>
                  <a:lnTo>
                    <a:pt x="0" y="166"/>
                  </a:lnTo>
                  <a:lnTo>
                    <a:pt x="0" y="184"/>
                  </a:lnTo>
                  <a:lnTo>
                    <a:pt x="2" y="200"/>
                  </a:lnTo>
                  <a:lnTo>
                    <a:pt x="6" y="216"/>
                  </a:lnTo>
                  <a:lnTo>
                    <a:pt x="12" y="232"/>
                  </a:lnTo>
                  <a:lnTo>
                    <a:pt x="20" y="246"/>
                  </a:lnTo>
                  <a:lnTo>
                    <a:pt x="28" y="260"/>
                  </a:lnTo>
                  <a:lnTo>
                    <a:pt x="38" y="272"/>
                  </a:lnTo>
                  <a:lnTo>
                    <a:pt x="48" y="284"/>
                  </a:lnTo>
                  <a:lnTo>
                    <a:pt x="60" y="296"/>
                  </a:lnTo>
                  <a:lnTo>
                    <a:pt x="72" y="304"/>
                  </a:lnTo>
                  <a:lnTo>
                    <a:pt x="86" y="312"/>
                  </a:lnTo>
                  <a:lnTo>
                    <a:pt x="102" y="320"/>
                  </a:lnTo>
                  <a:lnTo>
                    <a:pt x="118" y="324"/>
                  </a:lnTo>
                  <a:lnTo>
                    <a:pt x="134" y="328"/>
                  </a:lnTo>
                  <a:lnTo>
                    <a:pt x="152" y="332"/>
                  </a:lnTo>
                  <a:lnTo>
                    <a:pt x="170" y="332"/>
                  </a:lnTo>
                  <a:lnTo>
                    <a:pt x="170" y="332"/>
                  </a:lnTo>
                  <a:lnTo>
                    <a:pt x="188" y="332"/>
                  </a:lnTo>
                  <a:lnTo>
                    <a:pt x="206" y="328"/>
                  </a:lnTo>
                  <a:lnTo>
                    <a:pt x="222" y="324"/>
                  </a:lnTo>
                  <a:lnTo>
                    <a:pt x="238" y="320"/>
                  </a:lnTo>
                  <a:lnTo>
                    <a:pt x="254" y="312"/>
                  </a:lnTo>
                  <a:lnTo>
                    <a:pt x="268" y="304"/>
                  </a:lnTo>
                  <a:lnTo>
                    <a:pt x="280" y="296"/>
                  </a:lnTo>
                  <a:lnTo>
                    <a:pt x="292" y="284"/>
                  </a:lnTo>
                  <a:lnTo>
                    <a:pt x="304" y="272"/>
                  </a:lnTo>
                  <a:lnTo>
                    <a:pt x="312" y="260"/>
                  </a:lnTo>
                  <a:lnTo>
                    <a:pt x="322" y="246"/>
                  </a:lnTo>
                  <a:lnTo>
                    <a:pt x="328" y="232"/>
                  </a:lnTo>
                  <a:lnTo>
                    <a:pt x="334" y="216"/>
                  </a:lnTo>
                  <a:lnTo>
                    <a:pt x="338" y="200"/>
                  </a:lnTo>
                  <a:lnTo>
                    <a:pt x="340" y="184"/>
                  </a:lnTo>
                  <a:lnTo>
                    <a:pt x="340" y="166"/>
                  </a:lnTo>
                  <a:lnTo>
                    <a:pt x="340" y="166"/>
                  </a:lnTo>
                  <a:lnTo>
                    <a:pt x="340" y="148"/>
                  </a:lnTo>
                  <a:lnTo>
                    <a:pt x="338" y="132"/>
                  </a:lnTo>
                  <a:lnTo>
                    <a:pt x="334" y="116"/>
                  </a:lnTo>
                  <a:lnTo>
                    <a:pt x="328" y="100"/>
                  </a:lnTo>
                  <a:lnTo>
                    <a:pt x="322" y="84"/>
                  </a:lnTo>
                  <a:lnTo>
                    <a:pt x="312" y="72"/>
                  </a:lnTo>
                  <a:lnTo>
                    <a:pt x="304" y="58"/>
                  </a:lnTo>
                  <a:lnTo>
                    <a:pt x="292" y="46"/>
                  </a:lnTo>
                  <a:lnTo>
                    <a:pt x="280" y="36"/>
                  </a:lnTo>
                  <a:lnTo>
                    <a:pt x="268" y="26"/>
                  </a:lnTo>
                  <a:lnTo>
                    <a:pt x="254" y="18"/>
                  </a:lnTo>
                  <a:lnTo>
                    <a:pt x="238" y="12"/>
                  </a:lnTo>
                  <a:lnTo>
                    <a:pt x="222" y="6"/>
                  </a:lnTo>
                  <a:lnTo>
                    <a:pt x="206" y="2"/>
                  </a:lnTo>
                  <a:lnTo>
                    <a:pt x="188" y="0"/>
                  </a:lnTo>
                  <a:lnTo>
                    <a:pt x="170" y="0"/>
                  </a:lnTo>
                  <a:lnTo>
                    <a:pt x="170" y="0"/>
                  </a:lnTo>
                  <a:close/>
                  <a:moveTo>
                    <a:pt x="170" y="252"/>
                  </a:moveTo>
                  <a:lnTo>
                    <a:pt x="170" y="252"/>
                  </a:lnTo>
                  <a:lnTo>
                    <a:pt x="152" y="252"/>
                  </a:lnTo>
                  <a:lnTo>
                    <a:pt x="136" y="246"/>
                  </a:lnTo>
                  <a:lnTo>
                    <a:pt x="122" y="238"/>
                  </a:lnTo>
                  <a:lnTo>
                    <a:pt x="110" y="228"/>
                  </a:lnTo>
                  <a:lnTo>
                    <a:pt x="100" y="216"/>
                  </a:lnTo>
                  <a:lnTo>
                    <a:pt x="92" y="200"/>
                  </a:lnTo>
                  <a:lnTo>
                    <a:pt x="88" y="184"/>
                  </a:lnTo>
                  <a:lnTo>
                    <a:pt x="86" y="166"/>
                  </a:lnTo>
                  <a:lnTo>
                    <a:pt x="86" y="166"/>
                  </a:lnTo>
                  <a:lnTo>
                    <a:pt x="88" y="148"/>
                  </a:lnTo>
                  <a:lnTo>
                    <a:pt x="92" y="130"/>
                  </a:lnTo>
                  <a:lnTo>
                    <a:pt x="100" y="116"/>
                  </a:lnTo>
                  <a:lnTo>
                    <a:pt x="110" y="102"/>
                  </a:lnTo>
                  <a:lnTo>
                    <a:pt x="122" y="92"/>
                  </a:lnTo>
                  <a:lnTo>
                    <a:pt x="136" y="86"/>
                  </a:lnTo>
                  <a:lnTo>
                    <a:pt x="152" y="80"/>
                  </a:lnTo>
                  <a:lnTo>
                    <a:pt x="170" y="78"/>
                  </a:lnTo>
                  <a:lnTo>
                    <a:pt x="170" y="78"/>
                  </a:lnTo>
                  <a:lnTo>
                    <a:pt x="188" y="80"/>
                  </a:lnTo>
                  <a:lnTo>
                    <a:pt x="204" y="86"/>
                  </a:lnTo>
                  <a:lnTo>
                    <a:pt x="218" y="92"/>
                  </a:lnTo>
                  <a:lnTo>
                    <a:pt x="230" y="102"/>
                  </a:lnTo>
                  <a:lnTo>
                    <a:pt x="240" y="116"/>
                  </a:lnTo>
                  <a:lnTo>
                    <a:pt x="248" y="130"/>
                  </a:lnTo>
                  <a:lnTo>
                    <a:pt x="252" y="148"/>
                  </a:lnTo>
                  <a:lnTo>
                    <a:pt x="254" y="166"/>
                  </a:lnTo>
                  <a:lnTo>
                    <a:pt x="254" y="166"/>
                  </a:lnTo>
                  <a:lnTo>
                    <a:pt x="252" y="184"/>
                  </a:lnTo>
                  <a:lnTo>
                    <a:pt x="248" y="200"/>
                  </a:lnTo>
                  <a:lnTo>
                    <a:pt x="240" y="216"/>
                  </a:lnTo>
                  <a:lnTo>
                    <a:pt x="230" y="228"/>
                  </a:lnTo>
                  <a:lnTo>
                    <a:pt x="218" y="238"/>
                  </a:lnTo>
                  <a:lnTo>
                    <a:pt x="204" y="246"/>
                  </a:lnTo>
                  <a:lnTo>
                    <a:pt x="188" y="252"/>
                  </a:lnTo>
                  <a:lnTo>
                    <a:pt x="170" y="252"/>
                  </a:lnTo>
                  <a:lnTo>
                    <a:pt x="170" y="2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150"/>
            <p:cNvSpPr/>
            <p:nvPr/>
          </p:nvSpPr>
          <p:spPr>
            <a:xfrm>
              <a:off x="6654800" y="3257550"/>
              <a:ext cx="812800" cy="514350"/>
            </a:xfrm>
            <a:custGeom>
              <a:rect b="b" l="l" r="r" t="t"/>
              <a:pathLst>
                <a:path extrusionOk="0" h="324" w="512">
                  <a:moveTo>
                    <a:pt x="388" y="0"/>
                  </a:moveTo>
                  <a:lnTo>
                    <a:pt x="388" y="0"/>
                  </a:lnTo>
                  <a:lnTo>
                    <a:pt x="372" y="0"/>
                  </a:lnTo>
                  <a:lnTo>
                    <a:pt x="356" y="2"/>
                  </a:lnTo>
                  <a:lnTo>
                    <a:pt x="342" y="6"/>
                  </a:lnTo>
                  <a:lnTo>
                    <a:pt x="328" y="12"/>
                  </a:lnTo>
                  <a:lnTo>
                    <a:pt x="314" y="18"/>
                  </a:lnTo>
                  <a:lnTo>
                    <a:pt x="302" y="28"/>
                  </a:lnTo>
                  <a:lnTo>
                    <a:pt x="290" y="40"/>
                  </a:lnTo>
                  <a:lnTo>
                    <a:pt x="280" y="54"/>
                  </a:lnTo>
                  <a:lnTo>
                    <a:pt x="280" y="54"/>
                  </a:lnTo>
                  <a:lnTo>
                    <a:pt x="272" y="42"/>
                  </a:lnTo>
                  <a:lnTo>
                    <a:pt x="262" y="30"/>
                  </a:lnTo>
                  <a:lnTo>
                    <a:pt x="250" y="22"/>
                  </a:lnTo>
                  <a:lnTo>
                    <a:pt x="238" y="14"/>
                  </a:lnTo>
                  <a:lnTo>
                    <a:pt x="224" y="8"/>
                  </a:lnTo>
                  <a:lnTo>
                    <a:pt x="208" y="4"/>
                  </a:lnTo>
                  <a:lnTo>
                    <a:pt x="192" y="0"/>
                  </a:lnTo>
                  <a:lnTo>
                    <a:pt x="176" y="0"/>
                  </a:lnTo>
                  <a:lnTo>
                    <a:pt x="176" y="0"/>
                  </a:lnTo>
                  <a:lnTo>
                    <a:pt x="162" y="0"/>
                  </a:lnTo>
                  <a:lnTo>
                    <a:pt x="150" y="2"/>
                  </a:lnTo>
                  <a:lnTo>
                    <a:pt x="136" y="6"/>
                  </a:lnTo>
                  <a:lnTo>
                    <a:pt x="124" y="10"/>
                  </a:lnTo>
                  <a:lnTo>
                    <a:pt x="114" y="16"/>
                  </a:lnTo>
                  <a:lnTo>
                    <a:pt x="102" y="24"/>
                  </a:lnTo>
                  <a:lnTo>
                    <a:pt x="92" y="34"/>
                  </a:lnTo>
                  <a:lnTo>
                    <a:pt x="84" y="46"/>
                  </a:lnTo>
                  <a:lnTo>
                    <a:pt x="84" y="8"/>
                  </a:lnTo>
                  <a:lnTo>
                    <a:pt x="0" y="8"/>
                  </a:lnTo>
                  <a:lnTo>
                    <a:pt x="0" y="290"/>
                  </a:lnTo>
                  <a:lnTo>
                    <a:pt x="0" y="290"/>
                  </a:lnTo>
                  <a:lnTo>
                    <a:pt x="2" y="296"/>
                  </a:lnTo>
                  <a:lnTo>
                    <a:pt x="4" y="302"/>
                  </a:lnTo>
                  <a:lnTo>
                    <a:pt x="6" y="308"/>
                  </a:lnTo>
                  <a:lnTo>
                    <a:pt x="10" y="314"/>
                  </a:lnTo>
                  <a:lnTo>
                    <a:pt x="16" y="318"/>
                  </a:lnTo>
                  <a:lnTo>
                    <a:pt x="22" y="322"/>
                  </a:lnTo>
                  <a:lnTo>
                    <a:pt x="28" y="324"/>
                  </a:lnTo>
                  <a:lnTo>
                    <a:pt x="34" y="324"/>
                  </a:lnTo>
                  <a:lnTo>
                    <a:pt x="86" y="324"/>
                  </a:lnTo>
                  <a:lnTo>
                    <a:pt x="86" y="150"/>
                  </a:lnTo>
                  <a:lnTo>
                    <a:pt x="86" y="150"/>
                  </a:lnTo>
                  <a:lnTo>
                    <a:pt x="86" y="134"/>
                  </a:lnTo>
                  <a:lnTo>
                    <a:pt x="90" y="120"/>
                  </a:lnTo>
                  <a:lnTo>
                    <a:pt x="96" y="108"/>
                  </a:lnTo>
                  <a:lnTo>
                    <a:pt x="106" y="98"/>
                  </a:lnTo>
                  <a:lnTo>
                    <a:pt x="116" y="90"/>
                  </a:lnTo>
                  <a:lnTo>
                    <a:pt x="126" y="84"/>
                  </a:lnTo>
                  <a:lnTo>
                    <a:pt x="138" y="80"/>
                  </a:lnTo>
                  <a:lnTo>
                    <a:pt x="152" y="80"/>
                  </a:lnTo>
                  <a:lnTo>
                    <a:pt x="152" y="80"/>
                  </a:lnTo>
                  <a:lnTo>
                    <a:pt x="166" y="80"/>
                  </a:lnTo>
                  <a:lnTo>
                    <a:pt x="178" y="84"/>
                  </a:lnTo>
                  <a:lnTo>
                    <a:pt x="188" y="90"/>
                  </a:lnTo>
                  <a:lnTo>
                    <a:pt x="198" y="98"/>
                  </a:lnTo>
                  <a:lnTo>
                    <a:pt x="204" y="108"/>
                  </a:lnTo>
                  <a:lnTo>
                    <a:pt x="210" y="120"/>
                  </a:lnTo>
                  <a:lnTo>
                    <a:pt x="212" y="134"/>
                  </a:lnTo>
                  <a:lnTo>
                    <a:pt x="214" y="150"/>
                  </a:lnTo>
                  <a:lnTo>
                    <a:pt x="214" y="290"/>
                  </a:lnTo>
                  <a:lnTo>
                    <a:pt x="214" y="290"/>
                  </a:lnTo>
                  <a:lnTo>
                    <a:pt x="214" y="296"/>
                  </a:lnTo>
                  <a:lnTo>
                    <a:pt x="216" y="302"/>
                  </a:lnTo>
                  <a:lnTo>
                    <a:pt x="220" y="308"/>
                  </a:lnTo>
                  <a:lnTo>
                    <a:pt x="224" y="314"/>
                  </a:lnTo>
                  <a:lnTo>
                    <a:pt x="230" y="318"/>
                  </a:lnTo>
                  <a:lnTo>
                    <a:pt x="234" y="322"/>
                  </a:lnTo>
                  <a:lnTo>
                    <a:pt x="242" y="324"/>
                  </a:lnTo>
                  <a:lnTo>
                    <a:pt x="248" y="324"/>
                  </a:lnTo>
                  <a:lnTo>
                    <a:pt x="298" y="324"/>
                  </a:lnTo>
                  <a:lnTo>
                    <a:pt x="298" y="150"/>
                  </a:lnTo>
                  <a:lnTo>
                    <a:pt x="298" y="150"/>
                  </a:lnTo>
                  <a:lnTo>
                    <a:pt x="300" y="134"/>
                  </a:lnTo>
                  <a:lnTo>
                    <a:pt x="304" y="120"/>
                  </a:lnTo>
                  <a:lnTo>
                    <a:pt x="310" y="108"/>
                  </a:lnTo>
                  <a:lnTo>
                    <a:pt x="318" y="98"/>
                  </a:lnTo>
                  <a:lnTo>
                    <a:pt x="328" y="90"/>
                  </a:lnTo>
                  <a:lnTo>
                    <a:pt x="340" y="84"/>
                  </a:lnTo>
                  <a:lnTo>
                    <a:pt x="352" y="80"/>
                  </a:lnTo>
                  <a:lnTo>
                    <a:pt x="366" y="80"/>
                  </a:lnTo>
                  <a:lnTo>
                    <a:pt x="366" y="80"/>
                  </a:lnTo>
                  <a:lnTo>
                    <a:pt x="380" y="80"/>
                  </a:lnTo>
                  <a:lnTo>
                    <a:pt x="392" y="84"/>
                  </a:lnTo>
                  <a:lnTo>
                    <a:pt x="402" y="90"/>
                  </a:lnTo>
                  <a:lnTo>
                    <a:pt x="410" y="98"/>
                  </a:lnTo>
                  <a:lnTo>
                    <a:pt x="418" y="108"/>
                  </a:lnTo>
                  <a:lnTo>
                    <a:pt x="424" y="120"/>
                  </a:lnTo>
                  <a:lnTo>
                    <a:pt x="426" y="134"/>
                  </a:lnTo>
                  <a:lnTo>
                    <a:pt x="428" y="150"/>
                  </a:lnTo>
                  <a:lnTo>
                    <a:pt x="428" y="290"/>
                  </a:lnTo>
                  <a:lnTo>
                    <a:pt x="428" y="290"/>
                  </a:lnTo>
                  <a:lnTo>
                    <a:pt x="428" y="296"/>
                  </a:lnTo>
                  <a:lnTo>
                    <a:pt x="430" y="302"/>
                  </a:lnTo>
                  <a:lnTo>
                    <a:pt x="434" y="308"/>
                  </a:lnTo>
                  <a:lnTo>
                    <a:pt x="438" y="314"/>
                  </a:lnTo>
                  <a:lnTo>
                    <a:pt x="442" y="318"/>
                  </a:lnTo>
                  <a:lnTo>
                    <a:pt x="448" y="322"/>
                  </a:lnTo>
                  <a:lnTo>
                    <a:pt x="454" y="324"/>
                  </a:lnTo>
                  <a:lnTo>
                    <a:pt x="462" y="324"/>
                  </a:lnTo>
                  <a:lnTo>
                    <a:pt x="512" y="324"/>
                  </a:lnTo>
                  <a:lnTo>
                    <a:pt x="512" y="122"/>
                  </a:lnTo>
                  <a:lnTo>
                    <a:pt x="512" y="122"/>
                  </a:lnTo>
                  <a:lnTo>
                    <a:pt x="510" y="96"/>
                  </a:lnTo>
                  <a:lnTo>
                    <a:pt x="506" y="84"/>
                  </a:lnTo>
                  <a:lnTo>
                    <a:pt x="502" y="72"/>
                  </a:lnTo>
                  <a:lnTo>
                    <a:pt x="498" y="62"/>
                  </a:lnTo>
                  <a:lnTo>
                    <a:pt x="492" y="52"/>
                  </a:lnTo>
                  <a:lnTo>
                    <a:pt x="486" y="42"/>
                  </a:lnTo>
                  <a:lnTo>
                    <a:pt x="478" y="34"/>
                  </a:lnTo>
                  <a:lnTo>
                    <a:pt x="470" y="26"/>
                  </a:lnTo>
                  <a:lnTo>
                    <a:pt x="460" y="20"/>
                  </a:lnTo>
                  <a:lnTo>
                    <a:pt x="450" y="14"/>
                  </a:lnTo>
                  <a:lnTo>
                    <a:pt x="438" y="8"/>
                  </a:lnTo>
                  <a:lnTo>
                    <a:pt x="426" y="4"/>
                  </a:lnTo>
                  <a:lnTo>
                    <a:pt x="414" y="2"/>
                  </a:lnTo>
                  <a:lnTo>
                    <a:pt x="388" y="0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150"/>
            <p:cNvSpPr/>
            <p:nvPr/>
          </p:nvSpPr>
          <p:spPr>
            <a:xfrm>
              <a:off x="4724400" y="3257550"/>
              <a:ext cx="476250" cy="527050"/>
            </a:xfrm>
            <a:custGeom>
              <a:rect b="b" l="l" r="r" t="t"/>
              <a:pathLst>
                <a:path extrusionOk="0" h="332" w="300">
                  <a:moveTo>
                    <a:pt x="182" y="132"/>
                  </a:moveTo>
                  <a:lnTo>
                    <a:pt x="144" y="126"/>
                  </a:lnTo>
                  <a:lnTo>
                    <a:pt x="144" y="126"/>
                  </a:lnTo>
                  <a:lnTo>
                    <a:pt x="124" y="122"/>
                  </a:lnTo>
                  <a:lnTo>
                    <a:pt x="110" y="118"/>
                  </a:lnTo>
                  <a:lnTo>
                    <a:pt x="104" y="114"/>
                  </a:lnTo>
                  <a:lnTo>
                    <a:pt x="100" y="110"/>
                  </a:lnTo>
                  <a:lnTo>
                    <a:pt x="98" y="104"/>
                  </a:lnTo>
                  <a:lnTo>
                    <a:pt x="96" y="98"/>
                  </a:lnTo>
                  <a:lnTo>
                    <a:pt x="96" y="98"/>
                  </a:lnTo>
                  <a:lnTo>
                    <a:pt x="98" y="92"/>
                  </a:lnTo>
                  <a:lnTo>
                    <a:pt x="100" y="86"/>
                  </a:lnTo>
                  <a:lnTo>
                    <a:pt x="104" y="82"/>
                  </a:lnTo>
                  <a:lnTo>
                    <a:pt x="108" y="78"/>
                  </a:lnTo>
                  <a:lnTo>
                    <a:pt x="116" y="74"/>
                  </a:lnTo>
                  <a:lnTo>
                    <a:pt x="124" y="72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68" y="72"/>
                  </a:lnTo>
                  <a:lnTo>
                    <a:pt x="192" y="76"/>
                  </a:lnTo>
                  <a:lnTo>
                    <a:pt x="212" y="82"/>
                  </a:lnTo>
                  <a:lnTo>
                    <a:pt x="232" y="90"/>
                  </a:lnTo>
                  <a:lnTo>
                    <a:pt x="232" y="90"/>
                  </a:lnTo>
                  <a:lnTo>
                    <a:pt x="238" y="92"/>
                  </a:lnTo>
                  <a:lnTo>
                    <a:pt x="246" y="92"/>
                  </a:lnTo>
                  <a:lnTo>
                    <a:pt x="258" y="90"/>
                  </a:lnTo>
                  <a:lnTo>
                    <a:pt x="264" y="86"/>
                  </a:lnTo>
                  <a:lnTo>
                    <a:pt x="268" y="82"/>
                  </a:lnTo>
                  <a:lnTo>
                    <a:pt x="274" y="78"/>
                  </a:lnTo>
                  <a:lnTo>
                    <a:pt x="276" y="72"/>
                  </a:lnTo>
                  <a:lnTo>
                    <a:pt x="292" y="38"/>
                  </a:lnTo>
                  <a:lnTo>
                    <a:pt x="292" y="38"/>
                  </a:lnTo>
                  <a:lnTo>
                    <a:pt x="260" y="22"/>
                  </a:lnTo>
                  <a:lnTo>
                    <a:pt x="224" y="12"/>
                  </a:lnTo>
                  <a:lnTo>
                    <a:pt x="186" y="4"/>
                  </a:lnTo>
                  <a:lnTo>
                    <a:pt x="166" y="2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18" y="2"/>
                  </a:lnTo>
                  <a:lnTo>
                    <a:pt x="94" y="6"/>
                  </a:lnTo>
                  <a:lnTo>
                    <a:pt x="70" y="14"/>
                  </a:lnTo>
                  <a:lnTo>
                    <a:pt x="50" y="24"/>
                  </a:lnTo>
                  <a:lnTo>
                    <a:pt x="40" y="30"/>
                  </a:lnTo>
                  <a:lnTo>
                    <a:pt x="32" y="38"/>
                  </a:lnTo>
                  <a:lnTo>
                    <a:pt x="26" y="46"/>
                  </a:lnTo>
                  <a:lnTo>
                    <a:pt x="20" y="56"/>
                  </a:lnTo>
                  <a:lnTo>
                    <a:pt x="16" y="64"/>
                  </a:lnTo>
                  <a:lnTo>
                    <a:pt x="12" y="76"/>
                  </a:lnTo>
                  <a:lnTo>
                    <a:pt x="10" y="86"/>
                  </a:lnTo>
                  <a:lnTo>
                    <a:pt x="8" y="98"/>
                  </a:lnTo>
                  <a:lnTo>
                    <a:pt x="8" y="98"/>
                  </a:lnTo>
                  <a:lnTo>
                    <a:pt x="10" y="116"/>
                  </a:lnTo>
                  <a:lnTo>
                    <a:pt x="12" y="134"/>
                  </a:lnTo>
                  <a:lnTo>
                    <a:pt x="20" y="148"/>
                  </a:lnTo>
                  <a:lnTo>
                    <a:pt x="30" y="162"/>
                  </a:lnTo>
                  <a:lnTo>
                    <a:pt x="46" y="174"/>
                  </a:lnTo>
                  <a:lnTo>
                    <a:pt x="66" y="184"/>
                  </a:lnTo>
                  <a:lnTo>
                    <a:pt x="92" y="192"/>
                  </a:lnTo>
                  <a:lnTo>
                    <a:pt x="124" y="200"/>
                  </a:lnTo>
                  <a:lnTo>
                    <a:pt x="142" y="202"/>
                  </a:lnTo>
                  <a:lnTo>
                    <a:pt x="142" y="202"/>
                  </a:lnTo>
                  <a:lnTo>
                    <a:pt x="170" y="206"/>
                  </a:lnTo>
                  <a:lnTo>
                    <a:pt x="192" y="210"/>
                  </a:lnTo>
                  <a:lnTo>
                    <a:pt x="202" y="214"/>
                  </a:lnTo>
                  <a:lnTo>
                    <a:pt x="208" y="218"/>
                  </a:lnTo>
                  <a:lnTo>
                    <a:pt x="212" y="224"/>
                  </a:lnTo>
                  <a:lnTo>
                    <a:pt x="212" y="232"/>
                  </a:lnTo>
                  <a:lnTo>
                    <a:pt x="212" y="232"/>
                  </a:lnTo>
                  <a:lnTo>
                    <a:pt x="212" y="240"/>
                  </a:lnTo>
                  <a:lnTo>
                    <a:pt x="208" y="246"/>
                  </a:lnTo>
                  <a:lnTo>
                    <a:pt x="202" y="252"/>
                  </a:lnTo>
                  <a:lnTo>
                    <a:pt x="194" y="256"/>
                  </a:lnTo>
                  <a:lnTo>
                    <a:pt x="184" y="258"/>
                  </a:lnTo>
                  <a:lnTo>
                    <a:pt x="172" y="260"/>
                  </a:lnTo>
                  <a:lnTo>
                    <a:pt x="142" y="262"/>
                  </a:lnTo>
                  <a:lnTo>
                    <a:pt x="142" y="262"/>
                  </a:lnTo>
                  <a:lnTo>
                    <a:pt x="124" y="260"/>
                  </a:lnTo>
                  <a:lnTo>
                    <a:pt x="106" y="258"/>
                  </a:lnTo>
                  <a:lnTo>
                    <a:pt x="90" y="254"/>
                  </a:lnTo>
                  <a:lnTo>
                    <a:pt x="76" y="248"/>
                  </a:lnTo>
                  <a:lnTo>
                    <a:pt x="50" y="238"/>
                  </a:lnTo>
                  <a:lnTo>
                    <a:pt x="30" y="228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16" y="302"/>
                  </a:lnTo>
                  <a:lnTo>
                    <a:pt x="34" y="310"/>
                  </a:lnTo>
                  <a:lnTo>
                    <a:pt x="52" y="316"/>
                  </a:lnTo>
                  <a:lnTo>
                    <a:pt x="70" y="322"/>
                  </a:lnTo>
                  <a:lnTo>
                    <a:pt x="106" y="330"/>
                  </a:lnTo>
                  <a:lnTo>
                    <a:pt x="140" y="332"/>
                  </a:lnTo>
                  <a:lnTo>
                    <a:pt x="140" y="332"/>
                  </a:lnTo>
                  <a:lnTo>
                    <a:pt x="178" y="332"/>
                  </a:lnTo>
                  <a:lnTo>
                    <a:pt x="210" y="326"/>
                  </a:lnTo>
                  <a:lnTo>
                    <a:pt x="238" y="318"/>
                  </a:lnTo>
                  <a:lnTo>
                    <a:pt x="250" y="314"/>
                  </a:lnTo>
                  <a:lnTo>
                    <a:pt x="260" y="308"/>
                  </a:lnTo>
                  <a:lnTo>
                    <a:pt x="270" y="300"/>
                  </a:lnTo>
                  <a:lnTo>
                    <a:pt x="278" y="292"/>
                  </a:lnTo>
                  <a:lnTo>
                    <a:pt x="284" y="284"/>
                  </a:lnTo>
                  <a:lnTo>
                    <a:pt x="290" y="276"/>
                  </a:lnTo>
                  <a:lnTo>
                    <a:pt x="294" y="266"/>
                  </a:lnTo>
                  <a:lnTo>
                    <a:pt x="298" y="254"/>
                  </a:lnTo>
                  <a:lnTo>
                    <a:pt x="300" y="244"/>
                  </a:lnTo>
                  <a:lnTo>
                    <a:pt x="300" y="232"/>
                  </a:lnTo>
                  <a:lnTo>
                    <a:pt x="300" y="232"/>
                  </a:lnTo>
                  <a:lnTo>
                    <a:pt x="300" y="220"/>
                  </a:lnTo>
                  <a:lnTo>
                    <a:pt x="298" y="210"/>
                  </a:lnTo>
                  <a:lnTo>
                    <a:pt x="296" y="200"/>
                  </a:lnTo>
                  <a:lnTo>
                    <a:pt x="292" y="192"/>
                  </a:lnTo>
                  <a:lnTo>
                    <a:pt x="282" y="176"/>
                  </a:lnTo>
                  <a:lnTo>
                    <a:pt x="268" y="162"/>
                  </a:lnTo>
                  <a:lnTo>
                    <a:pt x="250" y="150"/>
                  </a:lnTo>
                  <a:lnTo>
                    <a:pt x="230" y="142"/>
                  </a:lnTo>
                  <a:lnTo>
                    <a:pt x="206" y="136"/>
                  </a:lnTo>
                  <a:lnTo>
                    <a:pt x="182" y="132"/>
                  </a:lnTo>
                  <a:lnTo>
                    <a:pt x="182" y="1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3872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6" name="Google Shape;1766;p150"/>
          <p:cNvSpPr/>
          <p:nvPr/>
        </p:nvSpPr>
        <p:spPr>
          <a:xfrm>
            <a:off x="4951641" y="367622"/>
            <a:ext cx="146338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Partner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7" name="Google Shape;1767;p150"/>
          <p:cNvSpPr/>
          <p:nvPr/>
        </p:nvSpPr>
        <p:spPr>
          <a:xfrm>
            <a:off x="457201" y="2425800"/>
            <a:ext cx="3119718" cy="16883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050"/>
              <a:buFont typeface="Arial"/>
              <a:buNone/>
            </a:pPr>
            <a:r>
              <a:rPr b="0" i="0" lang="en" sz="9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Snowflake has rocketed into prominence as the only data warehouse built for the cloud, enabling companies to implement best-in-class analytic environments with unprecedented power, flexibility, and elasticity—at a fraction of the cost. As a 2019 Snowflake North America Partner of the Year, Slalom has the experience to help your business make the most of Snowflake and set the stage for long-term growth and sustainability. </a:t>
            </a:r>
            <a:endParaRPr b="0" i="0" sz="1400" u="none" cap="none" strike="noStrik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8" name="Google Shape;1768;p150"/>
          <p:cNvSpPr/>
          <p:nvPr/>
        </p:nvSpPr>
        <p:spPr>
          <a:xfrm>
            <a:off x="7610066" y="2075049"/>
            <a:ext cx="1142381" cy="1007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1500+</a:t>
            </a:r>
            <a:r>
              <a:rPr b="1" i="0" lang="en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&amp; analytics consultants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50"/>
          <p:cNvSpPr/>
          <p:nvPr/>
        </p:nvSpPr>
        <p:spPr>
          <a:xfrm>
            <a:off x="5014368" y="3718284"/>
            <a:ext cx="3986197" cy="900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strategy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warehouse modernization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Culture of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Machine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Storytelling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50"/>
          <p:cNvSpPr txBox="1"/>
          <p:nvPr/>
        </p:nvSpPr>
        <p:spPr>
          <a:xfrm>
            <a:off x="391827" y="3610074"/>
            <a:ext cx="3402564" cy="7442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FB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6E6E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object&#10;&#10;Description automatically generated" id="1771" name="Google Shape;1771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367622"/>
            <a:ext cx="1408771" cy="33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150"/>
          <p:cNvSpPr/>
          <p:nvPr/>
        </p:nvSpPr>
        <p:spPr>
          <a:xfrm>
            <a:off x="4951640" y="1068505"/>
            <a:ext cx="3475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Snowflake “North America Partner of the Year” for 2019</a:t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51"/>
          <p:cNvSpPr txBox="1"/>
          <p:nvPr>
            <p:ph idx="1" type="body"/>
          </p:nvPr>
        </p:nvSpPr>
        <p:spPr>
          <a:xfrm>
            <a:off x="464494" y="511029"/>
            <a:ext cx="2274660" cy="3048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accent2"/>
                </a:solidFill>
              </a:rPr>
              <a:t>Snowflake and Slalom</a:t>
            </a:r>
            <a:endParaRPr/>
          </a:p>
        </p:txBody>
      </p:sp>
      <p:sp>
        <p:nvSpPr>
          <p:cNvPr id="1778" name="Google Shape;1778;p151"/>
          <p:cNvSpPr txBox="1"/>
          <p:nvPr>
            <p:ph idx="2" type="body"/>
          </p:nvPr>
        </p:nvSpPr>
        <p:spPr>
          <a:xfrm>
            <a:off x="464493" y="822665"/>
            <a:ext cx="2716857" cy="949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Sample of Snowflake projects</a:t>
            </a:r>
            <a:endParaRPr/>
          </a:p>
        </p:txBody>
      </p:sp>
      <p:sp>
        <p:nvSpPr>
          <p:cNvPr id="1779" name="Google Shape;1779;p151"/>
          <p:cNvSpPr/>
          <p:nvPr/>
        </p:nvSpPr>
        <p:spPr>
          <a:xfrm>
            <a:off x="4705487" y="660711"/>
            <a:ext cx="3783980" cy="44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Mirrored existing Vertica DW data into Snowflake to enable access for various departments and external partners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51"/>
          <p:cNvSpPr/>
          <p:nvPr/>
        </p:nvSpPr>
        <p:spPr>
          <a:xfrm>
            <a:off x="4705487" y="1481476"/>
            <a:ext cx="3783980" cy="44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a full analytics platform to ingest, transform, and load data into data models, supporting data visualization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51"/>
          <p:cNvSpPr/>
          <p:nvPr/>
        </p:nvSpPr>
        <p:spPr>
          <a:xfrm>
            <a:off x="4705487" y="2302240"/>
            <a:ext cx="3783980" cy="44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Evaluated and chose Snowflake against existing data warehouse solutions for cloud migration initiative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2" name="Google Shape;1782;p151"/>
          <p:cNvSpPr/>
          <p:nvPr/>
        </p:nvSpPr>
        <p:spPr>
          <a:xfrm>
            <a:off x="4705487" y="3123005"/>
            <a:ext cx="3783980" cy="44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Migrated Azure SQL Database to Snowflake to enable new use cases and reduce system administration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151"/>
          <p:cNvSpPr/>
          <p:nvPr/>
        </p:nvSpPr>
        <p:spPr>
          <a:xfrm>
            <a:off x="4705487" y="3943770"/>
            <a:ext cx="3783980" cy="4466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Implemented Snowflake to enable ad-hoc query analysis, data science use cases, and reporting dashboards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84" name="Google Shape;1784;p151"/>
          <p:cNvCxnSpPr/>
          <p:nvPr/>
        </p:nvCxnSpPr>
        <p:spPr>
          <a:xfrm>
            <a:off x="4058716" y="529292"/>
            <a:ext cx="443075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5" name="Google Shape;1785;p151"/>
          <p:cNvCxnSpPr/>
          <p:nvPr/>
        </p:nvCxnSpPr>
        <p:spPr>
          <a:xfrm>
            <a:off x="4058716" y="1350057"/>
            <a:ext cx="443075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6" name="Google Shape;1786;p151"/>
          <p:cNvCxnSpPr/>
          <p:nvPr/>
        </p:nvCxnSpPr>
        <p:spPr>
          <a:xfrm>
            <a:off x="4058716" y="2161593"/>
            <a:ext cx="443075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7" name="Google Shape;1787;p151"/>
          <p:cNvCxnSpPr/>
          <p:nvPr/>
        </p:nvCxnSpPr>
        <p:spPr>
          <a:xfrm>
            <a:off x="4058716" y="2982358"/>
            <a:ext cx="443075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88" name="Google Shape;1788;p151"/>
          <p:cNvCxnSpPr/>
          <p:nvPr/>
        </p:nvCxnSpPr>
        <p:spPr>
          <a:xfrm>
            <a:off x="4058716" y="3803123"/>
            <a:ext cx="4430751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9" name="Google Shape;1789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3011" y="605200"/>
            <a:ext cx="245328" cy="24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1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8717" y="1481478"/>
            <a:ext cx="245328" cy="24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1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8717" y="2302242"/>
            <a:ext cx="245327" cy="2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1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58717" y="3123006"/>
            <a:ext cx="245327" cy="245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3" name="Google Shape;1793;p1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58717" y="3943771"/>
            <a:ext cx="245327" cy="245327"/>
          </a:xfrm>
          <a:prstGeom prst="rect">
            <a:avLst/>
          </a:prstGeom>
          <a:noFill/>
          <a:ln>
            <a:noFill/>
          </a:ln>
        </p:spPr>
      </p:pic>
      <p:sp>
        <p:nvSpPr>
          <p:cNvPr id="1794" name="Google Shape;1794;p151"/>
          <p:cNvSpPr txBox="1"/>
          <p:nvPr>
            <p:ph idx="3" type="body"/>
          </p:nvPr>
        </p:nvSpPr>
        <p:spPr>
          <a:xfrm>
            <a:off x="466725" y="4447235"/>
            <a:ext cx="1823085" cy="18063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Global Partner Marketing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152"/>
          <p:cNvSpPr txBox="1"/>
          <p:nvPr>
            <p:ph idx="2" type="body"/>
          </p:nvPr>
        </p:nvSpPr>
        <p:spPr>
          <a:xfrm>
            <a:off x="464854" y="438150"/>
            <a:ext cx="5224745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600">
                <a:solidFill>
                  <a:schemeClr val="accent2"/>
                </a:solidFill>
              </a:rPr>
              <a:t>winning together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n"/>
              <a:t>We’re proud to be recognized by Snowflake for helping customers take control of their data in powerful ways.</a:t>
            </a:r>
            <a:endParaRPr/>
          </a:p>
        </p:txBody>
      </p:sp>
      <p:sp>
        <p:nvSpPr>
          <p:cNvPr id="1801" name="Google Shape;1801;p152"/>
          <p:cNvSpPr txBox="1"/>
          <p:nvPr>
            <p:ph idx="1" type="body"/>
          </p:nvPr>
        </p:nvSpPr>
        <p:spPr>
          <a:xfrm>
            <a:off x="6821392" y="1733551"/>
            <a:ext cx="1746517" cy="9365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None/>
            </a:pPr>
            <a:r>
              <a:rPr b="1" lang="en" sz="1400">
                <a:solidFill>
                  <a:schemeClr val="accent2"/>
                </a:solidFill>
              </a:rPr>
              <a:t>2019 </a:t>
            </a:r>
            <a:br>
              <a:rPr lang="en" sz="1400">
                <a:solidFill>
                  <a:srgbClr val="CD427F"/>
                </a:solidFill>
              </a:rPr>
            </a:br>
            <a:r>
              <a:rPr lang="en" sz="1400">
                <a:solidFill>
                  <a:srgbClr val="CD427F"/>
                </a:solidFill>
              </a:rPr>
              <a:t>Snowflake “North America Partner of the Year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540"/>
              <a:buFont typeface="Noto Sans Symbols"/>
              <a:buNone/>
            </a:pPr>
            <a:r>
              <a:rPr b="1" lang="en" sz="1400">
                <a:solidFill>
                  <a:schemeClr val="accent2"/>
                </a:solidFill>
              </a:rPr>
              <a:t>2018 </a:t>
            </a:r>
            <a:br>
              <a:rPr lang="en" sz="1400">
                <a:solidFill>
                  <a:srgbClr val="CD427F"/>
                </a:solidFill>
              </a:rPr>
            </a:br>
            <a:r>
              <a:rPr lang="en" sz="1400">
                <a:solidFill>
                  <a:srgbClr val="CD427F"/>
                </a:solidFill>
              </a:rPr>
              <a:t>Snowflake “Own It” Partner of the Year</a:t>
            </a:r>
            <a:endParaRPr/>
          </a:p>
        </p:txBody>
      </p:sp>
      <p:pic>
        <p:nvPicPr>
          <p:cNvPr id="1802" name="Google Shape;1802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392" y="736599"/>
            <a:ext cx="762001" cy="76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3" name="Google Shape;1803;p152"/>
          <p:cNvGrpSpPr/>
          <p:nvPr/>
        </p:nvGrpSpPr>
        <p:grpSpPr>
          <a:xfrm>
            <a:off x="-631295" y="3158067"/>
            <a:ext cx="2601753" cy="2568046"/>
            <a:chOff x="3094038" y="1855788"/>
            <a:chExt cx="3921125" cy="3870325"/>
          </a:xfrm>
        </p:grpSpPr>
        <p:sp>
          <p:nvSpPr>
            <p:cNvPr id="1804" name="Google Shape;1804;p152"/>
            <p:cNvSpPr/>
            <p:nvPr/>
          </p:nvSpPr>
          <p:spPr>
            <a:xfrm>
              <a:off x="3094038" y="3044825"/>
              <a:ext cx="1333500" cy="1492250"/>
            </a:xfrm>
            <a:custGeom>
              <a:rect b="b" l="l" r="r" t="t"/>
              <a:pathLst>
                <a:path extrusionOk="0" h="4144" w="3702">
                  <a:moveTo>
                    <a:pt x="3699" y="2052"/>
                  </a:moveTo>
                  <a:cubicBezTo>
                    <a:pt x="3696" y="1999"/>
                    <a:pt x="3689" y="1946"/>
                    <a:pt x="3674" y="1894"/>
                  </a:cubicBezTo>
                  <a:cubicBezTo>
                    <a:pt x="3630" y="1730"/>
                    <a:pt x="3523" y="1585"/>
                    <a:pt x="3364" y="1493"/>
                  </a:cubicBezTo>
                  <a:lnTo>
                    <a:pt x="1097" y="184"/>
                  </a:lnTo>
                  <a:cubicBezTo>
                    <a:pt x="777" y="0"/>
                    <a:pt x="369" y="109"/>
                    <a:pt x="185" y="429"/>
                  </a:cubicBezTo>
                  <a:cubicBezTo>
                    <a:pt x="0" y="748"/>
                    <a:pt x="109" y="1155"/>
                    <a:pt x="429" y="1340"/>
                  </a:cubicBezTo>
                  <a:lnTo>
                    <a:pt x="1696" y="2073"/>
                  </a:lnTo>
                  <a:lnTo>
                    <a:pt x="429" y="2802"/>
                  </a:lnTo>
                  <a:cubicBezTo>
                    <a:pt x="110" y="2987"/>
                    <a:pt x="1" y="3395"/>
                    <a:pt x="185" y="3715"/>
                  </a:cubicBezTo>
                  <a:cubicBezTo>
                    <a:pt x="369" y="4034"/>
                    <a:pt x="777" y="4143"/>
                    <a:pt x="1097" y="3959"/>
                  </a:cubicBezTo>
                  <a:lnTo>
                    <a:pt x="3364" y="2649"/>
                  </a:lnTo>
                  <a:cubicBezTo>
                    <a:pt x="3517" y="2561"/>
                    <a:pt x="3621" y="2423"/>
                    <a:pt x="3668" y="2268"/>
                  </a:cubicBezTo>
                  <a:cubicBezTo>
                    <a:pt x="3691" y="2197"/>
                    <a:pt x="3701" y="2123"/>
                    <a:pt x="3699" y="2052"/>
                  </a:cubicBezTo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152"/>
            <p:cNvSpPr/>
            <p:nvPr/>
          </p:nvSpPr>
          <p:spPr>
            <a:xfrm>
              <a:off x="3525838" y="1855788"/>
              <a:ext cx="1333500" cy="1427162"/>
            </a:xfrm>
            <a:custGeom>
              <a:rect b="b" l="l" r="r" t="t"/>
              <a:pathLst>
                <a:path extrusionOk="0" h="3964" w="3703">
                  <a:moveTo>
                    <a:pt x="2696" y="3865"/>
                  </a:moveTo>
                  <a:cubicBezTo>
                    <a:pt x="2818" y="3935"/>
                    <a:pt x="2954" y="3963"/>
                    <a:pt x="3084" y="3952"/>
                  </a:cubicBezTo>
                  <a:cubicBezTo>
                    <a:pt x="3429" y="3927"/>
                    <a:pt x="3702" y="3638"/>
                    <a:pt x="3702" y="3286"/>
                  </a:cubicBezTo>
                  <a:lnTo>
                    <a:pt x="3702" y="668"/>
                  </a:lnTo>
                  <a:cubicBezTo>
                    <a:pt x="3702" y="299"/>
                    <a:pt x="3402" y="0"/>
                    <a:pt x="3035" y="0"/>
                  </a:cubicBezTo>
                  <a:cubicBezTo>
                    <a:pt x="2665" y="0"/>
                    <a:pt x="2367" y="299"/>
                    <a:pt x="2367" y="668"/>
                  </a:cubicBezTo>
                  <a:lnTo>
                    <a:pt x="2367" y="2133"/>
                  </a:lnTo>
                  <a:lnTo>
                    <a:pt x="1096" y="1399"/>
                  </a:lnTo>
                  <a:cubicBezTo>
                    <a:pt x="777" y="1214"/>
                    <a:pt x="370" y="1324"/>
                    <a:pt x="184" y="1643"/>
                  </a:cubicBezTo>
                  <a:cubicBezTo>
                    <a:pt x="0" y="1963"/>
                    <a:pt x="109" y="2372"/>
                    <a:pt x="428" y="2556"/>
                  </a:cubicBezTo>
                  <a:lnTo>
                    <a:pt x="2696" y="3865"/>
                  </a:lnTo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152"/>
            <p:cNvSpPr/>
            <p:nvPr/>
          </p:nvSpPr>
          <p:spPr>
            <a:xfrm>
              <a:off x="5249863" y="1855788"/>
              <a:ext cx="1331912" cy="1427162"/>
            </a:xfrm>
            <a:custGeom>
              <a:rect b="b" l="l" r="r" t="t"/>
              <a:pathLst>
                <a:path extrusionOk="0" h="3964" w="3701">
                  <a:moveTo>
                    <a:pt x="1004" y="3865"/>
                  </a:moveTo>
                  <a:lnTo>
                    <a:pt x="3272" y="2556"/>
                  </a:lnTo>
                  <a:cubicBezTo>
                    <a:pt x="3592" y="2371"/>
                    <a:pt x="3700" y="1963"/>
                    <a:pt x="3517" y="1643"/>
                  </a:cubicBezTo>
                  <a:cubicBezTo>
                    <a:pt x="3333" y="1324"/>
                    <a:pt x="2925" y="1215"/>
                    <a:pt x="2606" y="1399"/>
                  </a:cubicBezTo>
                  <a:lnTo>
                    <a:pt x="1336" y="2133"/>
                  </a:lnTo>
                  <a:lnTo>
                    <a:pt x="1336" y="668"/>
                  </a:lnTo>
                  <a:cubicBezTo>
                    <a:pt x="1336" y="299"/>
                    <a:pt x="1037" y="0"/>
                    <a:pt x="667" y="0"/>
                  </a:cubicBezTo>
                  <a:cubicBezTo>
                    <a:pt x="298" y="0"/>
                    <a:pt x="0" y="299"/>
                    <a:pt x="0" y="668"/>
                  </a:cubicBezTo>
                  <a:lnTo>
                    <a:pt x="0" y="3286"/>
                  </a:lnTo>
                  <a:cubicBezTo>
                    <a:pt x="0" y="3638"/>
                    <a:pt x="272" y="3927"/>
                    <a:pt x="618" y="3952"/>
                  </a:cubicBezTo>
                  <a:cubicBezTo>
                    <a:pt x="748" y="3963"/>
                    <a:pt x="882" y="3935"/>
                    <a:pt x="1004" y="3865"/>
                  </a:cubicBezTo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152"/>
            <p:cNvSpPr/>
            <p:nvPr/>
          </p:nvSpPr>
          <p:spPr>
            <a:xfrm>
              <a:off x="3525838" y="4298950"/>
              <a:ext cx="1333500" cy="1427163"/>
            </a:xfrm>
            <a:custGeom>
              <a:rect b="b" l="l" r="r" t="t"/>
              <a:pathLst>
                <a:path extrusionOk="0" h="3964" w="3702">
                  <a:moveTo>
                    <a:pt x="2696" y="98"/>
                  </a:moveTo>
                  <a:lnTo>
                    <a:pt x="427" y="1406"/>
                  </a:lnTo>
                  <a:cubicBezTo>
                    <a:pt x="109" y="1591"/>
                    <a:pt x="0" y="2000"/>
                    <a:pt x="184" y="2320"/>
                  </a:cubicBezTo>
                  <a:cubicBezTo>
                    <a:pt x="369" y="2638"/>
                    <a:pt x="776" y="2748"/>
                    <a:pt x="1095" y="2562"/>
                  </a:cubicBezTo>
                  <a:lnTo>
                    <a:pt x="2365" y="1830"/>
                  </a:lnTo>
                  <a:lnTo>
                    <a:pt x="2365" y="3295"/>
                  </a:lnTo>
                  <a:cubicBezTo>
                    <a:pt x="2365" y="3664"/>
                    <a:pt x="2664" y="3963"/>
                    <a:pt x="3034" y="3963"/>
                  </a:cubicBezTo>
                  <a:cubicBezTo>
                    <a:pt x="3401" y="3963"/>
                    <a:pt x="3701" y="3664"/>
                    <a:pt x="3701" y="3295"/>
                  </a:cubicBezTo>
                  <a:lnTo>
                    <a:pt x="3701" y="676"/>
                  </a:lnTo>
                  <a:cubicBezTo>
                    <a:pt x="3701" y="324"/>
                    <a:pt x="3429" y="35"/>
                    <a:pt x="3084" y="11"/>
                  </a:cubicBezTo>
                  <a:cubicBezTo>
                    <a:pt x="2953" y="0"/>
                    <a:pt x="2818" y="27"/>
                    <a:pt x="2696" y="98"/>
                  </a:cubicBezTo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152"/>
            <p:cNvSpPr/>
            <p:nvPr/>
          </p:nvSpPr>
          <p:spPr>
            <a:xfrm>
              <a:off x="4605338" y="3341688"/>
              <a:ext cx="898525" cy="898525"/>
            </a:xfrm>
            <a:custGeom>
              <a:rect b="b" l="l" r="r" t="t"/>
              <a:pathLst>
                <a:path extrusionOk="0" h="2497" w="2496">
                  <a:moveTo>
                    <a:pt x="1693" y="1253"/>
                  </a:moveTo>
                  <a:cubicBezTo>
                    <a:pt x="1693" y="1291"/>
                    <a:pt x="1670" y="1343"/>
                    <a:pt x="1643" y="1371"/>
                  </a:cubicBezTo>
                  <a:lnTo>
                    <a:pt x="1370" y="1643"/>
                  </a:lnTo>
                  <a:cubicBezTo>
                    <a:pt x="1343" y="1670"/>
                    <a:pt x="1290" y="1692"/>
                    <a:pt x="1252" y="1692"/>
                  </a:cubicBezTo>
                  <a:lnTo>
                    <a:pt x="1242" y="1692"/>
                  </a:lnTo>
                  <a:cubicBezTo>
                    <a:pt x="1205" y="1692"/>
                    <a:pt x="1152" y="1670"/>
                    <a:pt x="1125" y="1643"/>
                  </a:cubicBezTo>
                  <a:lnTo>
                    <a:pt x="852" y="1371"/>
                  </a:lnTo>
                  <a:cubicBezTo>
                    <a:pt x="825" y="1343"/>
                    <a:pt x="804" y="1291"/>
                    <a:pt x="804" y="1253"/>
                  </a:cubicBezTo>
                  <a:lnTo>
                    <a:pt x="804" y="1243"/>
                  </a:lnTo>
                  <a:cubicBezTo>
                    <a:pt x="804" y="1206"/>
                    <a:pt x="825" y="1153"/>
                    <a:pt x="852" y="1124"/>
                  </a:cubicBezTo>
                  <a:lnTo>
                    <a:pt x="1125" y="853"/>
                  </a:lnTo>
                  <a:cubicBezTo>
                    <a:pt x="1151" y="826"/>
                    <a:pt x="1205" y="803"/>
                    <a:pt x="1242" y="803"/>
                  </a:cubicBezTo>
                  <a:lnTo>
                    <a:pt x="1252" y="803"/>
                  </a:lnTo>
                  <a:cubicBezTo>
                    <a:pt x="1290" y="803"/>
                    <a:pt x="1343" y="826"/>
                    <a:pt x="1370" y="853"/>
                  </a:cubicBezTo>
                  <a:lnTo>
                    <a:pt x="1643" y="1124"/>
                  </a:lnTo>
                  <a:cubicBezTo>
                    <a:pt x="1670" y="1152"/>
                    <a:pt x="1693" y="1205"/>
                    <a:pt x="1693" y="1243"/>
                  </a:cubicBezTo>
                  <a:lnTo>
                    <a:pt x="1693" y="1253"/>
                  </a:lnTo>
                  <a:close/>
                  <a:moveTo>
                    <a:pt x="2495" y="1317"/>
                  </a:moveTo>
                  <a:lnTo>
                    <a:pt x="2495" y="1178"/>
                  </a:lnTo>
                  <a:lnTo>
                    <a:pt x="2495" y="1110"/>
                  </a:lnTo>
                  <a:cubicBezTo>
                    <a:pt x="2495" y="1071"/>
                    <a:pt x="2473" y="1018"/>
                    <a:pt x="2447" y="991"/>
                  </a:cubicBezTo>
                  <a:lnTo>
                    <a:pt x="1504" y="49"/>
                  </a:lnTo>
                  <a:cubicBezTo>
                    <a:pt x="1477" y="22"/>
                    <a:pt x="1424" y="0"/>
                    <a:pt x="1385" y="0"/>
                  </a:cubicBezTo>
                  <a:lnTo>
                    <a:pt x="1317" y="0"/>
                  </a:lnTo>
                  <a:lnTo>
                    <a:pt x="1179" y="0"/>
                  </a:lnTo>
                  <a:lnTo>
                    <a:pt x="1109" y="0"/>
                  </a:lnTo>
                  <a:cubicBezTo>
                    <a:pt x="1071" y="0"/>
                    <a:pt x="1018" y="22"/>
                    <a:pt x="991" y="49"/>
                  </a:cubicBezTo>
                  <a:lnTo>
                    <a:pt x="48" y="991"/>
                  </a:lnTo>
                  <a:cubicBezTo>
                    <a:pt x="21" y="1018"/>
                    <a:pt x="0" y="1071"/>
                    <a:pt x="0" y="1110"/>
                  </a:cubicBezTo>
                  <a:lnTo>
                    <a:pt x="0" y="1178"/>
                  </a:lnTo>
                  <a:lnTo>
                    <a:pt x="0" y="1317"/>
                  </a:lnTo>
                  <a:lnTo>
                    <a:pt x="0" y="1386"/>
                  </a:lnTo>
                  <a:cubicBezTo>
                    <a:pt x="0" y="1424"/>
                    <a:pt x="21" y="1477"/>
                    <a:pt x="48" y="1504"/>
                  </a:cubicBezTo>
                  <a:lnTo>
                    <a:pt x="991" y="2445"/>
                  </a:lnTo>
                  <a:cubicBezTo>
                    <a:pt x="1018" y="2473"/>
                    <a:pt x="1071" y="2496"/>
                    <a:pt x="1109" y="2496"/>
                  </a:cubicBezTo>
                  <a:lnTo>
                    <a:pt x="1179" y="2496"/>
                  </a:lnTo>
                  <a:lnTo>
                    <a:pt x="1317" y="2496"/>
                  </a:lnTo>
                  <a:lnTo>
                    <a:pt x="1385" y="2496"/>
                  </a:lnTo>
                  <a:cubicBezTo>
                    <a:pt x="1425" y="2496"/>
                    <a:pt x="1477" y="2473"/>
                    <a:pt x="1504" y="2445"/>
                  </a:cubicBezTo>
                  <a:lnTo>
                    <a:pt x="2447" y="1504"/>
                  </a:lnTo>
                  <a:cubicBezTo>
                    <a:pt x="2473" y="1477"/>
                    <a:pt x="2495" y="1424"/>
                    <a:pt x="2495" y="1386"/>
                  </a:cubicBezTo>
                  <a:lnTo>
                    <a:pt x="2495" y="1317"/>
                  </a:lnTo>
                  <a:close/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152"/>
            <p:cNvSpPr/>
            <p:nvPr/>
          </p:nvSpPr>
          <p:spPr>
            <a:xfrm>
              <a:off x="5249863" y="4298950"/>
              <a:ext cx="1331912" cy="1427163"/>
            </a:xfrm>
            <a:custGeom>
              <a:rect b="b" l="l" r="r" t="t"/>
              <a:pathLst>
                <a:path extrusionOk="0" h="3965" w="3701">
                  <a:moveTo>
                    <a:pt x="1004" y="99"/>
                  </a:moveTo>
                  <a:cubicBezTo>
                    <a:pt x="883" y="28"/>
                    <a:pt x="748" y="0"/>
                    <a:pt x="618" y="11"/>
                  </a:cubicBezTo>
                  <a:cubicBezTo>
                    <a:pt x="272" y="36"/>
                    <a:pt x="0" y="325"/>
                    <a:pt x="0" y="676"/>
                  </a:cubicBezTo>
                  <a:lnTo>
                    <a:pt x="0" y="3295"/>
                  </a:lnTo>
                  <a:cubicBezTo>
                    <a:pt x="0" y="3665"/>
                    <a:pt x="298" y="3964"/>
                    <a:pt x="667" y="3964"/>
                  </a:cubicBezTo>
                  <a:cubicBezTo>
                    <a:pt x="1037" y="3964"/>
                    <a:pt x="1335" y="3665"/>
                    <a:pt x="1335" y="3295"/>
                  </a:cubicBezTo>
                  <a:lnTo>
                    <a:pt x="1335" y="1831"/>
                  </a:lnTo>
                  <a:lnTo>
                    <a:pt x="2605" y="2564"/>
                  </a:lnTo>
                  <a:cubicBezTo>
                    <a:pt x="2924" y="2749"/>
                    <a:pt x="3332" y="2639"/>
                    <a:pt x="3516" y="2320"/>
                  </a:cubicBezTo>
                  <a:cubicBezTo>
                    <a:pt x="3700" y="2001"/>
                    <a:pt x="3592" y="1591"/>
                    <a:pt x="3272" y="1407"/>
                  </a:cubicBezTo>
                  <a:lnTo>
                    <a:pt x="1004" y="99"/>
                  </a:lnTo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152"/>
            <p:cNvSpPr/>
            <p:nvPr/>
          </p:nvSpPr>
          <p:spPr>
            <a:xfrm>
              <a:off x="5681663" y="3044825"/>
              <a:ext cx="1333500" cy="1492250"/>
            </a:xfrm>
            <a:custGeom>
              <a:rect b="b" l="l" r="r" t="t"/>
              <a:pathLst>
                <a:path extrusionOk="0" h="4144" w="3702">
                  <a:moveTo>
                    <a:pt x="2005" y="2073"/>
                  </a:moveTo>
                  <a:lnTo>
                    <a:pt x="3272" y="1340"/>
                  </a:lnTo>
                  <a:cubicBezTo>
                    <a:pt x="3591" y="1155"/>
                    <a:pt x="3701" y="748"/>
                    <a:pt x="3516" y="429"/>
                  </a:cubicBezTo>
                  <a:cubicBezTo>
                    <a:pt x="3331" y="109"/>
                    <a:pt x="2923" y="0"/>
                    <a:pt x="2604" y="184"/>
                  </a:cubicBezTo>
                  <a:lnTo>
                    <a:pt x="336" y="1493"/>
                  </a:lnTo>
                  <a:cubicBezTo>
                    <a:pt x="178" y="1585"/>
                    <a:pt x="72" y="1731"/>
                    <a:pt x="27" y="1894"/>
                  </a:cubicBezTo>
                  <a:cubicBezTo>
                    <a:pt x="12" y="1946"/>
                    <a:pt x="5" y="1999"/>
                    <a:pt x="3" y="2052"/>
                  </a:cubicBezTo>
                  <a:cubicBezTo>
                    <a:pt x="0" y="2123"/>
                    <a:pt x="11" y="2197"/>
                    <a:pt x="33" y="2268"/>
                  </a:cubicBezTo>
                  <a:cubicBezTo>
                    <a:pt x="80" y="2423"/>
                    <a:pt x="185" y="2561"/>
                    <a:pt x="336" y="2649"/>
                  </a:cubicBezTo>
                  <a:lnTo>
                    <a:pt x="2604" y="3959"/>
                  </a:lnTo>
                  <a:cubicBezTo>
                    <a:pt x="2923" y="4143"/>
                    <a:pt x="3332" y="4034"/>
                    <a:pt x="3516" y="3715"/>
                  </a:cubicBezTo>
                  <a:cubicBezTo>
                    <a:pt x="3700" y="3395"/>
                    <a:pt x="3591" y="2987"/>
                    <a:pt x="3272" y="2802"/>
                  </a:cubicBezTo>
                  <a:lnTo>
                    <a:pt x="2005" y="2073"/>
                  </a:lnTo>
                </a:path>
              </a:pathLst>
            </a:custGeom>
            <a:solidFill>
              <a:schemeClr val="lt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814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5" name="Google Shape;1815;p153"/>
          <p:cNvGrpSpPr/>
          <p:nvPr/>
        </p:nvGrpSpPr>
        <p:grpSpPr>
          <a:xfrm>
            <a:off x="589874" y="1386214"/>
            <a:ext cx="232354" cy="232354"/>
            <a:chOff x="436581" y="1431337"/>
            <a:chExt cx="663300" cy="663300"/>
          </a:xfrm>
        </p:grpSpPr>
        <p:sp>
          <p:nvSpPr>
            <p:cNvPr id="1816" name="Google Shape;1816;p153"/>
            <p:cNvSpPr/>
            <p:nvPr/>
          </p:nvSpPr>
          <p:spPr>
            <a:xfrm>
              <a:off x="436581" y="1431337"/>
              <a:ext cx="663300" cy="663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153"/>
            <p:cNvSpPr/>
            <p:nvPr/>
          </p:nvSpPr>
          <p:spPr>
            <a:xfrm>
              <a:off x="582308" y="1616119"/>
              <a:ext cx="380109" cy="321103"/>
            </a:xfrm>
            <a:custGeom>
              <a:rect b="b" l="l" r="r" t="t"/>
              <a:pathLst>
                <a:path extrusionOk="0" h="1033" w="1222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8" name="Google Shape;1818;p153"/>
          <p:cNvGrpSpPr/>
          <p:nvPr/>
        </p:nvGrpSpPr>
        <p:grpSpPr>
          <a:xfrm>
            <a:off x="2557893" y="1386236"/>
            <a:ext cx="232500" cy="232500"/>
            <a:chOff x="2872394" y="2345719"/>
            <a:chExt cx="232500" cy="232500"/>
          </a:xfrm>
        </p:grpSpPr>
        <p:sp>
          <p:nvSpPr>
            <p:cNvPr id="1819" name="Google Shape;1819;p153"/>
            <p:cNvSpPr/>
            <p:nvPr/>
          </p:nvSpPr>
          <p:spPr>
            <a:xfrm>
              <a:off x="2872394" y="2345719"/>
              <a:ext cx="232500" cy="2325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153"/>
            <p:cNvSpPr/>
            <p:nvPr/>
          </p:nvSpPr>
          <p:spPr>
            <a:xfrm>
              <a:off x="2923444" y="2410451"/>
              <a:ext cx="133158" cy="112486"/>
            </a:xfrm>
            <a:custGeom>
              <a:rect b="b" l="l" r="r" t="t"/>
              <a:pathLst>
                <a:path extrusionOk="0" h="1033" w="1222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1" name="Google Shape;1821;p153"/>
          <p:cNvGrpSpPr/>
          <p:nvPr/>
        </p:nvGrpSpPr>
        <p:grpSpPr>
          <a:xfrm>
            <a:off x="5090110" y="1531958"/>
            <a:ext cx="232354" cy="232354"/>
            <a:chOff x="436581" y="1431337"/>
            <a:chExt cx="663300" cy="663300"/>
          </a:xfrm>
        </p:grpSpPr>
        <p:sp>
          <p:nvSpPr>
            <p:cNvPr id="1822" name="Google Shape;1822;p153"/>
            <p:cNvSpPr/>
            <p:nvPr/>
          </p:nvSpPr>
          <p:spPr>
            <a:xfrm>
              <a:off x="436581" y="1431337"/>
              <a:ext cx="663300" cy="663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153"/>
            <p:cNvSpPr/>
            <p:nvPr/>
          </p:nvSpPr>
          <p:spPr>
            <a:xfrm>
              <a:off x="582308" y="1616119"/>
              <a:ext cx="380109" cy="321103"/>
            </a:xfrm>
            <a:custGeom>
              <a:rect b="b" l="l" r="r" t="t"/>
              <a:pathLst>
                <a:path extrusionOk="0" h="1033" w="1222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4" name="Google Shape;1824;p153"/>
          <p:cNvGrpSpPr/>
          <p:nvPr/>
        </p:nvGrpSpPr>
        <p:grpSpPr>
          <a:xfrm>
            <a:off x="7225662" y="1531958"/>
            <a:ext cx="232354" cy="232354"/>
            <a:chOff x="436581" y="1431337"/>
            <a:chExt cx="663300" cy="663300"/>
          </a:xfrm>
        </p:grpSpPr>
        <p:sp>
          <p:nvSpPr>
            <p:cNvPr id="1825" name="Google Shape;1825;p153"/>
            <p:cNvSpPr/>
            <p:nvPr/>
          </p:nvSpPr>
          <p:spPr>
            <a:xfrm>
              <a:off x="436581" y="1431337"/>
              <a:ext cx="663300" cy="6633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153"/>
            <p:cNvSpPr/>
            <p:nvPr/>
          </p:nvSpPr>
          <p:spPr>
            <a:xfrm>
              <a:off x="582308" y="1616119"/>
              <a:ext cx="380109" cy="321103"/>
            </a:xfrm>
            <a:custGeom>
              <a:rect b="b" l="l" r="r" t="t"/>
              <a:pathLst>
                <a:path extrusionOk="0" h="1033" w="1222">
                  <a:moveTo>
                    <a:pt x="1034" y="0"/>
                  </a:moveTo>
                  <a:lnTo>
                    <a:pt x="372" y="662"/>
                  </a:lnTo>
                  <a:lnTo>
                    <a:pt x="186" y="477"/>
                  </a:lnTo>
                  <a:lnTo>
                    <a:pt x="0" y="662"/>
                  </a:lnTo>
                  <a:lnTo>
                    <a:pt x="372" y="1032"/>
                  </a:lnTo>
                  <a:lnTo>
                    <a:pt x="1221" y="186"/>
                  </a:lnTo>
                  <a:lnTo>
                    <a:pt x="1034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7" name="Google Shape;1827;p153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SNOWFLAKE SOLUTION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8" name="Google Shape;1828;p153"/>
          <p:cNvSpPr txBox="1"/>
          <p:nvPr/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SQL data warehouse built for the cloud</a:t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53"/>
          <p:cNvSpPr/>
          <p:nvPr/>
        </p:nvSpPr>
        <p:spPr>
          <a:xfrm>
            <a:off x="425981" y="3368527"/>
            <a:ext cx="17637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9062" lvl="0" marL="1190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All data, structured and semi-structured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Single source of truth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Securely share live data with partners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53"/>
          <p:cNvSpPr/>
          <p:nvPr/>
        </p:nvSpPr>
        <p:spPr>
          <a:xfrm>
            <a:off x="2611854" y="3368526"/>
            <a:ext cx="1821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9062" lvl="0" marL="1190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Separation of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storage &amp; compute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All workloads get proper, isolated resources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Handles spikes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1" name="Google Shape;1831;p153"/>
          <p:cNvSpPr/>
          <p:nvPr/>
        </p:nvSpPr>
        <p:spPr>
          <a:xfrm>
            <a:off x="4879747" y="3368526"/>
            <a:ext cx="1722600" cy="11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9062" lvl="0" marL="1190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No 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Fast time to value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Less maintenance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Pay as you use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Complete SQL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2" name="Google Shape;1832;p153"/>
          <p:cNvSpPr/>
          <p:nvPr/>
        </p:nvSpPr>
        <p:spPr>
          <a:xfrm>
            <a:off x="7147642" y="3368527"/>
            <a:ext cx="18381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9062" lvl="0" marL="11906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Unlimited queries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&amp; users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Fresh and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complete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9062" lvl="0" marL="119062" marR="0" rtl="0" algn="l">
              <a:lnSpc>
                <a:spcPct val="90000"/>
              </a:lnSpc>
              <a:spcBef>
                <a:spcPts val="45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Optimize revenue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&amp; costs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3" name="Google Shape;1833;p153"/>
          <p:cNvSpPr/>
          <p:nvPr/>
        </p:nvSpPr>
        <p:spPr>
          <a:xfrm>
            <a:off x="132954" y="2507251"/>
            <a:ext cx="8880600" cy="626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t/>
            </a:r>
            <a:endParaRPr b="0" i="0" sz="1013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4" name="Google Shape;1834;p153"/>
          <p:cNvSpPr/>
          <p:nvPr/>
        </p:nvSpPr>
        <p:spPr>
          <a:xfrm>
            <a:off x="425982" y="2593930"/>
            <a:ext cx="1572600" cy="4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All data centralized,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shareable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5" name="Google Shape;1835;p153"/>
          <p:cNvSpPr/>
          <p:nvPr/>
        </p:nvSpPr>
        <p:spPr>
          <a:xfrm>
            <a:off x="4879748" y="2593930"/>
            <a:ext cx="1654800" cy="4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Simple, cost effective infrastructure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6" name="Google Shape;1836;p153"/>
          <p:cNvSpPr/>
          <p:nvPr/>
        </p:nvSpPr>
        <p:spPr>
          <a:xfrm>
            <a:off x="2611854" y="2593930"/>
            <a:ext cx="1654800" cy="4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Unlimited, automatic scale and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7" name="Google Shape;1837;p153"/>
          <p:cNvSpPr/>
          <p:nvPr/>
        </p:nvSpPr>
        <p:spPr>
          <a:xfrm>
            <a:off x="7147642" y="2593930"/>
            <a:ext cx="1572600" cy="45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Faster, better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decision making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38" name="Google Shape;1838;p153"/>
          <p:cNvGrpSpPr/>
          <p:nvPr/>
        </p:nvGrpSpPr>
        <p:grpSpPr>
          <a:xfrm>
            <a:off x="1096267" y="1716300"/>
            <a:ext cx="261490" cy="289813"/>
            <a:chOff x="1096267" y="1716300"/>
            <a:chExt cx="261490" cy="289813"/>
          </a:xfrm>
        </p:grpSpPr>
        <p:grpSp>
          <p:nvGrpSpPr>
            <p:cNvPr id="1839" name="Google Shape;1839;p153"/>
            <p:cNvGrpSpPr/>
            <p:nvPr/>
          </p:nvGrpSpPr>
          <p:grpSpPr>
            <a:xfrm>
              <a:off x="1096267" y="1716300"/>
              <a:ext cx="261490" cy="289813"/>
              <a:chOff x="8597900" y="1254126"/>
              <a:chExt cx="438300" cy="485774"/>
            </a:xfrm>
          </p:grpSpPr>
          <p:sp>
            <p:nvSpPr>
              <p:cNvPr id="1840" name="Google Shape;1840;p153"/>
              <p:cNvSpPr/>
              <p:nvPr/>
            </p:nvSpPr>
            <p:spPr>
              <a:xfrm>
                <a:off x="8597900" y="1347788"/>
                <a:ext cx="438150" cy="392112"/>
              </a:xfrm>
              <a:custGeom>
                <a:rect b="b" l="l" r="r" t="t"/>
                <a:pathLst>
                  <a:path extrusionOk="0" h="68" w="76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153"/>
              <p:cNvSpPr/>
              <p:nvPr/>
            </p:nvSpPr>
            <p:spPr>
              <a:xfrm>
                <a:off x="8597900" y="1439863"/>
                <a:ext cx="438150" cy="92075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153"/>
              <p:cNvSpPr/>
              <p:nvPr/>
            </p:nvSpPr>
            <p:spPr>
              <a:xfrm>
                <a:off x="8597900" y="1543051"/>
                <a:ext cx="438150" cy="93662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153"/>
              <p:cNvSpPr/>
              <p:nvPr/>
            </p:nvSpPr>
            <p:spPr>
              <a:xfrm>
                <a:off x="8597900" y="1254126"/>
                <a:ext cx="438300" cy="185700"/>
              </a:xfrm>
              <a:prstGeom prst="ellipse">
                <a:avLst/>
              </a:prstGeom>
              <a:noFill/>
              <a:ln cap="rnd" cmpd="sng" w="19050">
                <a:solidFill>
                  <a:schemeClr val="accen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4" name="Google Shape;1844;p153"/>
            <p:cNvGrpSpPr/>
            <p:nvPr/>
          </p:nvGrpSpPr>
          <p:grpSpPr>
            <a:xfrm>
              <a:off x="1144863" y="1729712"/>
              <a:ext cx="161989" cy="79979"/>
              <a:chOff x="5729775" y="4117411"/>
              <a:chExt cx="866713" cy="855391"/>
            </a:xfrm>
          </p:grpSpPr>
          <p:sp>
            <p:nvSpPr>
              <p:cNvPr id="1845" name="Google Shape;1845;p153"/>
              <p:cNvSpPr/>
              <p:nvPr/>
            </p:nvSpPr>
            <p:spPr>
              <a:xfrm>
                <a:off x="6202756" y="4216787"/>
                <a:ext cx="300645" cy="225169"/>
              </a:xfrm>
              <a:custGeom>
                <a:rect b="b" l="l" r="r" t="t"/>
                <a:pathLst>
                  <a:path extrusionOk="0" h="101" w="135">
                    <a:moveTo>
                      <a:pt x="7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4"/>
                      <a:pt x="4" y="59"/>
                      <a:pt x="15" y="53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2" y="3"/>
                      <a:pt x="128" y="15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1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1"/>
                      <a:pt x="14" y="97"/>
                      <a:pt x="7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153"/>
              <p:cNvSpPr/>
              <p:nvPr/>
            </p:nvSpPr>
            <p:spPr>
              <a:xfrm>
                <a:off x="6209045" y="4117411"/>
                <a:ext cx="106924" cy="315740"/>
              </a:xfrm>
              <a:custGeom>
                <a:rect b="b" l="l" r="r" t="t"/>
                <a:pathLst>
                  <a:path extrusionOk="0" h="141" w="48">
                    <a:moveTo>
                      <a:pt x="25" y="141"/>
                    </a:moveTo>
                    <a:cubicBezTo>
                      <a:pt x="23" y="141"/>
                      <a:pt x="23" y="141"/>
                      <a:pt x="23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1"/>
                      <a:pt x="25" y="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153"/>
              <p:cNvSpPr/>
              <p:nvPr/>
            </p:nvSpPr>
            <p:spPr>
              <a:xfrm>
                <a:off x="6293327" y="4484726"/>
                <a:ext cx="300645" cy="228943"/>
              </a:xfrm>
              <a:custGeom>
                <a:rect b="b" l="l" r="r" t="t"/>
                <a:pathLst>
                  <a:path extrusionOk="0" h="102" w="135">
                    <a:moveTo>
                      <a:pt x="7" y="17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0" y="54"/>
                      <a:pt x="120" y="54"/>
                      <a:pt x="120" y="54"/>
                    </a:cubicBezTo>
                    <a:cubicBezTo>
                      <a:pt x="132" y="61"/>
                      <a:pt x="135" y="75"/>
                      <a:pt x="129" y="86"/>
                    </a:cubicBez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2"/>
                      <a:pt x="96" y="95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153"/>
              <p:cNvSpPr/>
              <p:nvPr/>
            </p:nvSpPr>
            <p:spPr>
              <a:xfrm>
                <a:off x="6295843" y="4380318"/>
                <a:ext cx="300645" cy="227685"/>
              </a:xfrm>
              <a:custGeom>
                <a:rect b="b" l="l" r="r" t="t"/>
                <a:pathLst>
                  <a:path extrusionOk="0" h="102" w="135">
                    <a:moveTo>
                      <a:pt x="6" y="87"/>
                    </a:moveTo>
                    <a:cubicBezTo>
                      <a:pt x="6" y="85"/>
                      <a:pt x="6" y="85"/>
                      <a:pt x="6" y="85"/>
                    </a:cubicBezTo>
                    <a:cubicBezTo>
                      <a:pt x="0" y="75"/>
                      <a:pt x="3" y="60"/>
                      <a:pt x="15" y="53"/>
                    </a:cubicBezTo>
                    <a:cubicBezTo>
                      <a:pt x="95" y="7"/>
                      <a:pt x="95" y="7"/>
                      <a:pt x="95" y="7"/>
                    </a:cubicBezTo>
                    <a:cubicBezTo>
                      <a:pt x="107" y="0"/>
                      <a:pt x="122" y="4"/>
                      <a:pt x="128" y="15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35" y="28"/>
                      <a:pt x="131" y="42"/>
                      <a:pt x="120" y="48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28" y="102"/>
                      <a:pt x="13" y="98"/>
                      <a:pt x="6" y="8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153"/>
              <p:cNvSpPr/>
              <p:nvPr/>
            </p:nvSpPr>
            <p:spPr>
              <a:xfrm>
                <a:off x="6207787" y="4659578"/>
                <a:ext cx="108182" cy="313224"/>
              </a:xfrm>
              <a:custGeom>
                <a:rect b="b" l="l" r="r" t="t"/>
                <a:pathLst>
                  <a:path extrusionOk="0" h="140" w="49">
                    <a:moveTo>
                      <a:pt x="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0"/>
                      <a:pt x="25" y="140"/>
                    </a:cubicBezTo>
                    <a:cubicBezTo>
                      <a:pt x="24" y="140"/>
                      <a:pt x="24" y="140"/>
                      <a:pt x="24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153"/>
              <p:cNvSpPr/>
              <p:nvPr/>
            </p:nvSpPr>
            <p:spPr>
              <a:xfrm>
                <a:off x="6205272" y="4650772"/>
                <a:ext cx="299387" cy="227685"/>
              </a:xfrm>
              <a:custGeom>
                <a:rect b="b" l="l" r="r" t="t"/>
                <a:pathLst>
                  <a:path extrusionOk="0" h="102" w="135">
                    <a:moveTo>
                      <a:pt x="6" y="16"/>
                    </a:moveTo>
                    <a:cubicBezTo>
                      <a:pt x="6" y="15"/>
                      <a:pt x="6" y="15"/>
                      <a:pt x="6" y="15"/>
                    </a:cubicBezTo>
                    <a:cubicBezTo>
                      <a:pt x="13" y="4"/>
                      <a:pt x="28" y="0"/>
                      <a:pt x="38" y="6"/>
                    </a:cubicBezTo>
                    <a:cubicBezTo>
                      <a:pt x="120" y="53"/>
                      <a:pt x="120" y="53"/>
                      <a:pt x="120" y="53"/>
                    </a:cubicBezTo>
                    <a:cubicBezTo>
                      <a:pt x="131" y="60"/>
                      <a:pt x="135" y="74"/>
                      <a:pt x="128" y="86"/>
                    </a:cubicBezTo>
                    <a:cubicBezTo>
                      <a:pt x="127" y="86"/>
                      <a:pt x="127" y="86"/>
                      <a:pt x="127" y="86"/>
                    </a:cubicBezTo>
                    <a:cubicBezTo>
                      <a:pt x="122" y="98"/>
                      <a:pt x="107" y="102"/>
                      <a:pt x="95" y="95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3" y="42"/>
                      <a:pt x="0" y="28"/>
                      <a:pt x="6" y="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153"/>
              <p:cNvSpPr/>
              <p:nvPr/>
            </p:nvSpPr>
            <p:spPr>
              <a:xfrm>
                <a:off x="5822862" y="4648257"/>
                <a:ext cx="299387" cy="226427"/>
              </a:xfrm>
              <a:custGeom>
                <a:rect b="b" l="l" r="r" t="t"/>
                <a:pathLst>
                  <a:path extrusionOk="0" h="101" w="135">
                    <a:moveTo>
                      <a:pt x="128" y="15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1" y="42"/>
                      <a:pt x="120" y="49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28" y="101"/>
                      <a:pt x="13" y="98"/>
                      <a:pt x="7" y="87"/>
                    </a:cubicBezTo>
                    <a:cubicBezTo>
                      <a:pt x="6" y="86"/>
                      <a:pt x="6" y="86"/>
                      <a:pt x="6" y="86"/>
                    </a:cubicBezTo>
                    <a:cubicBezTo>
                      <a:pt x="0" y="74"/>
                      <a:pt x="3" y="60"/>
                      <a:pt x="15" y="54"/>
                    </a:cubicBezTo>
                    <a:cubicBezTo>
                      <a:pt x="96" y="7"/>
                      <a:pt x="96" y="7"/>
                      <a:pt x="96" y="7"/>
                    </a:cubicBezTo>
                    <a:cubicBezTo>
                      <a:pt x="107" y="0"/>
                      <a:pt x="121" y="4"/>
                      <a:pt x="128" y="1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153"/>
              <p:cNvSpPr/>
              <p:nvPr/>
            </p:nvSpPr>
            <p:spPr>
              <a:xfrm>
                <a:off x="6009035" y="4659578"/>
                <a:ext cx="106924" cy="313224"/>
              </a:xfrm>
              <a:custGeom>
                <a:rect b="b" l="l" r="r" t="t"/>
                <a:pathLst>
                  <a:path extrusionOk="0" h="140" w="48">
                    <a:moveTo>
                      <a:pt x="23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37" y="0"/>
                      <a:pt x="48" y="11"/>
                      <a:pt x="48" y="23"/>
                    </a:cubicBezTo>
                    <a:cubicBezTo>
                      <a:pt x="48" y="117"/>
                      <a:pt x="48" y="117"/>
                      <a:pt x="48" y="117"/>
                    </a:cubicBezTo>
                    <a:cubicBezTo>
                      <a:pt x="48" y="130"/>
                      <a:pt x="37" y="140"/>
                      <a:pt x="25" y="140"/>
                    </a:cubicBezTo>
                    <a:cubicBezTo>
                      <a:pt x="23" y="140"/>
                      <a:pt x="23" y="140"/>
                      <a:pt x="23" y="140"/>
                    </a:cubicBezTo>
                    <a:cubicBezTo>
                      <a:pt x="11" y="140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153"/>
              <p:cNvSpPr/>
              <p:nvPr/>
            </p:nvSpPr>
            <p:spPr>
              <a:xfrm>
                <a:off x="5732291" y="4380318"/>
                <a:ext cx="299387" cy="225169"/>
              </a:xfrm>
              <a:custGeom>
                <a:rect b="b" l="l" r="r" t="t"/>
                <a:pathLst>
                  <a:path extrusionOk="0" h="101" w="135">
                    <a:moveTo>
                      <a:pt x="128" y="85"/>
                    </a:moveTo>
                    <a:cubicBezTo>
                      <a:pt x="128" y="86"/>
                      <a:pt x="128" y="86"/>
                      <a:pt x="128" y="86"/>
                    </a:cubicBezTo>
                    <a:cubicBezTo>
                      <a:pt x="122" y="97"/>
                      <a:pt x="107" y="101"/>
                      <a:pt x="96" y="94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3" y="42"/>
                      <a:pt x="0" y="27"/>
                      <a:pt x="7" y="15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13" y="3"/>
                      <a:pt x="28" y="0"/>
                      <a:pt x="39" y="6"/>
                    </a:cubicBezTo>
                    <a:cubicBezTo>
                      <a:pt x="120" y="52"/>
                      <a:pt x="120" y="52"/>
                      <a:pt x="120" y="52"/>
                    </a:cubicBezTo>
                    <a:cubicBezTo>
                      <a:pt x="131" y="59"/>
                      <a:pt x="135" y="74"/>
                      <a:pt x="128" y="8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153"/>
              <p:cNvSpPr/>
              <p:nvPr/>
            </p:nvSpPr>
            <p:spPr>
              <a:xfrm>
                <a:off x="5729775" y="4484726"/>
                <a:ext cx="299387" cy="226427"/>
              </a:xfrm>
              <a:custGeom>
                <a:rect b="b" l="l" r="r" t="t"/>
                <a:pathLst>
                  <a:path extrusionOk="0" h="101" w="135">
                    <a:moveTo>
                      <a:pt x="129" y="14"/>
                    </a:moveTo>
                    <a:cubicBezTo>
                      <a:pt x="129" y="16"/>
                      <a:pt x="129" y="16"/>
                      <a:pt x="129" y="16"/>
                    </a:cubicBezTo>
                    <a:cubicBezTo>
                      <a:pt x="135" y="27"/>
                      <a:pt x="132" y="42"/>
                      <a:pt x="120" y="48"/>
                    </a:cubicBezTo>
                    <a:cubicBezTo>
                      <a:pt x="40" y="94"/>
                      <a:pt x="40" y="94"/>
                      <a:pt x="40" y="94"/>
                    </a:cubicBezTo>
                    <a:cubicBezTo>
                      <a:pt x="28" y="101"/>
                      <a:pt x="13" y="98"/>
                      <a:pt x="8" y="86"/>
                    </a:cubicBezTo>
                    <a:cubicBezTo>
                      <a:pt x="7" y="85"/>
                      <a:pt x="7" y="85"/>
                      <a:pt x="7" y="85"/>
                    </a:cubicBezTo>
                    <a:cubicBezTo>
                      <a:pt x="0" y="74"/>
                      <a:pt x="4" y="60"/>
                      <a:pt x="15" y="53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107" y="0"/>
                      <a:pt x="122" y="4"/>
                      <a:pt x="129" y="1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153"/>
              <p:cNvSpPr/>
              <p:nvPr/>
            </p:nvSpPr>
            <p:spPr>
              <a:xfrm>
                <a:off x="6009035" y="4117411"/>
                <a:ext cx="109440" cy="315740"/>
              </a:xfrm>
              <a:custGeom>
                <a:rect b="b" l="l" r="r" t="t"/>
                <a:pathLst>
                  <a:path extrusionOk="0" h="141" w="49">
                    <a:moveTo>
                      <a:pt x="25" y="141"/>
                    </a:moveTo>
                    <a:cubicBezTo>
                      <a:pt x="24" y="141"/>
                      <a:pt x="24" y="141"/>
                      <a:pt x="24" y="141"/>
                    </a:cubicBezTo>
                    <a:cubicBezTo>
                      <a:pt x="11" y="141"/>
                      <a:pt x="0" y="130"/>
                      <a:pt x="0" y="117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11"/>
                      <a:pt x="11" y="0"/>
                      <a:pt x="24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38" y="0"/>
                      <a:pt x="49" y="11"/>
                      <a:pt x="49" y="23"/>
                    </a:cubicBezTo>
                    <a:cubicBezTo>
                      <a:pt x="49" y="117"/>
                      <a:pt x="49" y="117"/>
                      <a:pt x="49" y="117"/>
                    </a:cubicBezTo>
                    <a:cubicBezTo>
                      <a:pt x="49" y="130"/>
                      <a:pt x="38" y="141"/>
                      <a:pt x="25" y="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153"/>
              <p:cNvSpPr/>
              <p:nvPr/>
            </p:nvSpPr>
            <p:spPr>
              <a:xfrm>
                <a:off x="5820346" y="4211756"/>
                <a:ext cx="300645" cy="230201"/>
              </a:xfrm>
              <a:custGeom>
                <a:rect b="b" l="l" r="r" t="t"/>
                <a:pathLst>
                  <a:path extrusionOk="0" h="103" w="135">
                    <a:moveTo>
                      <a:pt x="129" y="86"/>
                    </a:moveTo>
                    <a:cubicBezTo>
                      <a:pt x="129" y="87"/>
                      <a:pt x="129" y="87"/>
                      <a:pt x="129" y="87"/>
                    </a:cubicBezTo>
                    <a:cubicBezTo>
                      <a:pt x="122" y="99"/>
                      <a:pt x="107" y="103"/>
                      <a:pt x="97" y="96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2"/>
                      <a:pt x="0" y="28"/>
                      <a:pt x="7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13" y="5"/>
                      <a:pt x="28" y="0"/>
                      <a:pt x="40" y="7"/>
                    </a:cubicBezTo>
                    <a:cubicBezTo>
                      <a:pt x="121" y="54"/>
                      <a:pt x="121" y="54"/>
                      <a:pt x="121" y="54"/>
                    </a:cubicBezTo>
                    <a:cubicBezTo>
                      <a:pt x="132" y="61"/>
                      <a:pt x="135" y="75"/>
                      <a:pt x="129" y="8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153"/>
              <p:cNvSpPr/>
              <p:nvPr/>
            </p:nvSpPr>
            <p:spPr>
              <a:xfrm>
                <a:off x="6063126" y="4444472"/>
                <a:ext cx="200011" cy="203784"/>
              </a:xfrm>
              <a:custGeom>
                <a:rect b="b" l="l" r="r" t="t"/>
                <a:pathLst>
                  <a:path extrusionOk="0" h="91" w="90">
                    <a:moveTo>
                      <a:pt x="83" y="34"/>
                    </a:moveTo>
                    <a:cubicBezTo>
                      <a:pt x="57" y="7"/>
                      <a:pt x="57" y="7"/>
                      <a:pt x="57" y="7"/>
                    </a:cubicBezTo>
                    <a:cubicBezTo>
                      <a:pt x="50" y="0"/>
                      <a:pt x="40" y="0"/>
                      <a:pt x="33" y="7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0" y="41"/>
                      <a:pt x="0" y="51"/>
                      <a:pt x="7" y="57"/>
                    </a:cubicBezTo>
                    <a:cubicBezTo>
                      <a:pt x="33" y="84"/>
                      <a:pt x="33" y="84"/>
                      <a:pt x="33" y="84"/>
                    </a:cubicBezTo>
                    <a:cubicBezTo>
                      <a:pt x="40" y="91"/>
                      <a:pt x="50" y="91"/>
                      <a:pt x="57" y="84"/>
                    </a:cubicBezTo>
                    <a:cubicBezTo>
                      <a:pt x="83" y="57"/>
                      <a:pt x="83" y="57"/>
                      <a:pt x="83" y="57"/>
                    </a:cubicBezTo>
                    <a:cubicBezTo>
                      <a:pt x="90" y="51"/>
                      <a:pt x="90" y="41"/>
                      <a:pt x="83" y="34"/>
                    </a:cubicBezTo>
                    <a:close/>
                    <a:moveTo>
                      <a:pt x="59" y="48"/>
                    </a:moveTo>
                    <a:cubicBezTo>
                      <a:pt x="48" y="60"/>
                      <a:pt x="48" y="60"/>
                      <a:pt x="48" y="60"/>
                    </a:cubicBezTo>
                    <a:cubicBezTo>
                      <a:pt x="46" y="61"/>
                      <a:pt x="44" y="61"/>
                      <a:pt x="42" y="60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29" y="47"/>
                      <a:pt x="29" y="44"/>
                      <a:pt x="31" y="43"/>
                    </a:cubicBezTo>
                    <a:cubicBezTo>
                      <a:pt x="42" y="32"/>
                      <a:pt x="42" y="32"/>
                      <a:pt x="42" y="32"/>
                    </a:cubicBezTo>
                    <a:cubicBezTo>
                      <a:pt x="44" y="30"/>
                      <a:pt x="46" y="30"/>
                      <a:pt x="48" y="32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61" y="44"/>
                      <a:pt x="61" y="47"/>
                      <a:pt x="59" y="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58" name="Google Shape;1858;p153"/>
          <p:cNvGrpSpPr/>
          <p:nvPr/>
        </p:nvGrpSpPr>
        <p:grpSpPr>
          <a:xfrm>
            <a:off x="713118" y="1368508"/>
            <a:ext cx="989304" cy="1004230"/>
            <a:chOff x="713118" y="1368508"/>
            <a:chExt cx="989304" cy="1004230"/>
          </a:xfrm>
        </p:grpSpPr>
        <p:sp>
          <p:nvSpPr>
            <p:cNvPr id="1859" name="Google Shape;1859;p153"/>
            <p:cNvSpPr/>
            <p:nvPr/>
          </p:nvSpPr>
          <p:spPr>
            <a:xfrm>
              <a:off x="829522" y="1452874"/>
              <a:ext cx="812700" cy="812700"/>
            </a:xfrm>
            <a:prstGeom prst="ellipse">
              <a:avLst/>
            </a:prstGeom>
            <a:noFill/>
            <a:ln cap="sq" cmpd="sng" w="19050">
              <a:solidFill>
                <a:schemeClr val="accent1"/>
              </a:solidFill>
              <a:prstDash val="lg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153"/>
            <p:cNvSpPr/>
            <p:nvPr/>
          </p:nvSpPr>
          <p:spPr>
            <a:xfrm>
              <a:off x="713118" y="1670573"/>
              <a:ext cx="192300" cy="1923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153"/>
            <p:cNvSpPr/>
            <p:nvPr/>
          </p:nvSpPr>
          <p:spPr>
            <a:xfrm>
              <a:off x="1184587" y="2195674"/>
              <a:ext cx="99828" cy="177064"/>
            </a:xfrm>
            <a:custGeom>
              <a:rect b="b" l="l" r="r" t="t"/>
              <a:pathLst>
                <a:path extrusionOk="0" h="92" w="52">
                  <a:moveTo>
                    <a:pt x="0" y="8"/>
                  </a:moveTo>
                  <a:cubicBezTo>
                    <a:pt x="0" y="4"/>
                    <a:pt x="4" y="0"/>
                    <a:pt x="8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8" y="0"/>
                    <a:pt x="52" y="4"/>
                    <a:pt x="52" y="8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2" y="88"/>
                    <a:pt x="48" y="92"/>
                    <a:pt x="44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4" y="92"/>
                    <a:pt x="0" y="88"/>
                    <a:pt x="0" y="84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2" name="Google Shape;1862;p153"/>
            <p:cNvCxnSpPr/>
            <p:nvPr/>
          </p:nvCxnSpPr>
          <p:spPr>
            <a:xfrm>
              <a:off x="1184587" y="2226674"/>
              <a:ext cx="99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3" name="Google Shape;1863;p153"/>
            <p:cNvCxnSpPr/>
            <p:nvPr/>
          </p:nvCxnSpPr>
          <p:spPr>
            <a:xfrm>
              <a:off x="1184587" y="2341738"/>
              <a:ext cx="99900" cy="0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4" name="Google Shape;1864;p153"/>
            <p:cNvCxnSpPr/>
            <p:nvPr/>
          </p:nvCxnSpPr>
          <p:spPr>
            <a:xfrm rot="10800000">
              <a:off x="1215542" y="2357500"/>
              <a:ext cx="38400" cy="0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65" name="Google Shape;1865;p153"/>
            <p:cNvSpPr/>
            <p:nvPr/>
          </p:nvSpPr>
          <p:spPr>
            <a:xfrm>
              <a:off x="1230823" y="2207233"/>
              <a:ext cx="7356" cy="7882"/>
            </a:xfrm>
            <a:custGeom>
              <a:rect b="b" l="l" r="r" t="t"/>
              <a:pathLst>
                <a:path extrusionOk="0" h="4" w="4">
                  <a:moveTo>
                    <a:pt x="2" y="0"/>
                  </a:moveTo>
                  <a:cubicBezTo>
                    <a:pt x="3" y="0"/>
                    <a:pt x="4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3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153"/>
            <p:cNvSpPr/>
            <p:nvPr/>
          </p:nvSpPr>
          <p:spPr>
            <a:xfrm>
              <a:off x="791883" y="2077902"/>
              <a:ext cx="206355" cy="161870"/>
            </a:xfrm>
            <a:custGeom>
              <a:rect b="b" l="l" r="r" t="t"/>
              <a:pathLst>
                <a:path extrusionOk="0" h="72" w="9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67" name="Google Shape;1867;p153"/>
            <p:cNvCxnSpPr/>
            <p:nvPr/>
          </p:nvCxnSpPr>
          <p:spPr>
            <a:xfrm>
              <a:off x="791883" y="2123003"/>
              <a:ext cx="206400" cy="0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68" name="Google Shape;1868;p153"/>
            <p:cNvSpPr/>
            <p:nvPr/>
          </p:nvSpPr>
          <p:spPr>
            <a:xfrm>
              <a:off x="819067" y="2095818"/>
              <a:ext cx="8700" cy="9300"/>
            </a:xfrm>
            <a:prstGeom prst="ellipse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153"/>
            <p:cNvSpPr/>
            <p:nvPr/>
          </p:nvSpPr>
          <p:spPr>
            <a:xfrm>
              <a:off x="846252" y="2095818"/>
              <a:ext cx="8700" cy="9300"/>
            </a:xfrm>
            <a:prstGeom prst="ellipse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153"/>
            <p:cNvSpPr/>
            <p:nvPr/>
          </p:nvSpPr>
          <p:spPr>
            <a:xfrm>
              <a:off x="872819" y="2095818"/>
              <a:ext cx="9300" cy="9300"/>
            </a:xfrm>
            <a:prstGeom prst="ellipse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153"/>
            <p:cNvSpPr/>
            <p:nvPr/>
          </p:nvSpPr>
          <p:spPr>
            <a:xfrm>
              <a:off x="827716" y="2150188"/>
              <a:ext cx="27300" cy="26700"/>
            </a:xfrm>
            <a:prstGeom prst="rect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153"/>
            <p:cNvSpPr/>
            <p:nvPr/>
          </p:nvSpPr>
          <p:spPr>
            <a:xfrm>
              <a:off x="827716" y="2194671"/>
              <a:ext cx="27300" cy="27300"/>
            </a:xfrm>
            <a:prstGeom prst="rect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153"/>
            <p:cNvSpPr/>
            <p:nvPr/>
          </p:nvSpPr>
          <p:spPr>
            <a:xfrm>
              <a:off x="882086" y="2150188"/>
              <a:ext cx="26700" cy="26700"/>
            </a:xfrm>
            <a:prstGeom prst="rect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153"/>
            <p:cNvSpPr/>
            <p:nvPr/>
          </p:nvSpPr>
          <p:spPr>
            <a:xfrm>
              <a:off x="882086" y="2194671"/>
              <a:ext cx="26700" cy="27300"/>
            </a:xfrm>
            <a:prstGeom prst="rect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153"/>
            <p:cNvSpPr/>
            <p:nvPr/>
          </p:nvSpPr>
          <p:spPr>
            <a:xfrm>
              <a:off x="935836" y="2150188"/>
              <a:ext cx="26700" cy="26700"/>
            </a:xfrm>
            <a:prstGeom prst="rect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153"/>
            <p:cNvSpPr/>
            <p:nvPr/>
          </p:nvSpPr>
          <p:spPr>
            <a:xfrm>
              <a:off x="935836" y="2194671"/>
              <a:ext cx="26700" cy="27300"/>
            </a:xfrm>
            <a:prstGeom prst="rect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153"/>
            <p:cNvSpPr/>
            <p:nvPr/>
          </p:nvSpPr>
          <p:spPr>
            <a:xfrm>
              <a:off x="1497244" y="2108871"/>
              <a:ext cx="72000" cy="128100"/>
            </a:xfrm>
            <a:prstGeom prst="rect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153"/>
            <p:cNvSpPr/>
            <p:nvPr/>
          </p:nvSpPr>
          <p:spPr>
            <a:xfrm>
              <a:off x="1504944" y="2076968"/>
              <a:ext cx="56100" cy="31800"/>
            </a:xfrm>
            <a:prstGeom prst="rect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9" name="Google Shape;1879;p153"/>
            <p:cNvCxnSpPr/>
            <p:nvPr/>
          </p:nvCxnSpPr>
          <p:spPr>
            <a:xfrm rot="10800000">
              <a:off x="1529147" y="2052669"/>
              <a:ext cx="0" cy="2430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80" name="Google Shape;1880;p153"/>
            <p:cNvSpPr/>
            <p:nvPr/>
          </p:nvSpPr>
          <p:spPr>
            <a:xfrm>
              <a:off x="1624853" y="2124821"/>
              <a:ext cx="56100" cy="112200"/>
            </a:xfrm>
            <a:prstGeom prst="rect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153"/>
            <p:cNvSpPr/>
            <p:nvPr/>
          </p:nvSpPr>
          <p:spPr>
            <a:xfrm>
              <a:off x="1633103" y="2100620"/>
              <a:ext cx="39600" cy="24300"/>
            </a:xfrm>
            <a:prstGeom prst="rect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82" name="Google Shape;1882;p153"/>
            <p:cNvCxnSpPr/>
            <p:nvPr/>
          </p:nvCxnSpPr>
          <p:spPr>
            <a:xfrm>
              <a:off x="1569298" y="2156724"/>
              <a:ext cx="555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3" name="Google Shape;1883;p153"/>
            <p:cNvCxnSpPr/>
            <p:nvPr/>
          </p:nvCxnSpPr>
          <p:spPr>
            <a:xfrm>
              <a:off x="1569298" y="2237030"/>
              <a:ext cx="55500" cy="0"/>
            </a:xfrm>
            <a:prstGeom prst="straightConnector1">
              <a:avLst/>
            </a:prstGeom>
            <a:solidFill>
              <a:srgbClr val="07618D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4" name="Google Shape;1884;p153"/>
            <p:cNvCxnSpPr/>
            <p:nvPr/>
          </p:nvCxnSpPr>
          <p:spPr>
            <a:xfrm>
              <a:off x="1520896" y="2092920"/>
              <a:ext cx="243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5" name="Google Shape;1885;p153"/>
            <p:cNvCxnSpPr/>
            <p:nvPr/>
          </p:nvCxnSpPr>
          <p:spPr>
            <a:xfrm>
              <a:off x="1513194" y="2124821"/>
              <a:ext cx="402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6" name="Google Shape;1886;p153"/>
            <p:cNvCxnSpPr/>
            <p:nvPr/>
          </p:nvCxnSpPr>
          <p:spPr>
            <a:xfrm>
              <a:off x="1513194" y="2140773"/>
              <a:ext cx="402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7" name="Google Shape;1887;p153"/>
            <p:cNvCxnSpPr/>
            <p:nvPr/>
          </p:nvCxnSpPr>
          <p:spPr>
            <a:xfrm>
              <a:off x="1513194" y="2156724"/>
              <a:ext cx="402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8" name="Google Shape;1888;p153"/>
            <p:cNvCxnSpPr/>
            <p:nvPr/>
          </p:nvCxnSpPr>
          <p:spPr>
            <a:xfrm>
              <a:off x="1513194" y="2172675"/>
              <a:ext cx="402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9" name="Google Shape;1889;p153"/>
            <p:cNvCxnSpPr/>
            <p:nvPr/>
          </p:nvCxnSpPr>
          <p:spPr>
            <a:xfrm>
              <a:off x="1513194" y="2189176"/>
              <a:ext cx="402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0" name="Google Shape;1890;p153"/>
            <p:cNvCxnSpPr/>
            <p:nvPr/>
          </p:nvCxnSpPr>
          <p:spPr>
            <a:xfrm>
              <a:off x="1513194" y="2205128"/>
              <a:ext cx="402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1" name="Google Shape;1891;p153"/>
            <p:cNvCxnSpPr/>
            <p:nvPr/>
          </p:nvCxnSpPr>
          <p:spPr>
            <a:xfrm>
              <a:off x="1640804" y="2140773"/>
              <a:ext cx="243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2" name="Google Shape;1892;p153"/>
            <p:cNvCxnSpPr/>
            <p:nvPr/>
          </p:nvCxnSpPr>
          <p:spPr>
            <a:xfrm>
              <a:off x="1640804" y="2156724"/>
              <a:ext cx="243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3" name="Google Shape;1893;p153"/>
            <p:cNvCxnSpPr/>
            <p:nvPr/>
          </p:nvCxnSpPr>
          <p:spPr>
            <a:xfrm>
              <a:off x="1640804" y="2172675"/>
              <a:ext cx="243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4" name="Google Shape;1894;p153"/>
            <p:cNvCxnSpPr/>
            <p:nvPr/>
          </p:nvCxnSpPr>
          <p:spPr>
            <a:xfrm>
              <a:off x="1640804" y="2189176"/>
              <a:ext cx="243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5" name="Google Shape;1895;p153"/>
            <p:cNvCxnSpPr/>
            <p:nvPr/>
          </p:nvCxnSpPr>
          <p:spPr>
            <a:xfrm>
              <a:off x="1640804" y="2205128"/>
              <a:ext cx="243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6" name="Google Shape;1896;p153"/>
            <p:cNvCxnSpPr/>
            <p:nvPr/>
          </p:nvCxnSpPr>
          <p:spPr>
            <a:xfrm>
              <a:off x="1585250" y="2172675"/>
              <a:ext cx="237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7" name="Google Shape;1897;p153"/>
            <p:cNvCxnSpPr/>
            <p:nvPr/>
          </p:nvCxnSpPr>
          <p:spPr>
            <a:xfrm>
              <a:off x="1585250" y="2189176"/>
              <a:ext cx="237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8" name="Google Shape;1898;p153"/>
            <p:cNvCxnSpPr/>
            <p:nvPr/>
          </p:nvCxnSpPr>
          <p:spPr>
            <a:xfrm>
              <a:off x="1585250" y="2205128"/>
              <a:ext cx="23700" cy="0"/>
            </a:xfrm>
            <a:prstGeom prst="straightConnector1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899" name="Google Shape;1899;p153"/>
            <p:cNvSpPr/>
            <p:nvPr/>
          </p:nvSpPr>
          <p:spPr>
            <a:xfrm>
              <a:off x="1520896" y="2221078"/>
              <a:ext cx="15900" cy="15900"/>
            </a:xfrm>
            <a:prstGeom prst="rect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153"/>
            <p:cNvSpPr/>
            <p:nvPr/>
          </p:nvSpPr>
          <p:spPr>
            <a:xfrm>
              <a:off x="1649055" y="2221078"/>
              <a:ext cx="15900" cy="15900"/>
            </a:xfrm>
            <a:prstGeom prst="rect">
              <a:avLst/>
            </a:pr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153"/>
            <p:cNvSpPr/>
            <p:nvPr/>
          </p:nvSpPr>
          <p:spPr>
            <a:xfrm>
              <a:off x="714736" y="1667099"/>
              <a:ext cx="197400" cy="1986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153"/>
            <p:cNvSpPr/>
            <p:nvPr/>
          </p:nvSpPr>
          <p:spPr>
            <a:xfrm>
              <a:off x="783015" y="1670755"/>
              <a:ext cx="4877" cy="19508"/>
            </a:xfrm>
            <a:custGeom>
              <a:rect b="b" l="l" r="r" t="t"/>
              <a:pathLst>
                <a:path extrusionOk="0" h="9" w="2">
                  <a:moveTo>
                    <a:pt x="2" y="9"/>
                  </a:moveTo>
                  <a:cubicBezTo>
                    <a:pt x="1" y="6"/>
                    <a:pt x="0" y="3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153"/>
            <p:cNvSpPr/>
            <p:nvPr/>
          </p:nvSpPr>
          <p:spPr>
            <a:xfrm>
              <a:off x="802523" y="1720746"/>
              <a:ext cx="59744" cy="39016"/>
            </a:xfrm>
            <a:custGeom>
              <a:rect b="b" l="l" r="r" t="t"/>
              <a:pathLst>
                <a:path extrusionOk="0" h="18" w="28">
                  <a:moveTo>
                    <a:pt x="28" y="18"/>
                  </a:moveTo>
                  <a:cubicBezTo>
                    <a:pt x="16" y="16"/>
                    <a:pt x="6" y="9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153"/>
            <p:cNvSpPr/>
            <p:nvPr/>
          </p:nvSpPr>
          <p:spPr>
            <a:xfrm>
              <a:off x="897624" y="1757323"/>
              <a:ext cx="14631" cy="2438"/>
            </a:xfrm>
            <a:custGeom>
              <a:rect b="b" l="l" r="r" t="t"/>
              <a:pathLst>
                <a:path extrusionOk="0" h="1" w="7">
                  <a:moveTo>
                    <a:pt x="7" y="0"/>
                  </a:moveTo>
                  <a:cubicBezTo>
                    <a:pt x="5" y="1"/>
                    <a:pt x="2" y="1"/>
                    <a:pt x="0" y="1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153"/>
            <p:cNvSpPr/>
            <p:nvPr/>
          </p:nvSpPr>
          <p:spPr>
            <a:xfrm>
              <a:off x="789111" y="1819506"/>
              <a:ext cx="53647" cy="43894"/>
            </a:xfrm>
            <a:custGeom>
              <a:rect b="b" l="l" r="r" t="t"/>
              <a:pathLst>
                <a:path extrusionOk="0" h="20" w="25">
                  <a:moveTo>
                    <a:pt x="25" y="0"/>
                  </a:moveTo>
                  <a:cubicBezTo>
                    <a:pt x="18" y="8"/>
                    <a:pt x="9" y="15"/>
                    <a:pt x="0" y="2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153"/>
            <p:cNvSpPr/>
            <p:nvPr/>
          </p:nvSpPr>
          <p:spPr>
            <a:xfrm>
              <a:off x="858608" y="1776831"/>
              <a:ext cx="12193" cy="21947"/>
            </a:xfrm>
            <a:custGeom>
              <a:rect b="b" l="l" r="r" t="t"/>
              <a:pathLst>
                <a:path extrusionOk="0" h="10" w="6">
                  <a:moveTo>
                    <a:pt x="6" y="0"/>
                  </a:moveTo>
                  <a:cubicBezTo>
                    <a:pt x="4" y="3"/>
                    <a:pt x="2" y="7"/>
                    <a:pt x="0" y="1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153"/>
            <p:cNvSpPr/>
            <p:nvPr/>
          </p:nvSpPr>
          <p:spPr>
            <a:xfrm>
              <a:off x="884213" y="1707334"/>
              <a:ext cx="8535" cy="36578"/>
            </a:xfrm>
            <a:custGeom>
              <a:rect b="b" l="l" r="r" t="t"/>
              <a:pathLst>
                <a:path extrusionOk="0" h="17" w="4">
                  <a:moveTo>
                    <a:pt x="4" y="0"/>
                  </a:moveTo>
                  <a:cubicBezTo>
                    <a:pt x="3" y="6"/>
                    <a:pt x="2" y="11"/>
                    <a:pt x="0" y="17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153"/>
            <p:cNvSpPr/>
            <p:nvPr/>
          </p:nvSpPr>
          <p:spPr>
            <a:xfrm>
              <a:off x="720832" y="1799997"/>
              <a:ext cx="21947" cy="4877"/>
            </a:xfrm>
            <a:custGeom>
              <a:rect b="b" l="l" r="r" t="t"/>
              <a:pathLst>
                <a:path extrusionOk="0" h="2" w="10">
                  <a:moveTo>
                    <a:pt x="10" y="2"/>
                  </a:moveTo>
                  <a:cubicBezTo>
                    <a:pt x="7" y="2"/>
                    <a:pt x="3" y="1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153"/>
            <p:cNvSpPr/>
            <p:nvPr/>
          </p:nvSpPr>
          <p:spPr>
            <a:xfrm>
              <a:off x="759849" y="1808532"/>
              <a:ext cx="40235" cy="4877"/>
            </a:xfrm>
            <a:custGeom>
              <a:rect b="b" l="l" r="r" t="t"/>
              <a:pathLst>
                <a:path extrusionOk="0" h="2" w="19">
                  <a:moveTo>
                    <a:pt x="19" y="2"/>
                  </a:moveTo>
                  <a:cubicBezTo>
                    <a:pt x="12" y="2"/>
                    <a:pt x="6" y="1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153"/>
            <p:cNvSpPr/>
            <p:nvPr/>
          </p:nvSpPr>
          <p:spPr>
            <a:xfrm>
              <a:off x="825688" y="1813410"/>
              <a:ext cx="13412" cy="0"/>
            </a:xfrm>
            <a:custGeom>
              <a:rect b="b" l="l" r="r" t="t"/>
              <a:pathLst>
                <a:path extrusionOk="0" h="120000" w="6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153"/>
            <p:cNvSpPr/>
            <p:nvPr/>
          </p:nvSpPr>
          <p:spPr>
            <a:xfrm>
              <a:off x="864704" y="1802435"/>
              <a:ext cx="39016" cy="8535"/>
            </a:xfrm>
            <a:custGeom>
              <a:rect b="b" l="l" r="r" t="t"/>
              <a:pathLst>
                <a:path extrusionOk="0" h="4" w="18">
                  <a:moveTo>
                    <a:pt x="18" y="0"/>
                  </a:moveTo>
                  <a:cubicBezTo>
                    <a:pt x="12" y="1"/>
                    <a:pt x="6" y="3"/>
                    <a:pt x="0" y="4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153"/>
            <p:cNvSpPr/>
            <p:nvPr/>
          </p:nvSpPr>
          <p:spPr>
            <a:xfrm>
              <a:off x="746437" y="1692703"/>
              <a:ext cx="30481" cy="10973"/>
            </a:xfrm>
            <a:custGeom>
              <a:rect b="b" l="l" r="r" t="t"/>
              <a:pathLst>
                <a:path extrusionOk="0" h="5" w="14">
                  <a:moveTo>
                    <a:pt x="14" y="5"/>
                  </a:moveTo>
                  <a:cubicBezTo>
                    <a:pt x="13" y="5"/>
                    <a:pt x="13" y="5"/>
                    <a:pt x="12" y="5"/>
                  </a:cubicBezTo>
                  <a:cubicBezTo>
                    <a:pt x="8" y="4"/>
                    <a:pt x="4" y="2"/>
                    <a:pt x="0" y="0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153"/>
            <p:cNvSpPr/>
            <p:nvPr/>
          </p:nvSpPr>
          <p:spPr>
            <a:xfrm>
              <a:off x="811057" y="1681730"/>
              <a:ext cx="53647" cy="23166"/>
            </a:xfrm>
            <a:custGeom>
              <a:rect b="b" l="l" r="r" t="t"/>
              <a:pathLst>
                <a:path extrusionOk="0" h="11" w="25">
                  <a:moveTo>
                    <a:pt x="25" y="0"/>
                  </a:moveTo>
                  <a:cubicBezTo>
                    <a:pt x="18" y="6"/>
                    <a:pt x="9" y="10"/>
                    <a:pt x="0" y="11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153"/>
            <p:cNvSpPr/>
            <p:nvPr/>
          </p:nvSpPr>
          <p:spPr>
            <a:xfrm>
              <a:off x="819592" y="1824383"/>
              <a:ext cx="21947" cy="36578"/>
            </a:xfrm>
            <a:custGeom>
              <a:rect b="b" l="l" r="r" t="t"/>
              <a:pathLst>
                <a:path extrusionOk="0" h="17" w="10">
                  <a:moveTo>
                    <a:pt x="0" y="0"/>
                  </a:moveTo>
                  <a:cubicBezTo>
                    <a:pt x="4" y="5"/>
                    <a:pt x="8" y="11"/>
                    <a:pt x="10" y="17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153"/>
            <p:cNvSpPr/>
            <p:nvPr/>
          </p:nvSpPr>
          <p:spPr>
            <a:xfrm>
              <a:off x="774480" y="1776831"/>
              <a:ext cx="30481" cy="25605"/>
            </a:xfrm>
            <a:custGeom>
              <a:rect b="b" l="l" r="r" t="t"/>
              <a:pathLst>
                <a:path extrusionOk="0" h="12" w="14">
                  <a:moveTo>
                    <a:pt x="0" y="0"/>
                  </a:moveTo>
                  <a:cubicBezTo>
                    <a:pt x="5" y="3"/>
                    <a:pt x="10" y="8"/>
                    <a:pt x="14" y="12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153"/>
            <p:cNvSpPr/>
            <p:nvPr/>
          </p:nvSpPr>
          <p:spPr>
            <a:xfrm>
              <a:off x="714736" y="1754884"/>
              <a:ext cx="28042" cy="8535"/>
            </a:xfrm>
            <a:custGeom>
              <a:rect b="b" l="l" r="r" t="t"/>
              <a:pathLst>
                <a:path extrusionOk="0" h="4" w="13">
                  <a:moveTo>
                    <a:pt x="0" y="0"/>
                  </a:moveTo>
                  <a:cubicBezTo>
                    <a:pt x="5" y="1"/>
                    <a:pt x="9" y="2"/>
                    <a:pt x="13" y="4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153"/>
            <p:cNvSpPr/>
            <p:nvPr/>
          </p:nvSpPr>
          <p:spPr>
            <a:xfrm>
              <a:off x="737902" y="1818287"/>
              <a:ext cx="8535" cy="12193"/>
            </a:xfrm>
            <a:custGeom>
              <a:rect b="b" l="l" r="r" t="t"/>
              <a:pathLst>
                <a:path extrusionOk="0" h="6" w="4">
                  <a:moveTo>
                    <a:pt x="4" y="0"/>
                  </a:moveTo>
                  <a:cubicBezTo>
                    <a:pt x="3" y="2"/>
                    <a:pt x="2" y="4"/>
                    <a:pt x="0" y="6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153"/>
            <p:cNvSpPr/>
            <p:nvPr/>
          </p:nvSpPr>
          <p:spPr>
            <a:xfrm>
              <a:off x="752533" y="1787806"/>
              <a:ext cx="4877" cy="12193"/>
            </a:xfrm>
            <a:custGeom>
              <a:rect b="b" l="l" r="r" t="t"/>
              <a:pathLst>
                <a:path extrusionOk="0" h="6" w="2">
                  <a:moveTo>
                    <a:pt x="2" y="0"/>
                  </a:moveTo>
                  <a:cubicBezTo>
                    <a:pt x="2" y="2"/>
                    <a:pt x="1" y="4"/>
                    <a:pt x="0" y="6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153"/>
            <p:cNvSpPr/>
            <p:nvPr/>
          </p:nvSpPr>
          <p:spPr>
            <a:xfrm>
              <a:off x="735465" y="1703676"/>
              <a:ext cx="21947" cy="48770"/>
            </a:xfrm>
            <a:custGeom>
              <a:rect b="b" l="l" r="r" t="t"/>
              <a:pathLst>
                <a:path extrusionOk="0" h="23" w="10">
                  <a:moveTo>
                    <a:pt x="0" y="0"/>
                  </a:moveTo>
                  <a:cubicBezTo>
                    <a:pt x="5" y="7"/>
                    <a:pt x="9" y="14"/>
                    <a:pt x="10" y="23"/>
                  </a:cubicBezTo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153"/>
            <p:cNvSpPr/>
            <p:nvPr/>
          </p:nvSpPr>
          <p:spPr>
            <a:xfrm>
              <a:off x="776919" y="1690264"/>
              <a:ext cx="34200" cy="342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153"/>
            <p:cNvSpPr/>
            <p:nvPr/>
          </p:nvSpPr>
          <p:spPr>
            <a:xfrm>
              <a:off x="742780" y="1752446"/>
              <a:ext cx="34200" cy="354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153"/>
            <p:cNvSpPr/>
            <p:nvPr/>
          </p:nvSpPr>
          <p:spPr>
            <a:xfrm>
              <a:off x="742778" y="1799997"/>
              <a:ext cx="17100" cy="183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153"/>
            <p:cNvSpPr/>
            <p:nvPr/>
          </p:nvSpPr>
          <p:spPr>
            <a:xfrm>
              <a:off x="800085" y="1799997"/>
              <a:ext cx="25500" cy="267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153"/>
            <p:cNvSpPr/>
            <p:nvPr/>
          </p:nvSpPr>
          <p:spPr>
            <a:xfrm>
              <a:off x="839100" y="1796339"/>
              <a:ext cx="25500" cy="255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153"/>
            <p:cNvSpPr/>
            <p:nvPr/>
          </p:nvSpPr>
          <p:spPr>
            <a:xfrm>
              <a:off x="862267" y="1743911"/>
              <a:ext cx="35400" cy="35400"/>
            </a:xfrm>
            <a:prstGeom prst="ellipse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153"/>
            <p:cNvSpPr/>
            <p:nvPr/>
          </p:nvSpPr>
          <p:spPr>
            <a:xfrm>
              <a:off x="1499622" y="1682170"/>
              <a:ext cx="202658" cy="158971"/>
            </a:xfrm>
            <a:custGeom>
              <a:rect b="b" l="l" r="r" t="t"/>
              <a:pathLst>
                <a:path extrusionOk="0" h="72" w="92">
                  <a:moveTo>
                    <a:pt x="92" y="64"/>
                  </a:moveTo>
                  <a:cubicBezTo>
                    <a:pt x="92" y="68"/>
                    <a:pt x="88" y="72"/>
                    <a:pt x="84" y="7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4" y="72"/>
                    <a:pt x="0" y="68"/>
                    <a:pt x="0" y="6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8" y="0"/>
                    <a:pt x="92" y="4"/>
                    <a:pt x="92" y="8"/>
                  </a:cubicBezTo>
                  <a:lnTo>
                    <a:pt x="92" y="64"/>
                  </a:lnTo>
                  <a:close/>
                </a:path>
              </a:pathLst>
            </a:custGeom>
            <a:solidFill>
              <a:schemeClr val="lt1"/>
            </a:solidFill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27" name="Google Shape;1927;p153"/>
            <p:cNvCxnSpPr/>
            <p:nvPr/>
          </p:nvCxnSpPr>
          <p:spPr>
            <a:xfrm>
              <a:off x="1499622" y="1726464"/>
              <a:ext cx="202800" cy="0"/>
            </a:xfrm>
            <a:prstGeom prst="straightConnector1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928" name="Google Shape;1928;p153"/>
            <p:cNvSpPr/>
            <p:nvPr/>
          </p:nvSpPr>
          <p:spPr>
            <a:xfrm>
              <a:off x="1526320" y="1699767"/>
              <a:ext cx="8400" cy="9000"/>
            </a:xfrm>
            <a:prstGeom prst="ellipse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153"/>
            <p:cNvSpPr/>
            <p:nvPr/>
          </p:nvSpPr>
          <p:spPr>
            <a:xfrm>
              <a:off x="1552411" y="1699767"/>
              <a:ext cx="9000" cy="9000"/>
            </a:xfrm>
            <a:prstGeom prst="ellipse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153"/>
            <p:cNvSpPr/>
            <p:nvPr/>
          </p:nvSpPr>
          <p:spPr>
            <a:xfrm>
              <a:off x="1579107" y="1699767"/>
              <a:ext cx="9000" cy="9000"/>
            </a:xfrm>
            <a:prstGeom prst="ellipse">
              <a:avLst/>
            </a:prstGeom>
            <a:noFill/>
            <a:ln cap="rnd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153"/>
            <p:cNvSpPr/>
            <p:nvPr/>
          </p:nvSpPr>
          <p:spPr>
            <a:xfrm>
              <a:off x="1543916" y="1746487"/>
              <a:ext cx="114677" cy="67957"/>
            </a:xfrm>
            <a:custGeom>
              <a:rect b="b" l="l" r="r" t="t"/>
              <a:pathLst>
                <a:path extrusionOk="0" h="31" w="52">
                  <a:moveTo>
                    <a:pt x="52" y="20"/>
                  </a:moveTo>
                  <a:cubicBezTo>
                    <a:pt x="52" y="14"/>
                    <a:pt x="47" y="9"/>
                    <a:pt x="40" y="9"/>
                  </a:cubicBezTo>
                  <a:cubicBezTo>
                    <a:pt x="38" y="4"/>
                    <a:pt x="32" y="0"/>
                    <a:pt x="26" y="0"/>
                  </a:cubicBezTo>
                  <a:cubicBezTo>
                    <a:pt x="18" y="0"/>
                    <a:pt x="11" y="7"/>
                    <a:pt x="10" y="15"/>
                  </a:cubicBezTo>
                  <a:cubicBezTo>
                    <a:pt x="5" y="14"/>
                    <a:pt x="0" y="18"/>
                    <a:pt x="0" y="23"/>
                  </a:cubicBezTo>
                  <a:cubicBezTo>
                    <a:pt x="0" y="31"/>
                    <a:pt x="9" y="31"/>
                    <a:pt x="9" y="31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52" y="30"/>
                    <a:pt x="52" y="20"/>
                  </a:cubicBezTo>
                  <a:close/>
                </a:path>
              </a:pathLst>
            </a:custGeom>
            <a:noFill/>
            <a:ln cap="flat" cmpd="sng" w="127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153"/>
            <p:cNvSpPr/>
            <p:nvPr/>
          </p:nvSpPr>
          <p:spPr>
            <a:xfrm>
              <a:off x="1133975" y="1372910"/>
              <a:ext cx="204600" cy="204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venir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33" name="Google Shape;1933;p153"/>
            <p:cNvGrpSpPr/>
            <p:nvPr/>
          </p:nvGrpSpPr>
          <p:grpSpPr>
            <a:xfrm>
              <a:off x="1130002" y="1368508"/>
              <a:ext cx="208838" cy="208838"/>
              <a:chOff x="2625725" y="1733550"/>
              <a:chExt cx="755017" cy="755017"/>
            </a:xfrm>
          </p:grpSpPr>
          <p:sp>
            <p:nvSpPr>
              <p:cNvPr id="1934" name="Google Shape;1934;p153"/>
              <p:cNvSpPr/>
              <p:nvPr/>
            </p:nvSpPr>
            <p:spPr>
              <a:xfrm>
                <a:off x="3202507" y="1788010"/>
                <a:ext cx="143577" cy="126249"/>
              </a:xfrm>
              <a:custGeom>
                <a:rect b="b" l="l" r="r" t="t"/>
                <a:pathLst>
                  <a:path extrusionOk="0" h="51" w="58">
                    <a:moveTo>
                      <a:pt x="58" y="11"/>
                    </a:moveTo>
                    <a:lnTo>
                      <a:pt x="0" y="0"/>
                    </a:lnTo>
                    <a:lnTo>
                      <a:pt x="3" y="51"/>
                    </a:lnTo>
                  </a:path>
                </a:pathLst>
              </a:custGeom>
              <a:noFill/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153"/>
              <p:cNvSpPr/>
              <p:nvPr/>
            </p:nvSpPr>
            <p:spPr>
              <a:xfrm>
                <a:off x="2645529" y="2307857"/>
                <a:ext cx="160906" cy="126249"/>
              </a:xfrm>
              <a:custGeom>
                <a:rect b="b" l="l" r="r" t="t"/>
                <a:pathLst>
                  <a:path extrusionOk="0" h="51" w="65">
                    <a:moveTo>
                      <a:pt x="0" y="37"/>
                    </a:moveTo>
                    <a:lnTo>
                      <a:pt x="65" y="51"/>
                    </a:lnTo>
                    <a:lnTo>
                      <a:pt x="58" y="0"/>
                    </a:lnTo>
                  </a:path>
                </a:pathLst>
              </a:custGeom>
              <a:noFill/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153"/>
              <p:cNvSpPr/>
              <p:nvPr/>
            </p:nvSpPr>
            <p:spPr>
              <a:xfrm>
                <a:off x="2922781" y="1788010"/>
                <a:ext cx="457961" cy="700557"/>
              </a:xfrm>
              <a:custGeom>
                <a:rect b="b" l="l" r="r" t="t"/>
                <a:pathLst>
                  <a:path extrusionOk="0" h="78" w="51">
                    <a:moveTo>
                      <a:pt x="31" y="0"/>
                    </a:moveTo>
                    <a:cubicBezTo>
                      <a:pt x="43" y="8"/>
                      <a:pt x="51" y="21"/>
                      <a:pt x="51" y="36"/>
                    </a:cubicBezTo>
                    <a:cubicBezTo>
                      <a:pt x="51" y="59"/>
                      <a:pt x="32" y="78"/>
                      <a:pt x="9" y="78"/>
                    </a:cubicBezTo>
                    <a:cubicBezTo>
                      <a:pt x="6" y="78"/>
                      <a:pt x="3" y="78"/>
                      <a:pt x="0" y="77"/>
                    </a:cubicBezTo>
                  </a:path>
                </a:pathLst>
              </a:custGeom>
              <a:noFill/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153"/>
              <p:cNvSpPr/>
              <p:nvPr/>
            </p:nvSpPr>
            <p:spPr>
              <a:xfrm>
                <a:off x="2625725" y="1733550"/>
                <a:ext cx="460436" cy="700557"/>
              </a:xfrm>
              <a:custGeom>
                <a:rect b="b" l="l" r="r" t="t"/>
                <a:pathLst>
                  <a:path extrusionOk="0" h="78" w="51">
                    <a:moveTo>
                      <a:pt x="20" y="78"/>
                    </a:moveTo>
                    <a:cubicBezTo>
                      <a:pt x="8" y="70"/>
                      <a:pt x="0" y="57"/>
                      <a:pt x="0" y="42"/>
                    </a:cubicBezTo>
                    <a:cubicBezTo>
                      <a:pt x="0" y="19"/>
                      <a:pt x="19" y="0"/>
                      <a:pt x="42" y="0"/>
                    </a:cubicBezTo>
                    <a:cubicBezTo>
                      <a:pt x="45" y="0"/>
                      <a:pt x="48" y="0"/>
                      <a:pt x="51" y="1"/>
                    </a:cubicBezTo>
                  </a:path>
                </a:pathLst>
              </a:custGeom>
              <a:noFill/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153"/>
              <p:cNvSpPr/>
              <p:nvPr/>
            </p:nvSpPr>
            <p:spPr>
              <a:xfrm>
                <a:off x="2751973" y="1930388"/>
                <a:ext cx="487665" cy="298749"/>
              </a:xfrm>
              <a:custGeom>
                <a:rect b="b" l="l" r="r" t="t"/>
                <a:pathLst>
                  <a:path extrusionOk="0" h="56" w="92">
                    <a:moveTo>
                      <a:pt x="92" y="36"/>
                    </a:moveTo>
                    <a:cubicBezTo>
                      <a:pt x="92" y="25"/>
                      <a:pt x="83" y="16"/>
                      <a:pt x="71" y="16"/>
                    </a:cubicBezTo>
                    <a:cubicBezTo>
                      <a:pt x="67" y="7"/>
                      <a:pt x="57" y="0"/>
                      <a:pt x="46" y="0"/>
                    </a:cubicBezTo>
                    <a:cubicBezTo>
                      <a:pt x="31" y="0"/>
                      <a:pt x="19" y="12"/>
                      <a:pt x="18" y="26"/>
                    </a:cubicBezTo>
                    <a:cubicBezTo>
                      <a:pt x="9" y="24"/>
                      <a:pt x="0" y="31"/>
                      <a:pt x="0" y="41"/>
                    </a:cubicBezTo>
                    <a:cubicBezTo>
                      <a:pt x="0" y="56"/>
                      <a:pt x="16" y="56"/>
                      <a:pt x="16" y="56"/>
                    </a:cubicBezTo>
                    <a:cubicBezTo>
                      <a:pt x="74" y="56"/>
                      <a:pt x="74" y="56"/>
                      <a:pt x="74" y="56"/>
                    </a:cubicBezTo>
                    <a:cubicBezTo>
                      <a:pt x="74" y="56"/>
                      <a:pt x="92" y="54"/>
                      <a:pt x="92" y="36"/>
                    </a:cubicBezTo>
                    <a:close/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39" name="Google Shape;1939;p153"/>
          <p:cNvGrpSpPr/>
          <p:nvPr/>
        </p:nvGrpSpPr>
        <p:grpSpPr>
          <a:xfrm>
            <a:off x="2981221" y="1553413"/>
            <a:ext cx="904300" cy="807897"/>
            <a:chOff x="3007179" y="1438651"/>
            <a:chExt cx="635176" cy="567463"/>
          </a:xfrm>
        </p:grpSpPr>
        <p:grpSp>
          <p:nvGrpSpPr>
            <p:cNvPr id="1940" name="Google Shape;1940;p153"/>
            <p:cNvGrpSpPr/>
            <p:nvPr/>
          </p:nvGrpSpPr>
          <p:grpSpPr>
            <a:xfrm>
              <a:off x="3193626" y="1716300"/>
              <a:ext cx="261490" cy="289813"/>
              <a:chOff x="1096267" y="1716300"/>
              <a:chExt cx="261490" cy="289813"/>
            </a:xfrm>
          </p:grpSpPr>
          <p:grpSp>
            <p:nvGrpSpPr>
              <p:cNvPr id="1941" name="Google Shape;1941;p153"/>
              <p:cNvGrpSpPr/>
              <p:nvPr/>
            </p:nvGrpSpPr>
            <p:grpSpPr>
              <a:xfrm>
                <a:off x="1096267" y="1716300"/>
                <a:ext cx="261490" cy="289813"/>
                <a:chOff x="8597900" y="1254126"/>
                <a:chExt cx="438300" cy="485774"/>
              </a:xfrm>
            </p:grpSpPr>
            <p:sp>
              <p:nvSpPr>
                <p:cNvPr id="1942" name="Google Shape;1942;p153"/>
                <p:cNvSpPr/>
                <p:nvPr/>
              </p:nvSpPr>
              <p:spPr>
                <a:xfrm>
                  <a:off x="8597900" y="1347788"/>
                  <a:ext cx="438150" cy="392112"/>
                </a:xfrm>
                <a:custGeom>
                  <a:rect b="b" l="l" r="r" t="t"/>
                  <a:pathLst>
                    <a:path extrusionOk="0" h="68" w="76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noFill/>
                <a:ln cap="rnd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3" name="Google Shape;1943;p153"/>
                <p:cNvSpPr/>
                <p:nvPr/>
              </p:nvSpPr>
              <p:spPr>
                <a:xfrm>
                  <a:off x="8597900" y="1439863"/>
                  <a:ext cx="438150" cy="92075"/>
                </a:xfrm>
                <a:custGeom>
                  <a:rect b="b" l="l" r="r" t="t"/>
                  <a:pathLst>
                    <a:path extrusionOk="0" h="16" w="7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cap="rnd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4" name="Google Shape;1944;p153"/>
                <p:cNvSpPr/>
                <p:nvPr/>
              </p:nvSpPr>
              <p:spPr>
                <a:xfrm>
                  <a:off x="8597900" y="1543051"/>
                  <a:ext cx="438150" cy="93662"/>
                </a:xfrm>
                <a:custGeom>
                  <a:rect b="b" l="l" r="r" t="t"/>
                  <a:pathLst>
                    <a:path extrusionOk="0" h="16" w="7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noFill/>
                <a:ln cap="rnd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5" name="Google Shape;1945;p153"/>
                <p:cNvSpPr/>
                <p:nvPr/>
              </p:nvSpPr>
              <p:spPr>
                <a:xfrm>
                  <a:off x="8597900" y="1254126"/>
                  <a:ext cx="438300" cy="185700"/>
                </a:xfrm>
                <a:prstGeom prst="ellipse">
                  <a:avLst/>
                </a:prstGeom>
                <a:noFill/>
                <a:ln cap="rnd" cmpd="sng" w="19050">
                  <a:solidFill>
                    <a:schemeClr val="accen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946" name="Google Shape;1946;p153"/>
              <p:cNvGrpSpPr/>
              <p:nvPr/>
            </p:nvGrpSpPr>
            <p:grpSpPr>
              <a:xfrm>
                <a:off x="1144863" y="1729712"/>
                <a:ext cx="161989" cy="79979"/>
                <a:chOff x="5729775" y="4117411"/>
                <a:chExt cx="866713" cy="855391"/>
              </a:xfrm>
            </p:grpSpPr>
            <p:sp>
              <p:nvSpPr>
                <p:cNvPr id="1947" name="Google Shape;1947;p153"/>
                <p:cNvSpPr/>
                <p:nvPr/>
              </p:nvSpPr>
              <p:spPr>
                <a:xfrm>
                  <a:off x="6202756" y="4216787"/>
                  <a:ext cx="300645" cy="225169"/>
                </a:xfrm>
                <a:custGeom>
                  <a:rect b="b" l="l" r="r" t="t"/>
                  <a:pathLst>
                    <a:path extrusionOk="0" h="101" w="135">
                      <a:moveTo>
                        <a:pt x="7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4"/>
                        <a:pt x="4" y="59"/>
                        <a:pt x="15" y="53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2" y="3"/>
                        <a:pt x="128" y="15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1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1"/>
                        <a:pt x="14" y="97"/>
                        <a:pt x="7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8" name="Google Shape;1948;p153"/>
                <p:cNvSpPr/>
                <p:nvPr/>
              </p:nvSpPr>
              <p:spPr>
                <a:xfrm>
                  <a:off x="6209045" y="4117411"/>
                  <a:ext cx="106924" cy="315740"/>
                </a:xfrm>
                <a:custGeom>
                  <a:rect b="b" l="l" r="r" t="t"/>
                  <a:pathLst>
                    <a:path extrusionOk="0" h="141" w="48">
                      <a:moveTo>
                        <a:pt x="25" y="141"/>
                      </a:moveTo>
                      <a:cubicBezTo>
                        <a:pt x="23" y="141"/>
                        <a:pt x="23" y="141"/>
                        <a:pt x="23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1"/>
                        <a:pt x="25" y="1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49" name="Google Shape;1949;p153"/>
                <p:cNvSpPr/>
                <p:nvPr/>
              </p:nvSpPr>
              <p:spPr>
                <a:xfrm>
                  <a:off x="6293327" y="4484726"/>
                  <a:ext cx="300645" cy="228943"/>
                </a:xfrm>
                <a:custGeom>
                  <a:rect b="b" l="l" r="r" t="t"/>
                  <a:pathLst>
                    <a:path extrusionOk="0" h="102" w="135">
                      <a:moveTo>
                        <a:pt x="7" y="17"/>
                      </a:move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0" y="54"/>
                        <a:pt x="120" y="54"/>
                        <a:pt x="120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2"/>
                        <a:pt x="96" y="95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0" name="Google Shape;1950;p153"/>
                <p:cNvSpPr/>
                <p:nvPr/>
              </p:nvSpPr>
              <p:spPr>
                <a:xfrm>
                  <a:off x="6295843" y="4380318"/>
                  <a:ext cx="300645" cy="227685"/>
                </a:xfrm>
                <a:custGeom>
                  <a:rect b="b" l="l" r="r" t="t"/>
                  <a:pathLst>
                    <a:path extrusionOk="0" h="102" w="135">
                      <a:moveTo>
                        <a:pt x="6" y="87"/>
                      </a:moveTo>
                      <a:cubicBezTo>
                        <a:pt x="6" y="85"/>
                        <a:pt x="6" y="85"/>
                        <a:pt x="6" y="85"/>
                      </a:cubicBezTo>
                      <a:cubicBezTo>
                        <a:pt x="0" y="75"/>
                        <a:pt x="3" y="60"/>
                        <a:pt x="15" y="53"/>
                      </a:cubicBezTo>
                      <a:cubicBezTo>
                        <a:pt x="95" y="7"/>
                        <a:pt x="95" y="7"/>
                        <a:pt x="95" y="7"/>
                      </a:cubicBezTo>
                      <a:cubicBezTo>
                        <a:pt x="107" y="0"/>
                        <a:pt x="122" y="4"/>
                        <a:pt x="128" y="15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35" y="28"/>
                        <a:pt x="131" y="42"/>
                        <a:pt x="120" y="48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28" y="102"/>
                        <a:pt x="13" y="98"/>
                        <a:pt x="6" y="87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1" name="Google Shape;1951;p153"/>
                <p:cNvSpPr/>
                <p:nvPr/>
              </p:nvSpPr>
              <p:spPr>
                <a:xfrm>
                  <a:off x="6207787" y="4659578"/>
                  <a:ext cx="108182" cy="313224"/>
                </a:xfrm>
                <a:custGeom>
                  <a:rect b="b" l="l" r="r" t="t"/>
                  <a:pathLst>
                    <a:path extrusionOk="0" h="140" w="49">
                      <a:moveTo>
                        <a:pt x="24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0"/>
                        <a:pt x="25" y="140"/>
                      </a:cubicBezTo>
                      <a:cubicBezTo>
                        <a:pt x="24" y="140"/>
                        <a:pt x="24" y="140"/>
                        <a:pt x="24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2" name="Google Shape;1952;p153"/>
                <p:cNvSpPr/>
                <p:nvPr/>
              </p:nvSpPr>
              <p:spPr>
                <a:xfrm>
                  <a:off x="6205272" y="4650772"/>
                  <a:ext cx="299387" cy="227685"/>
                </a:xfrm>
                <a:custGeom>
                  <a:rect b="b" l="l" r="r" t="t"/>
                  <a:pathLst>
                    <a:path extrusionOk="0" h="102" w="135">
                      <a:moveTo>
                        <a:pt x="6" y="16"/>
                      </a:moveTo>
                      <a:cubicBezTo>
                        <a:pt x="6" y="15"/>
                        <a:pt x="6" y="15"/>
                        <a:pt x="6" y="15"/>
                      </a:cubicBezTo>
                      <a:cubicBezTo>
                        <a:pt x="13" y="4"/>
                        <a:pt x="28" y="0"/>
                        <a:pt x="38" y="6"/>
                      </a:cubicBezTo>
                      <a:cubicBezTo>
                        <a:pt x="120" y="53"/>
                        <a:pt x="120" y="53"/>
                        <a:pt x="120" y="53"/>
                      </a:cubicBezTo>
                      <a:cubicBezTo>
                        <a:pt x="131" y="60"/>
                        <a:pt x="135" y="74"/>
                        <a:pt x="128" y="86"/>
                      </a:cubicBezTo>
                      <a:cubicBezTo>
                        <a:pt x="127" y="86"/>
                        <a:pt x="127" y="86"/>
                        <a:pt x="127" y="86"/>
                      </a:cubicBezTo>
                      <a:cubicBezTo>
                        <a:pt x="122" y="98"/>
                        <a:pt x="107" y="102"/>
                        <a:pt x="95" y="95"/>
                      </a:cubicBezTo>
                      <a:cubicBezTo>
                        <a:pt x="14" y="48"/>
                        <a:pt x="14" y="48"/>
                        <a:pt x="14" y="48"/>
                      </a:cubicBezTo>
                      <a:cubicBezTo>
                        <a:pt x="3" y="42"/>
                        <a:pt x="0" y="28"/>
                        <a:pt x="6" y="1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3" name="Google Shape;1953;p153"/>
                <p:cNvSpPr/>
                <p:nvPr/>
              </p:nvSpPr>
              <p:spPr>
                <a:xfrm>
                  <a:off x="5822862" y="4648257"/>
                  <a:ext cx="299387" cy="226427"/>
                </a:xfrm>
                <a:custGeom>
                  <a:rect b="b" l="l" r="r" t="t"/>
                  <a:pathLst>
                    <a:path extrusionOk="0" h="101" w="135">
                      <a:moveTo>
                        <a:pt x="128" y="15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1" y="42"/>
                        <a:pt x="120" y="49"/>
                      </a:cubicBezTo>
                      <a:cubicBezTo>
                        <a:pt x="39" y="96"/>
                        <a:pt x="39" y="96"/>
                        <a:pt x="39" y="96"/>
                      </a:cubicBezTo>
                      <a:cubicBezTo>
                        <a:pt x="28" y="101"/>
                        <a:pt x="13" y="98"/>
                        <a:pt x="7" y="87"/>
                      </a:cubicBezTo>
                      <a:cubicBezTo>
                        <a:pt x="6" y="86"/>
                        <a:pt x="6" y="86"/>
                        <a:pt x="6" y="86"/>
                      </a:cubicBezTo>
                      <a:cubicBezTo>
                        <a:pt x="0" y="74"/>
                        <a:pt x="3" y="60"/>
                        <a:pt x="15" y="54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107" y="0"/>
                        <a:pt x="121" y="4"/>
                        <a:pt x="128" y="1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4" name="Google Shape;1954;p153"/>
                <p:cNvSpPr/>
                <p:nvPr/>
              </p:nvSpPr>
              <p:spPr>
                <a:xfrm>
                  <a:off x="6009035" y="4659578"/>
                  <a:ext cx="106924" cy="313224"/>
                </a:xfrm>
                <a:custGeom>
                  <a:rect b="b" l="l" r="r" t="t"/>
                  <a:pathLst>
                    <a:path extrusionOk="0" h="140" w="48">
                      <a:moveTo>
                        <a:pt x="23" y="0"/>
                      </a:move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7" y="0"/>
                        <a:pt x="48" y="11"/>
                        <a:pt x="48" y="23"/>
                      </a:cubicBezTo>
                      <a:cubicBezTo>
                        <a:pt x="48" y="117"/>
                        <a:pt x="48" y="117"/>
                        <a:pt x="48" y="117"/>
                      </a:cubicBezTo>
                      <a:cubicBezTo>
                        <a:pt x="48" y="130"/>
                        <a:pt x="37" y="140"/>
                        <a:pt x="25" y="140"/>
                      </a:cubicBezTo>
                      <a:cubicBezTo>
                        <a:pt x="23" y="140"/>
                        <a:pt x="23" y="140"/>
                        <a:pt x="23" y="140"/>
                      </a:cubicBezTo>
                      <a:cubicBezTo>
                        <a:pt x="11" y="140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5" name="Google Shape;1955;p153"/>
                <p:cNvSpPr/>
                <p:nvPr/>
              </p:nvSpPr>
              <p:spPr>
                <a:xfrm>
                  <a:off x="5732291" y="4380318"/>
                  <a:ext cx="299387" cy="225169"/>
                </a:xfrm>
                <a:custGeom>
                  <a:rect b="b" l="l" r="r" t="t"/>
                  <a:pathLst>
                    <a:path extrusionOk="0" h="101" w="135">
                      <a:moveTo>
                        <a:pt x="128" y="85"/>
                      </a:moveTo>
                      <a:cubicBezTo>
                        <a:pt x="128" y="86"/>
                        <a:pt x="128" y="86"/>
                        <a:pt x="128" y="86"/>
                      </a:cubicBezTo>
                      <a:cubicBezTo>
                        <a:pt x="122" y="97"/>
                        <a:pt x="107" y="101"/>
                        <a:pt x="96" y="94"/>
                      </a:cubicBezTo>
                      <a:cubicBezTo>
                        <a:pt x="15" y="47"/>
                        <a:pt x="15" y="47"/>
                        <a:pt x="15" y="47"/>
                      </a:cubicBezTo>
                      <a:cubicBezTo>
                        <a:pt x="3" y="42"/>
                        <a:pt x="0" y="27"/>
                        <a:pt x="7" y="15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13" y="3"/>
                        <a:pt x="28" y="0"/>
                        <a:pt x="39" y="6"/>
                      </a:cubicBezTo>
                      <a:cubicBezTo>
                        <a:pt x="120" y="52"/>
                        <a:pt x="120" y="52"/>
                        <a:pt x="120" y="52"/>
                      </a:cubicBezTo>
                      <a:cubicBezTo>
                        <a:pt x="131" y="59"/>
                        <a:pt x="135" y="74"/>
                        <a:pt x="128" y="8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6" name="Google Shape;1956;p153"/>
                <p:cNvSpPr/>
                <p:nvPr/>
              </p:nvSpPr>
              <p:spPr>
                <a:xfrm>
                  <a:off x="5729775" y="4484726"/>
                  <a:ext cx="299387" cy="226427"/>
                </a:xfrm>
                <a:custGeom>
                  <a:rect b="b" l="l" r="r" t="t"/>
                  <a:pathLst>
                    <a:path extrusionOk="0" h="101" w="135">
                      <a:moveTo>
                        <a:pt x="129" y="14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35" y="27"/>
                        <a:pt x="132" y="42"/>
                        <a:pt x="120" y="48"/>
                      </a:cubicBezTo>
                      <a:cubicBezTo>
                        <a:pt x="40" y="94"/>
                        <a:pt x="40" y="94"/>
                        <a:pt x="40" y="94"/>
                      </a:cubicBezTo>
                      <a:cubicBezTo>
                        <a:pt x="28" y="101"/>
                        <a:pt x="13" y="98"/>
                        <a:pt x="8" y="86"/>
                      </a:cubicBezTo>
                      <a:cubicBezTo>
                        <a:pt x="7" y="85"/>
                        <a:pt x="7" y="85"/>
                        <a:pt x="7" y="85"/>
                      </a:cubicBezTo>
                      <a:cubicBezTo>
                        <a:pt x="0" y="74"/>
                        <a:pt x="4" y="60"/>
                        <a:pt x="15" y="53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107" y="0"/>
                        <a:pt x="122" y="4"/>
                        <a:pt x="129" y="1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7" name="Google Shape;1957;p153"/>
                <p:cNvSpPr/>
                <p:nvPr/>
              </p:nvSpPr>
              <p:spPr>
                <a:xfrm>
                  <a:off x="6009035" y="4117411"/>
                  <a:ext cx="109440" cy="315740"/>
                </a:xfrm>
                <a:custGeom>
                  <a:rect b="b" l="l" r="r" t="t"/>
                  <a:pathLst>
                    <a:path extrusionOk="0" h="141" w="49">
                      <a:moveTo>
                        <a:pt x="25" y="141"/>
                      </a:moveTo>
                      <a:cubicBezTo>
                        <a:pt x="24" y="141"/>
                        <a:pt x="24" y="141"/>
                        <a:pt x="24" y="141"/>
                      </a:cubicBezTo>
                      <a:cubicBezTo>
                        <a:pt x="11" y="141"/>
                        <a:pt x="0" y="130"/>
                        <a:pt x="0" y="11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1" y="0"/>
                        <a:pt x="24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38" y="0"/>
                        <a:pt x="49" y="11"/>
                        <a:pt x="49" y="23"/>
                      </a:cubicBezTo>
                      <a:cubicBezTo>
                        <a:pt x="49" y="117"/>
                        <a:pt x="49" y="117"/>
                        <a:pt x="49" y="117"/>
                      </a:cubicBezTo>
                      <a:cubicBezTo>
                        <a:pt x="49" y="130"/>
                        <a:pt x="38" y="141"/>
                        <a:pt x="25" y="14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8" name="Google Shape;1958;p153"/>
                <p:cNvSpPr/>
                <p:nvPr/>
              </p:nvSpPr>
              <p:spPr>
                <a:xfrm>
                  <a:off x="5820346" y="4211756"/>
                  <a:ext cx="300645" cy="230201"/>
                </a:xfrm>
                <a:custGeom>
                  <a:rect b="b" l="l" r="r" t="t"/>
                  <a:pathLst>
                    <a:path extrusionOk="0" h="103" w="135">
                      <a:moveTo>
                        <a:pt x="129" y="86"/>
                      </a:moveTo>
                      <a:cubicBezTo>
                        <a:pt x="129" y="87"/>
                        <a:pt x="129" y="87"/>
                        <a:pt x="129" y="87"/>
                      </a:cubicBezTo>
                      <a:cubicBezTo>
                        <a:pt x="122" y="99"/>
                        <a:pt x="107" y="103"/>
                        <a:pt x="97" y="96"/>
                      </a:cubicBezTo>
                      <a:cubicBezTo>
                        <a:pt x="15" y="49"/>
                        <a:pt x="15" y="49"/>
                        <a:pt x="15" y="49"/>
                      </a:cubicBezTo>
                      <a:cubicBezTo>
                        <a:pt x="4" y="42"/>
                        <a:pt x="0" y="28"/>
                        <a:pt x="7" y="17"/>
                      </a:cubicBezTo>
                      <a:cubicBezTo>
                        <a:pt x="8" y="16"/>
                        <a:pt x="8" y="16"/>
                        <a:pt x="8" y="16"/>
                      </a:cubicBezTo>
                      <a:cubicBezTo>
                        <a:pt x="13" y="5"/>
                        <a:pt x="28" y="0"/>
                        <a:pt x="40" y="7"/>
                      </a:cubicBezTo>
                      <a:cubicBezTo>
                        <a:pt x="121" y="54"/>
                        <a:pt x="121" y="54"/>
                        <a:pt x="121" y="54"/>
                      </a:cubicBezTo>
                      <a:cubicBezTo>
                        <a:pt x="132" y="61"/>
                        <a:pt x="135" y="75"/>
                        <a:pt x="129" y="86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59" name="Google Shape;1959;p153"/>
                <p:cNvSpPr/>
                <p:nvPr/>
              </p:nvSpPr>
              <p:spPr>
                <a:xfrm>
                  <a:off x="6063126" y="4444472"/>
                  <a:ext cx="200011" cy="203784"/>
                </a:xfrm>
                <a:custGeom>
                  <a:rect b="b" l="l" r="r" t="t"/>
                  <a:pathLst>
                    <a:path extrusionOk="0" h="91" w="90">
                      <a:moveTo>
                        <a:pt x="83" y="34"/>
                      </a:moveTo>
                      <a:cubicBezTo>
                        <a:pt x="57" y="7"/>
                        <a:pt x="57" y="7"/>
                        <a:pt x="57" y="7"/>
                      </a:cubicBezTo>
                      <a:cubicBezTo>
                        <a:pt x="50" y="0"/>
                        <a:pt x="40" y="0"/>
                        <a:pt x="33" y="7"/>
                      </a:cubicBezTo>
                      <a:cubicBezTo>
                        <a:pt x="7" y="34"/>
                        <a:pt x="7" y="34"/>
                        <a:pt x="7" y="34"/>
                      </a:cubicBezTo>
                      <a:cubicBezTo>
                        <a:pt x="0" y="41"/>
                        <a:pt x="0" y="51"/>
                        <a:pt x="7" y="57"/>
                      </a:cubicBezTo>
                      <a:cubicBezTo>
                        <a:pt x="33" y="84"/>
                        <a:pt x="33" y="84"/>
                        <a:pt x="33" y="84"/>
                      </a:cubicBezTo>
                      <a:cubicBezTo>
                        <a:pt x="40" y="91"/>
                        <a:pt x="50" y="91"/>
                        <a:pt x="57" y="84"/>
                      </a:cubicBezTo>
                      <a:cubicBezTo>
                        <a:pt x="83" y="57"/>
                        <a:pt x="83" y="57"/>
                        <a:pt x="83" y="57"/>
                      </a:cubicBezTo>
                      <a:cubicBezTo>
                        <a:pt x="90" y="51"/>
                        <a:pt x="90" y="41"/>
                        <a:pt x="83" y="34"/>
                      </a:cubicBezTo>
                      <a:close/>
                      <a:moveTo>
                        <a:pt x="59" y="48"/>
                      </a:moveTo>
                      <a:cubicBezTo>
                        <a:pt x="48" y="60"/>
                        <a:pt x="48" y="60"/>
                        <a:pt x="48" y="60"/>
                      </a:cubicBezTo>
                      <a:cubicBezTo>
                        <a:pt x="46" y="61"/>
                        <a:pt x="44" y="61"/>
                        <a:pt x="42" y="60"/>
                      </a:cubicBezTo>
                      <a:cubicBezTo>
                        <a:pt x="31" y="48"/>
                        <a:pt x="31" y="48"/>
                        <a:pt x="31" y="48"/>
                      </a:cubicBezTo>
                      <a:cubicBezTo>
                        <a:pt x="29" y="47"/>
                        <a:pt x="29" y="44"/>
                        <a:pt x="31" y="43"/>
                      </a:cubicBezTo>
                      <a:cubicBezTo>
                        <a:pt x="42" y="32"/>
                        <a:pt x="42" y="32"/>
                        <a:pt x="42" y="32"/>
                      </a:cubicBezTo>
                      <a:cubicBezTo>
                        <a:pt x="44" y="30"/>
                        <a:pt x="46" y="30"/>
                        <a:pt x="48" y="32"/>
                      </a:cubicBezTo>
                      <a:cubicBezTo>
                        <a:pt x="59" y="43"/>
                        <a:pt x="59" y="43"/>
                        <a:pt x="59" y="43"/>
                      </a:cubicBezTo>
                      <a:cubicBezTo>
                        <a:pt x="61" y="44"/>
                        <a:pt x="61" y="47"/>
                        <a:pt x="59" y="48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960" name="Google Shape;1960;p153"/>
            <p:cNvGrpSpPr/>
            <p:nvPr/>
          </p:nvGrpSpPr>
          <p:grpSpPr>
            <a:xfrm>
              <a:off x="3007179" y="1438651"/>
              <a:ext cx="635176" cy="216386"/>
              <a:chOff x="3010365" y="1438651"/>
              <a:chExt cx="635176" cy="216386"/>
            </a:xfrm>
          </p:grpSpPr>
          <p:sp>
            <p:nvSpPr>
              <p:cNvPr id="1961" name="Google Shape;1961;p153"/>
              <p:cNvSpPr/>
              <p:nvPr/>
            </p:nvSpPr>
            <p:spPr>
              <a:xfrm>
                <a:off x="3010365" y="1531224"/>
                <a:ext cx="121433" cy="123813"/>
              </a:xfrm>
              <a:custGeom>
                <a:rect b="b" l="l" r="r" t="t"/>
                <a:pathLst>
                  <a:path extrusionOk="0" h="457" w="448">
                    <a:moveTo>
                      <a:pt x="402" y="227"/>
                    </a:moveTo>
                    <a:cubicBezTo>
                      <a:pt x="402" y="213"/>
                      <a:pt x="399" y="202"/>
                      <a:pt x="399" y="188"/>
                    </a:cubicBezTo>
                    <a:lnTo>
                      <a:pt x="444" y="162"/>
                    </a:lnTo>
                    <a:lnTo>
                      <a:pt x="388" y="65"/>
                    </a:lnTo>
                    <a:lnTo>
                      <a:pt x="346" y="90"/>
                    </a:lnTo>
                    <a:cubicBezTo>
                      <a:pt x="326" y="73"/>
                      <a:pt x="310" y="59"/>
                      <a:pt x="282" y="50"/>
                    </a:cubicBezTo>
                    <a:lnTo>
                      <a:pt x="282" y="0"/>
                    </a:lnTo>
                    <a:lnTo>
                      <a:pt x="169" y="0"/>
                    </a:lnTo>
                    <a:lnTo>
                      <a:pt x="169" y="50"/>
                    </a:lnTo>
                    <a:cubicBezTo>
                      <a:pt x="141" y="59"/>
                      <a:pt x="121" y="73"/>
                      <a:pt x="101" y="90"/>
                    </a:cubicBezTo>
                    <a:lnTo>
                      <a:pt x="56" y="65"/>
                    </a:lnTo>
                    <a:lnTo>
                      <a:pt x="0" y="162"/>
                    </a:lnTo>
                    <a:lnTo>
                      <a:pt x="45" y="188"/>
                    </a:lnTo>
                    <a:cubicBezTo>
                      <a:pt x="42" y="199"/>
                      <a:pt x="42" y="213"/>
                      <a:pt x="42" y="227"/>
                    </a:cubicBezTo>
                    <a:cubicBezTo>
                      <a:pt x="42" y="241"/>
                      <a:pt x="42" y="253"/>
                      <a:pt x="45" y="267"/>
                    </a:cubicBezTo>
                    <a:lnTo>
                      <a:pt x="0" y="292"/>
                    </a:lnTo>
                    <a:lnTo>
                      <a:pt x="56" y="391"/>
                    </a:lnTo>
                    <a:lnTo>
                      <a:pt x="101" y="366"/>
                    </a:lnTo>
                    <a:cubicBezTo>
                      <a:pt x="121" y="382"/>
                      <a:pt x="141" y="397"/>
                      <a:pt x="169" y="405"/>
                    </a:cubicBezTo>
                    <a:lnTo>
                      <a:pt x="169" y="456"/>
                    </a:lnTo>
                    <a:lnTo>
                      <a:pt x="282" y="456"/>
                    </a:lnTo>
                    <a:lnTo>
                      <a:pt x="282" y="405"/>
                    </a:lnTo>
                    <a:cubicBezTo>
                      <a:pt x="310" y="397"/>
                      <a:pt x="326" y="382"/>
                      <a:pt x="346" y="366"/>
                    </a:cubicBezTo>
                    <a:lnTo>
                      <a:pt x="391" y="391"/>
                    </a:lnTo>
                    <a:lnTo>
                      <a:pt x="447" y="292"/>
                    </a:lnTo>
                    <a:lnTo>
                      <a:pt x="402" y="267"/>
                    </a:lnTo>
                    <a:cubicBezTo>
                      <a:pt x="402" y="253"/>
                      <a:pt x="402" y="241"/>
                      <a:pt x="402" y="227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p153"/>
              <p:cNvSpPr/>
              <p:nvPr/>
            </p:nvSpPr>
            <p:spPr>
              <a:xfrm>
                <a:off x="3116321" y="1478841"/>
                <a:ext cx="66669" cy="66669"/>
              </a:xfrm>
              <a:custGeom>
                <a:rect b="b" l="l" r="r" t="t"/>
                <a:pathLst>
                  <a:path extrusionOk="0" h="249" w="249">
                    <a:moveTo>
                      <a:pt x="223" y="124"/>
                    </a:moveTo>
                    <a:cubicBezTo>
                      <a:pt x="223" y="115"/>
                      <a:pt x="223" y="110"/>
                      <a:pt x="220" y="101"/>
                    </a:cubicBezTo>
                    <a:lnTo>
                      <a:pt x="248" y="84"/>
                    </a:lnTo>
                    <a:lnTo>
                      <a:pt x="220" y="36"/>
                    </a:lnTo>
                    <a:lnTo>
                      <a:pt x="192" y="53"/>
                    </a:lnTo>
                    <a:cubicBezTo>
                      <a:pt x="180" y="42"/>
                      <a:pt x="166" y="34"/>
                      <a:pt x="152" y="31"/>
                    </a:cubicBezTo>
                    <a:lnTo>
                      <a:pt x="152" y="0"/>
                    </a:lnTo>
                    <a:lnTo>
                      <a:pt x="96" y="0"/>
                    </a:lnTo>
                    <a:lnTo>
                      <a:pt x="96" y="31"/>
                    </a:lnTo>
                    <a:cubicBezTo>
                      <a:pt x="82" y="36"/>
                      <a:pt x="68" y="42"/>
                      <a:pt x="56" y="53"/>
                    </a:cubicBezTo>
                    <a:lnTo>
                      <a:pt x="28" y="36"/>
                    </a:lnTo>
                    <a:lnTo>
                      <a:pt x="0" y="84"/>
                    </a:lnTo>
                    <a:lnTo>
                      <a:pt x="28" y="101"/>
                    </a:lnTo>
                    <a:cubicBezTo>
                      <a:pt x="25" y="110"/>
                      <a:pt x="25" y="115"/>
                      <a:pt x="25" y="124"/>
                    </a:cubicBezTo>
                    <a:cubicBezTo>
                      <a:pt x="25" y="132"/>
                      <a:pt x="25" y="138"/>
                      <a:pt x="28" y="147"/>
                    </a:cubicBezTo>
                    <a:lnTo>
                      <a:pt x="0" y="163"/>
                    </a:lnTo>
                    <a:lnTo>
                      <a:pt x="28" y="211"/>
                    </a:lnTo>
                    <a:lnTo>
                      <a:pt x="56" y="195"/>
                    </a:lnTo>
                    <a:cubicBezTo>
                      <a:pt x="68" y="206"/>
                      <a:pt x="82" y="214"/>
                      <a:pt x="96" y="217"/>
                    </a:cubicBezTo>
                    <a:lnTo>
                      <a:pt x="96" y="248"/>
                    </a:lnTo>
                    <a:lnTo>
                      <a:pt x="152" y="248"/>
                    </a:lnTo>
                    <a:lnTo>
                      <a:pt x="152" y="217"/>
                    </a:lnTo>
                    <a:cubicBezTo>
                      <a:pt x="166" y="211"/>
                      <a:pt x="180" y="206"/>
                      <a:pt x="192" y="195"/>
                    </a:cubicBezTo>
                    <a:lnTo>
                      <a:pt x="220" y="211"/>
                    </a:lnTo>
                    <a:lnTo>
                      <a:pt x="248" y="163"/>
                    </a:lnTo>
                    <a:lnTo>
                      <a:pt x="220" y="147"/>
                    </a:lnTo>
                    <a:cubicBezTo>
                      <a:pt x="223" y="138"/>
                      <a:pt x="223" y="132"/>
                      <a:pt x="223" y="124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p153"/>
              <p:cNvSpPr/>
              <p:nvPr/>
            </p:nvSpPr>
            <p:spPr>
              <a:xfrm>
                <a:off x="3047271" y="1569320"/>
                <a:ext cx="46430" cy="46429"/>
              </a:xfrm>
              <a:custGeom>
                <a:rect b="b" l="l" r="r" t="t"/>
                <a:pathLst>
                  <a:path extrusionOk="0" h="170" w="170">
                    <a:moveTo>
                      <a:pt x="169" y="84"/>
                    </a:moveTo>
                    <a:cubicBezTo>
                      <a:pt x="169" y="100"/>
                      <a:pt x="166" y="114"/>
                      <a:pt x="158" y="127"/>
                    </a:cubicBezTo>
                    <a:cubicBezTo>
                      <a:pt x="150" y="141"/>
                      <a:pt x="140" y="151"/>
                      <a:pt x="127" y="158"/>
                    </a:cubicBezTo>
                    <a:cubicBezTo>
                      <a:pt x="113" y="166"/>
                      <a:pt x="100" y="169"/>
                      <a:pt x="85" y="169"/>
                    </a:cubicBezTo>
                    <a:cubicBezTo>
                      <a:pt x="69" y="169"/>
                      <a:pt x="55" y="166"/>
                      <a:pt x="42" y="158"/>
                    </a:cubicBezTo>
                    <a:cubicBezTo>
                      <a:pt x="28" y="151"/>
                      <a:pt x="18" y="141"/>
                      <a:pt x="11" y="127"/>
                    </a:cubicBezTo>
                    <a:cubicBezTo>
                      <a:pt x="3" y="114"/>
                      <a:pt x="0" y="100"/>
                      <a:pt x="0" y="84"/>
                    </a:cubicBezTo>
                    <a:cubicBezTo>
                      <a:pt x="0" y="69"/>
                      <a:pt x="3" y="56"/>
                      <a:pt x="11" y="42"/>
                    </a:cubicBezTo>
                    <a:cubicBezTo>
                      <a:pt x="18" y="29"/>
                      <a:pt x="28" y="19"/>
                      <a:pt x="42" y="11"/>
                    </a:cubicBezTo>
                    <a:cubicBezTo>
                      <a:pt x="55" y="3"/>
                      <a:pt x="69" y="0"/>
                      <a:pt x="85" y="0"/>
                    </a:cubicBezTo>
                    <a:cubicBezTo>
                      <a:pt x="100" y="0"/>
                      <a:pt x="113" y="3"/>
                      <a:pt x="127" y="11"/>
                    </a:cubicBezTo>
                    <a:cubicBezTo>
                      <a:pt x="140" y="19"/>
                      <a:pt x="150" y="29"/>
                      <a:pt x="158" y="42"/>
                    </a:cubicBezTo>
                    <a:cubicBezTo>
                      <a:pt x="166" y="56"/>
                      <a:pt x="169" y="69"/>
                      <a:pt x="169" y="84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p153"/>
              <p:cNvSpPr/>
              <p:nvPr/>
            </p:nvSpPr>
            <p:spPr>
              <a:xfrm>
                <a:off x="3138941" y="1501461"/>
                <a:ext cx="22620" cy="22620"/>
              </a:xfrm>
              <a:custGeom>
                <a:rect b="b" l="l" r="r" t="t"/>
                <a:pathLst>
                  <a:path extrusionOk="0" h="85" w="85">
                    <a:moveTo>
                      <a:pt x="84" y="42"/>
                    </a:moveTo>
                    <a:cubicBezTo>
                      <a:pt x="84" y="50"/>
                      <a:pt x="83" y="56"/>
                      <a:pt x="79" y="63"/>
                    </a:cubicBezTo>
                    <a:cubicBezTo>
                      <a:pt x="75" y="70"/>
                      <a:pt x="70" y="75"/>
                      <a:pt x="63" y="79"/>
                    </a:cubicBezTo>
                    <a:cubicBezTo>
                      <a:pt x="56" y="83"/>
                      <a:pt x="50" y="84"/>
                      <a:pt x="42" y="84"/>
                    </a:cubicBezTo>
                    <a:cubicBezTo>
                      <a:pt x="34" y="84"/>
                      <a:pt x="28" y="83"/>
                      <a:pt x="21" y="79"/>
                    </a:cubicBezTo>
                    <a:cubicBezTo>
                      <a:pt x="14" y="75"/>
                      <a:pt x="9" y="70"/>
                      <a:pt x="5" y="63"/>
                    </a:cubicBezTo>
                    <a:cubicBezTo>
                      <a:pt x="1" y="56"/>
                      <a:pt x="0" y="50"/>
                      <a:pt x="0" y="42"/>
                    </a:cubicBezTo>
                    <a:cubicBezTo>
                      <a:pt x="0" y="34"/>
                      <a:pt x="1" y="28"/>
                      <a:pt x="5" y="21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50" y="0"/>
                      <a:pt x="56" y="1"/>
                      <a:pt x="63" y="5"/>
                    </a:cubicBezTo>
                    <a:cubicBezTo>
                      <a:pt x="70" y="9"/>
                      <a:pt x="75" y="14"/>
                      <a:pt x="79" y="21"/>
                    </a:cubicBezTo>
                    <a:cubicBezTo>
                      <a:pt x="83" y="28"/>
                      <a:pt x="84" y="34"/>
                      <a:pt x="84" y="42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965" name="Google Shape;1965;p153"/>
              <p:cNvGrpSpPr/>
              <p:nvPr/>
            </p:nvGrpSpPr>
            <p:grpSpPr>
              <a:xfrm>
                <a:off x="3274514" y="1438651"/>
                <a:ext cx="121417" cy="123797"/>
                <a:chOff x="2761830" y="2205828"/>
                <a:chExt cx="428732" cy="437136"/>
              </a:xfrm>
            </p:grpSpPr>
            <p:sp>
              <p:nvSpPr>
                <p:cNvPr id="1966" name="Google Shape;1966;p153"/>
                <p:cNvSpPr/>
                <p:nvPr/>
              </p:nvSpPr>
              <p:spPr>
                <a:xfrm>
                  <a:off x="2761830" y="2205828"/>
                  <a:ext cx="428732" cy="437136"/>
                </a:xfrm>
                <a:custGeom>
                  <a:rect b="b" l="l" r="r" t="t"/>
                  <a:pathLst>
                    <a:path extrusionOk="0" h="457" w="448">
                      <a:moveTo>
                        <a:pt x="402" y="227"/>
                      </a:moveTo>
                      <a:cubicBezTo>
                        <a:pt x="402" y="213"/>
                        <a:pt x="399" y="202"/>
                        <a:pt x="399" y="188"/>
                      </a:cubicBezTo>
                      <a:lnTo>
                        <a:pt x="444" y="162"/>
                      </a:lnTo>
                      <a:lnTo>
                        <a:pt x="388" y="65"/>
                      </a:lnTo>
                      <a:lnTo>
                        <a:pt x="346" y="90"/>
                      </a:lnTo>
                      <a:cubicBezTo>
                        <a:pt x="326" y="73"/>
                        <a:pt x="310" y="59"/>
                        <a:pt x="282" y="50"/>
                      </a:cubicBezTo>
                      <a:lnTo>
                        <a:pt x="282" y="0"/>
                      </a:lnTo>
                      <a:lnTo>
                        <a:pt x="169" y="0"/>
                      </a:lnTo>
                      <a:lnTo>
                        <a:pt x="169" y="50"/>
                      </a:lnTo>
                      <a:cubicBezTo>
                        <a:pt x="141" y="59"/>
                        <a:pt x="121" y="73"/>
                        <a:pt x="101" y="90"/>
                      </a:cubicBezTo>
                      <a:lnTo>
                        <a:pt x="56" y="65"/>
                      </a:lnTo>
                      <a:lnTo>
                        <a:pt x="0" y="162"/>
                      </a:lnTo>
                      <a:lnTo>
                        <a:pt x="45" y="188"/>
                      </a:lnTo>
                      <a:cubicBezTo>
                        <a:pt x="42" y="199"/>
                        <a:pt x="42" y="213"/>
                        <a:pt x="42" y="227"/>
                      </a:cubicBezTo>
                      <a:cubicBezTo>
                        <a:pt x="42" y="241"/>
                        <a:pt x="42" y="253"/>
                        <a:pt x="45" y="267"/>
                      </a:cubicBezTo>
                      <a:lnTo>
                        <a:pt x="0" y="292"/>
                      </a:lnTo>
                      <a:lnTo>
                        <a:pt x="56" y="391"/>
                      </a:lnTo>
                      <a:lnTo>
                        <a:pt x="101" y="366"/>
                      </a:lnTo>
                      <a:cubicBezTo>
                        <a:pt x="121" y="382"/>
                        <a:pt x="141" y="397"/>
                        <a:pt x="169" y="405"/>
                      </a:cubicBezTo>
                      <a:lnTo>
                        <a:pt x="169" y="456"/>
                      </a:lnTo>
                      <a:lnTo>
                        <a:pt x="282" y="456"/>
                      </a:lnTo>
                      <a:lnTo>
                        <a:pt x="282" y="405"/>
                      </a:lnTo>
                      <a:cubicBezTo>
                        <a:pt x="310" y="397"/>
                        <a:pt x="326" y="382"/>
                        <a:pt x="346" y="366"/>
                      </a:cubicBezTo>
                      <a:lnTo>
                        <a:pt x="391" y="391"/>
                      </a:lnTo>
                      <a:lnTo>
                        <a:pt x="447" y="292"/>
                      </a:lnTo>
                      <a:lnTo>
                        <a:pt x="402" y="267"/>
                      </a:lnTo>
                      <a:cubicBezTo>
                        <a:pt x="402" y="253"/>
                        <a:pt x="402" y="241"/>
                        <a:pt x="402" y="227"/>
                      </a:cubicBezTo>
                    </a:path>
                  </a:pathLst>
                </a:custGeom>
                <a:noFill/>
                <a:ln cap="flat" cmpd="sng" w="127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67" name="Google Shape;1967;p153"/>
                <p:cNvSpPr/>
                <p:nvPr/>
              </p:nvSpPr>
              <p:spPr>
                <a:xfrm>
                  <a:off x="2892132" y="2340332"/>
                  <a:ext cx="163925" cy="163925"/>
                </a:xfrm>
                <a:custGeom>
                  <a:rect b="b" l="l" r="r" t="t"/>
                  <a:pathLst>
                    <a:path extrusionOk="0" h="170" w="170">
                      <a:moveTo>
                        <a:pt x="169" y="84"/>
                      </a:moveTo>
                      <a:cubicBezTo>
                        <a:pt x="169" y="100"/>
                        <a:pt x="166" y="114"/>
                        <a:pt x="158" y="127"/>
                      </a:cubicBezTo>
                      <a:cubicBezTo>
                        <a:pt x="150" y="141"/>
                        <a:pt x="140" y="151"/>
                        <a:pt x="127" y="158"/>
                      </a:cubicBezTo>
                      <a:cubicBezTo>
                        <a:pt x="113" y="166"/>
                        <a:pt x="100" y="169"/>
                        <a:pt x="85" y="169"/>
                      </a:cubicBezTo>
                      <a:cubicBezTo>
                        <a:pt x="69" y="169"/>
                        <a:pt x="55" y="166"/>
                        <a:pt x="42" y="158"/>
                      </a:cubicBezTo>
                      <a:cubicBezTo>
                        <a:pt x="28" y="151"/>
                        <a:pt x="18" y="141"/>
                        <a:pt x="11" y="127"/>
                      </a:cubicBezTo>
                      <a:cubicBezTo>
                        <a:pt x="3" y="114"/>
                        <a:pt x="0" y="100"/>
                        <a:pt x="0" y="84"/>
                      </a:cubicBezTo>
                      <a:cubicBezTo>
                        <a:pt x="0" y="69"/>
                        <a:pt x="3" y="56"/>
                        <a:pt x="11" y="42"/>
                      </a:cubicBezTo>
                      <a:cubicBezTo>
                        <a:pt x="18" y="29"/>
                        <a:pt x="28" y="19"/>
                        <a:pt x="42" y="11"/>
                      </a:cubicBezTo>
                      <a:cubicBezTo>
                        <a:pt x="55" y="3"/>
                        <a:pt x="69" y="0"/>
                        <a:pt x="85" y="0"/>
                      </a:cubicBezTo>
                      <a:cubicBezTo>
                        <a:pt x="100" y="0"/>
                        <a:pt x="113" y="3"/>
                        <a:pt x="127" y="11"/>
                      </a:cubicBezTo>
                      <a:cubicBezTo>
                        <a:pt x="140" y="19"/>
                        <a:pt x="150" y="29"/>
                        <a:pt x="158" y="42"/>
                      </a:cubicBezTo>
                      <a:cubicBezTo>
                        <a:pt x="166" y="56"/>
                        <a:pt x="169" y="69"/>
                        <a:pt x="169" y="84"/>
                      </a:cubicBezTo>
                    </a:path>
                  </a:pathLst>
                </a:custGeom>
                <a:noFill/>
                <a:ln cap="flat" cmpd="sng" w="12700">
                  <a:solidFill>
                    <a:schemeClr val="accent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Avenir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968" name="Google Shape;1968;p153"/>
              <p:cNvSpPr/>
              <p:nvPr/>
            </p:nvSpPr>
            <p:spPr>
              <a:xfrm flipH="1">
                <a:off x="3524108" y="1531224"/>
                <a:ext cx="121433" cy="123813"/>
              </a:xfrm>
              <a:custGeom>
                <a:rect b="b" l="l" r="r" t="t"/>
                <a:pathLst>
                  <a:path extrusionOk="0" h="457" w="448">
                    <a:moveTo>
                      <a:pt x="402" y="227"/>
                    </a:moveTo>
                    <a:cubicBezTo>
                      <a:pt x="402" y="213"/>
                      <a:pt x="399" y="202"/>
                      <a:pt x="399" y="188"/>
                    </a:cubicBezTo>
                    <a:lnTo>
                      <a:pt x="444" y="162"/>
                    </a:lnTo>
                    <a:lnTo>
                      <a:pt x="388" y="65"/>
                    </a:lnTo>
                    <a:lnTo>
                      <a:pt x="346" y="90"/>
                    </a:lnTo>
                    <a:cubicBezTo>
                      <a:pt x="326" y="73"/>
                      <a:pt x="310" y="59"/>
                      <a:pt x="282" y="50"/>
                    </a:cubicBezTo>
                    <a:lnTo>
                      <a:pt x="282" y="0"/>
                    </a:lnTo>
                    <a:lnTo>
                      <a:pt x="169" y="0"/>
                    </a:lnTo>
                    <a:lnTo>
                      <a:pt x="169" y="50"/>
                    </a:lnTo>
                    <a:cubicBezTo>
                      <a:pt x="141" y="59"/>
                      <a:pt x="121" y="73"/>
                      <a:pt x="101" y="90"/>
                    </a:cubicBezTo>
                    <a:lnTo>
                      <a:pt x="56" y="65"/>
                    </a:lnTo>
                    <a:lnTo>
                      <a:pt x="0" y="162"/>
                    </a:lnTo>
                    <a:lnTo>
                      <a:pt x="45" y="188"/>
                    </a:lnTo>
                    <a:cubicBezTo>
                      <a:pt x="42" y="199"/>
                      <a:pt x="42" y="213"/>
                      <a:pt x="42" y="227"/>
                    </a:cubicBezTo>
                    <a:cubicBezTo>
                      <a:pt x="42" y="241"/>
                      <a:pt x="42" y="253"/>
                      <a:pt x="45" y="267"/>
                    </a:cubicBezTo>
                    <a:lnTo>
                      <a:pt x="0" y="292"/>
                    </a:lnTo>
                    <a:lnTo>
                      <a:pt x="56" y="391"/>
                    </a:lnTo>
                    <a:lnTo>
                      <a:pt x="101" y="366"/>
                    </a:lnTo>
                    <a:cubicBezTo>
                      <a:pt x="121" y="382"/>
                      <a:pt x="141" y="397"/>
                      <a:pt x="169" y="405"/>
                    </a:cubicBezTo>
                    <a:lnTo>
                      <a:pt x="169" y="456"/>
                    </a:lnTo>
                    <a:lnTo>
                      <a:pt x="282" y="456"/>
                    </a:lnTo>
                    <a:lnTo>
                      <a:pt x="282" y="405"/>
                    </a:lnTo>
                    <a:cubicBezTo>
                      <a:pt x="310" y="397"/>
                      <a:pt x="326" y="382"/>
                      <a:pt x="346" y="366"/>
                    </a:cubicBezTo>
                    <a:lnTo>
                      <a:pt x="391" y="391"/>
                    </a:lnTo>
                    <a:lnTo>
                      <a:pt x="447" y="292"/>
                    </a:lnTo>
                    <a:lnTo>
                      <a:pt x="402" y="267"/>
                    </a:lnTo>
                    <a:cubicBezTo>
                      <a:pt x="402" y="253"/>
                      <a:pt x="402" y="241"/>
                      <a:pt x="402" y="227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153"/>
              <p:cNvSpPr/>
              <p:nvPr/>
            </p:nvSpPr>
            <p:spPr>
              <a:xfrm flipH="1">
                <a:off x="3472916" y="1478841"/>
                <a:ext cx="66669" cy="66669"/>
              </a:xfrm>
              <a:custGeom>
                <a:rect b="b" l="l" r="r" t="t"/>
                <a:pathLst>
                  <a:path extrusionOk="0" h="249" w="249">
                    <a:moveTo>
                      <a:pt x="223" y="124"/>
                    </a:moveTo>
                    <a:cubicBezTo>
                      <a:pt x="223" y="115"/>
                      <a:pt x="223" y="110"/>
                      <a:pt x="220" y="101"/>
                    </a:cubicBezTo>
                    <a:lnTo>
                      <a:pt x="248" y="84"/>
                    </a:lnTo>
                    <a:lnTo>
                      <a:pt x="220" y="36"/>
                    </a:lnTo>
                    <a:lnTo>
                      <a:pt x="192" y="53"/>
                    </a:lnTo>
                    <a:cubicBezTo>
                      <a:pt x="180" y="42"/>
                      <a:pt x="166" y="34"/>
                      <a:pt x="152" y="31"/>
                    </a:cubicBezTo>
                    <a:lnTo>
                      <a:pt x="152" y="0"/>
                    </a:lnTo>
                    <a:lnTo>
                      <a:pt x="96" y="0"/>
                    </a:lnTo>
                    <a:lnTo>
                      <a:pt x="96" y="31"/>
                    </a:lnTo>
                    <a:cubicBezTo>
                      <a:pt x="82" y="36"/>
                      <a:pt x="68" y="42"/>
                      <a:pt x="56" y="53"/>
                    </a:cubicBezTo>
                    <a:lnTo>
                      <a:pt x="28" y="36"/>
                    </a:lnTo>
                    <a:lnTo>
                      <a:pt x="0" y="84"/>
                    </a:lnTo>
                    <a:lnTo>
                      <a:pt x="28" y="101"/>
                    </a:lnTo>
                    <a:cubicBezTo>
                      <a:pt x="25" y="110"/>
                      <a:pt x="25" y="115"/>
                      <a:pt x="25" y="124"/>
                    </a:cubicBezTo>
                    <a:cubicBezTo>
                      <a:pt x="25" y="132"/>
                      <a:pt x="25" y="138"/>
                      <a:pt x="28" y="147"/>
                    </a:cubicBezTo>
                    <a:lnTo>
                      <a:pt x="0" y="163"/>
                    </a:lnTo>
                    <a:lnTo>
                      <a:pt x="28" y="211"/>
                    </a:lnTo>
                    <a:lnTo>
                      <a:pt x="56" y="195"/>
                    </a:lnTo>
                    <a:cubicBezTo>
                      <a:pt x="68" y="206"/>
                      <a:pt x="82" y="214"/>
                      <a:pt x="96" y="217"/>
                    </a:cubicBezTo>
                    <a:lnTo>
                      <a:pt x="96" y="248"/>
                    </a:lnTo>
                    <a:lnTo>
                      <a:pt x="152" y="248"/>
                    </a:lnTo>
                    <a:lnTo>
                      <a:pt x="152" y="217"/>
                    </a:lnTo>
                    <a:cubicBezTo>
                      <a:pt x="166" y="211"/>
                      <a:pt x="180" y="206"/>
                      <a:pt x="192" y="195"/>
                    </a:cubicBezTo>
                    <a:lnTo>
                      <a:pt x="220" y="211"/>
                    </a:lnTo>
                    <a:lnTo>
                      <a:pt x="248" y="163"/>
                    </a:lnTo>
                    <a:lnTo>
                      <a:pt x="220" y="147"/>
                    </a:lnTo>
                    <a:cubicBezTo>
                      <a:pt x="223" y="138"/>
                      <a:pt x="223" y="132"/>
                      <a:pt x="223" y="124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p153"/>
              <p:cNvSpPr/>
              <p:nvPr/>
            </p:nvSpPr>
            <p:spPr>
              <a:xfrm flipH="1">
                <a:off x="3562205" y="1569320"/>
                <a:ext cx="46430" cy="46429"/>
              </a:xfrm>
              <a:custGeom>
                <a:rect b="b" l="l" r="r" t="t"/>
                <a:pathLst>
                  <a:path extrusionOk="0" h="170" w="170">
                    <a:moveTo>
                      <a:pt x="169" y="84"/>
                    </a:moveTo>
                    <a:cubicBezTo>
                      <a:pt x="169" y="100"/>
                      <a:pt x="166" y="114"/>
                      <a:pt x="158" y="127"/>
                    </a:cubicBezTo>
                    <a:cubicBezTo>
                      <a:pt x="150" y="141"/>
                      <a:pt x="140" y="151"/>
                      <a:pt x="127" y="158"/>
                    </a:cubicBezTo>
                    <a:cubicBezTo>
                      <a:pt x="113" y="166"/>
                      <a:pt x="100" y="169"/>
                      <a:pt x="85" y="169"/>
                    </a:cubicBezTo>
                    <a:cubicBezTo>
                      <a:pt x="69" y="169"/>
                      <a:pt x="55" y="166"/>
                      <a:pt x="42" y="158"/>
                    </a:cubicBezTo>
                    <a:cubicBezTo>
                      <a:pt x="28" y="151"/>
                      <a:pt x="18" y="141"/>
                      <a:pt x="11" y="127"/>
                    </a:cubicBezTo>
                    <a:cubicBezTo>
                      <a:pt x="3" y="114"/>
                      <a:pt x="0" y="100"/>
                      <a:pt x="0" y="84"/>
                    </a:cubicBezTo>
                    <a:cubicBezTo>
                      <a:pt x="0" y="69"/>
                      <a:pt x="3" y="56"/>
                      <a:pt x="11" y="42"/>
                    </a:cubicBezTo>
                    <a:cubicBezTo>
                      <a:pt x="18" y="29"/>
                      <a:pt x="28" y="19"/>
                      <a:pt x="42" y="11"/>
                    </a:cubicBezTo>
                    <a:cubicBezTo>
                      <a:pt x="55" y="3"/>
                      <a:pt x="69" y="0"/>
                      <a:pt x="85" y="0"/>
                    </a:cubicBezTo>
                    <a:cubicBezTo>
                      <a:pt x="100" y="0"/>
                      <a:pt x="113" y="3"/>
                      <a:pt x="127" y="11"/>
                    </a:cubicBezTo>
                    <a:cubicBezTo>
                      <a:pt x="140" y="19"/>
                      <a:pt x="150" y="29"/>
                      <a:pt x="158" y="42"/>
                    </a:cubicBezTo>
                    <a:cubicBezTo>
                      <a:pt x="166" y="56"/>
                      <a:pt x="169" y="69"/>
                      <a:pt x="169" y="84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p153"/>
              <p:cNvSpPr/>
              <p:nvPr/>
            </p:nvSpPr>
            <p:spPr>
              <a:xfrm flipH="1">
                <a:off x="3494345" y="1501461"/>
                <a:ext cx="22620" cy="22620"/>
              </a:xfrm>
              <a:custGeom>
                <a:rect b="b" l="l" r="r" t="t"/>
                <a:pathLst>
                  <a:path extrusionOk="0" h="85" w="85">
                    <a:moveTo>
                      <a:pt x="84" y="42"/>
                    </a:moveTo>
                    <a:cubicBezTo>
                      <a:pt x="84" y="50"/>
                      <a:pt x="83" y="56"/>
                      <a:pt x="79" y="63"/>
                    </a:cubicBezTo>
                    <a:cubicBezTo>
                      <a:pt x="75" y="70"/>
                      <a:pt x="70" y="75"/>
                      <a:pt x="63" y="79"/>
                    </a:cubicBezTo>
                    <a:cubicBezTo>
                      <a:pt x="56" y="83"/>
                      <a:pt x="50" y="84"/>
                      <a:pt x="42" y="84"/>
                    </a:cubicBezTo>
                    <a:cubicBezTo>
                      <a:pt x="34" y="84"/>
                      <a:pt x="28" y="83"/>
                      <a:pt x="21" y="79"/>
                    </a:cubicBezTo>
                    <a:cubicBezTo>
                      <a:pt x="14" y="75"/>
                      <a:pt x="9" y="70"/>
                      <a:pt x="5" y="63"/>
                    </a:cubicBezTo>
                    <a:cubicBezTo>
                      <a:pt x="1" y="56"/>
                      <a:pt x="0" y="50"/>
                      <a:pt x="0" y="42"/>
                    </a:cubicBezTo>
                    <a:cubicBezTo>
                      <a:pt x="0" y="34"/>
                      <a:pt x="1" y="28"/>
                      <a:pt x="5" y="21"/>
                    </a:cubicBezTo>
                    <a:cubicBezTo>
                      <a:pt x="9" y="14"/>
                      <a:pt x="14" y="9"/>
                      <a:pt x="21" y="5"/>
                    </a:cubicBezTo>
                    <a:cubicBezTo>
                      <a:pt x="28" y="1"/>
                      <a:pt x="34" y="0"/>
                      <a:pt x="42" y="0"/>
                    </a:cubicBezTo>
                    <a:cubicBezTo>
                      <a:pt x="50" y="0"/>
                      <a:pt x="56" y="1"/>
                      <a:pt x="63" y="5"/>
                    </a:cubicBezTo>
                    <a:cubicBezTo>
                      <a:pt x="70" y="9"/>
                      <a:pt x="75" y="14"/>
                      <a:pt x="79" y="21"/>
                    </a:cubicBezTo>
                    <a:cubicBezTo>
                      <a:pt x="83" y="28"/>
                      <a:pt x="84" y="34"/>
                      <a:pt x="84" y="42"/>
                    </a:cubicBezTo>
                  </a:path>
                </a:pathLst>
              </a:custGeom>
              <a:noFill/>
              <a:ln cap="flat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venir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72" name="Google Shape;1972;p153"/>
            <p:cNvCxnSpPr/>
            <p:nvPr/>
          </p:nvCxnSpPr>
          <p:spPr>
            <a:xfrm>
              <a:off x="3324767" y="1578708"/>
              <a:ext cx="0" cy="120300"/>
            </a:xfrm>
            <a:prstGeom prst="straightConnector1">
              <a:avLst/>
            </a:prstGeom>
            <a:noFill/>
            <a:ln cap="flat" cmpd="sng" w="9525">
              <a:solidFill>
                <a:srgbClr val="29B5E8"/>
              </a:solidFill>
              <a:prstDash val="solid"/>
              <a:miter lim="800000"/>
              <a:headEnd len="sm" w="sm" type="triangle"/>
              <a:tailEnd len="sm" w="sm" type="triangle"/>
            </a:ln>
          </p:spPr>
        </p:cxnSp>
        <p:cxnSp>
          <p:nvCxnSpPr>
            <p:cNvPr id="1973" name="Google Shape;1973;p153"/>
            <p:cNvCxnSpPr/>
            <p:nvPr/>
          </p:nvCxnSpPr>
          <p:spPr>
            <a:xfrm>
              <a:off x="3144644" y="1618520"/>
              <a:ext cx="71700" cy="99900"/>
            </a:xfrm>
            <a:prstGeom prst="straightConnector1">
              <a:avLst/>
            </a:prstGeom>
            <a:noFill/>
            <a:ln cap="flat" cmpd="sng" w="9525">
              <a:solidFill>
                <a:srgbClr val="29B5E8"/>
              </a:solidFill>
              <a:prstDash val="solid"/>
              <a:miter lim="800000"/>
              <a:headEnd len="sm" w="sm" type="triangle"/>
              <a:tailEnd len="sm" w="sm" type="triangle"/>
            </a:ln>
          </p:spPr>
        </p:cxnSp>
        <p:cxnSp>
          <p:nvCxnSpPr>
            <p:cNvPr id="1974" name="Google Shape;1974;p153"/>
            <p:cNvCxnSpPr/>
            <p:nvPr/>
          </p:nvCxnSpPr>
          <p:spPr>
            <a:xfrm flipH="1">
              <a:off x="3433955" y="1618084"/>
              <a:ext cx="71700" cy="99900"/>
            </a:xfrm>
            <a:prstGeom prst="straightConnector1">
              <a:avLst/>
            </a:prstGeom>
            <a:noFill/>
            <a:ln cap="flat" cmpd="sng" w="9525">
              <a:solidFill>
                <a:srgbClr val="29B5E8"/>
              </a:solidFill>
              <a:prstDash val="solid"/>
              <a:miter lim="800000"/>
              <a:headEnd len="sm" w="sm" type="triangle"/>
              <a:tailEnd len="sm" w="sm" type="triangle"/>
            </a:ln>
          </p:spPr>
        </p:cxnSp>
      </p:grpSp>
      <p:grpSp>
        <p:nvGrpSpPr>
          <p:cNvPr id="1975" name="Google Shape;1975;p153"/>
          <p:cNvGrpSpPr/>
          <p:nvPr/>
        </p:nvGrpSpPr>
        <p:grpSpPr>
          <a:xfrm>
            <a:off x="7529833" y="1741818"/>
            <a:ext cx="810526" cy="566871"/>
            <a:chOff x="7533006" y="1711430"/>
            <a:chExt cx="810526" cy="566871"/>
          </a:xfrm>
        </p:grpSpPr>
        <p:sp>
          <p:nvSpPr>
            <p:cNvPr id="1976" name="Google Shape;1976;p153"/>
            <p:cNvSpPr/>
            <p:nvPr/>
          </p:nvSpPr>
          <p:spPr>
            <a:xfrm>
              <a:off x="7886057" y="2064481"/>
              <a:ext cx="104400" cy="104400"/>
            </a:xfrm>
            <a:prstGeom prst="ellipse">
              <a:avLst/>
            </a:prstGeom>
            <a:noFill/>
            <a:ln cap="rnd" cmpd="sng" w="19050">
              <a:solidFill>
                <a:srgbClr val="19639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7" name="Google Shape;1977;p153"/>
            <p:cNvCxnSpPr/>
            <p:nvPr/>
          </p:nvCxnSpPr>
          <p:spPr>
            <a:xfrm flipH="1" rot="10800000">
              <a:off x="7989759" y="2056484"/>
              <a:ext cx="265500" cy="52500"/>
            </a:xfrm>
            <a:prstGeom prst="straightConnector1">
              <a:avLst/>
            </a:prstGeom>
            <a:noFill/>
            <a:ln cap="rnd" cmpd="sng" w="25400">
              <a:solidFill>
                <a:srgbClr val="196393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978" name="Google Shape;1978;p153"/>
            <p:cNvGrpSpPr/>
            <p:nvPr/>
          </p:nvGrpSpPr>
          <p:grpSpPr>
            <a:xfrm>
              <a:off x="7602622" y="1781046"/>
              <a:ext cx="333160" cy="353051"/>
              <a:chOff x="7602622" y="1781046"/>
              <a:chExt cx="333160" cy="353051"/>
            </a:xfrm>
          </p:grpSpPr>
          <p:cxnSp>
            <p:nvCxnSpPr>
              <p:cNvPr id="1979" name="Google Shape;1979;p153"/>
              <p:cNvCxnSpPr/>
              <p:nvPr/>
            </p:nvCxnSpPr>
            <p:spPr>
              <a:xfrm>
                <a:off x="7602622" y="2134097"/>
                <a:ext cx="696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0" name="Google Shape;1980;p153"/>
              <p:cNvCxnSpPr/>
              <p:nvPr/>
            </p:nvCxnSpPr>
            <p:spPr>
              <a:xfrm>
                <a:off x="7935782" y="1781046"/>
                <a:ext cx="0" cy="696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1" name="Google Shape;1981;p153"/>
              <p:cNvCxnSpPr/>
              <p:nvPr/>
            </p:nvCxnSpPr>
            <p:spPr>
              <a:xfrm>
                <a:off x="7806496" y="1810881"/>
                <a:ext cx="34800" cy="597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2" name="Google Shape;1982;p153"/>
              <p:cNvCxnSpPr/>
              <p:nvPr/>
            </p:nvCxnSpPr>
            <p:spPr>
              <a:xfrm>
                <a:off x="7702073" y="1880497"/>
                <a:ext cx="49800" cy="498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3" name="Google Shape;1983;p153"/>
              <p:cNvCxnSpPr/>
              <p:nvPr/>
            </p:nvCxnSpPr>
            <p:spPr>
              <a:xfrm>
                <a:off x="7632457" y="1984920"/>
                <a:ext cx="59700" cy="348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  <p:sp>
          <p:nvSpPr>
            <p:cNvPr id="1984" name="Google Shape;1984;p153"/>
            <p:cNvSpPr/>
            <p:nvPr/>
          </p:nvSpPr>
          <p:spPr>
            <a:xfrm>
              <a:off x="7533006" y="1711430"/>
              <a:ext cx="810526" cy="566871"/>
            </a:xfrm>
            <a:custGeom>
              <a:rect b="b" l="l" r="r" t="t"/>
              <a:pathLst>
                <a:path extrusionOk="0" h="64" w="92"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85" name="Google Shape;1985;p153"/>
            <p:cNvGrpSpPr/>
            <p:nvPr/>
          </p:nvGrpSpPr>
          <p:grpSpPr>
            <a:xfrm flipH="1">
              <a:off x="7938527" y="1782284"/>
              <a:ext cx="333160" cy="353051"/>
              <a:chOff x="7602622" y="1781046"/>
              <a:chExt cx="333160" cy="353051"/>
            </a:xfrm>
          </p:grpSpPr>
          <p:cxnSp>
            <p:nvCxnSpPr>
              <p:cNvPr id="1986" name="Google Shape;1986;p153"/>
              <p:cNvCxnSpPr/>
              <p:nvPr/>
            </p:nvCxnSpPr>
            <p:spPr>
              <a:xfrm>
                <a:off x="7602622" y="2134097"/>
                <a:ext cx="69600" cy="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7" name="Google Shape;1987;p153"/>
              <p:cNvCxnSpPr/>
              <p:nvPr/>
            </p:nvCxnSpPr>
            <p:spPr>
              <a:xfrm>
                <a:off x="7935782" y="1781046"/>
                <a:ext cx="0" cy="696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8" name="Google Shape;1988;p153"/>
              <p:cNvCxnSpPr/>
              <p:nvPr/>
            </p:nvCxnSpPr>
            <p:spPr>
              <a:xfrm>
                <a:off x="7806496" y="1810881"/>
                <a:ext cx="34800" cy="597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89" name="Google Shape;1989;p153"/>
              <p:cNvCxnSpPr/>
              <p:nvPr/>
            </p:nvCxnSpPr>
            <p:spPr>
              <a:xfrm>
                <a:off x="7702073" y="1880497"/>
                <a:ext cx="49800" cy="498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0" name="Google Shape;1990;p153"/>
              <p:cNvCxnSpPr/>
              <p:nvPr/>
            </p:nvCxnSpPr>
            <p:spPr>
              <a:xfrm>
                <a:off x="7632457" y="1984920"/>
                <a:ext cx="59700" cy="348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991" name="Google Shape;1991;p153"/>
          <p:cNvGrpSpPr/>
          <p:nvPr/>
        </p:nvGrpSpPr>
        <p:grpSpPr>
          <a:xfrm>
            <a:off x="5426870" y="1828358"/>
            <a:ext cx="584400" cy="584400"/>
            <a:chOff x="5414995" y="1769489"/>
            <a:chExt cx="584400" cy="584400"/>
          </a:xfrm>
        </p:grpSpPr>
        <p:sp>
          <p:nvSpPr>
            <p:cNvPr id="1992" name="Google Shape;1992;p153"/>
            <p:cNvSpPr/>
            <p:nvPr/>
          </p:nvSpPr>
          <p:spPr>
            <a:xfrm>
              <a:off x="5414995" y="1769489"/>
              <a:ext cx="584400" cy="584400"/>
            </a:xfrm>
            <a:prstGeom prst="ellipse">
              <a:avLst/>
            </a:pr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153"/>
            <p:cNvSpPr/>
            <p:nvPr/>
          </p:nvSpPr>
          <p:spPr>
            <a:xfrm>
              <a:off x="5522212" y="1855299"/>
              <a:ext cx="266256" cy="396576"/>
            </a:xfrm>
            <a:custGeom>
              <a:rect b="b" l="l" r="r" t="t"/>
              <a:pathLst>
                <a:path extrusionOk="0" h="443102" w="297493">
                  <a:moveTo>
                    <a:pt x="152934" y="442326"/>
                  </a:moveTo>
                  <a:cubicBezTo>
                    <a:pt x="121804" y="441699"/>
                    <a:pt x="91427" y="436803"/>
                    <a:pt x="62430" y="425255"/>
                  </a:cubicBezTo>
                  <a:cubicBezTo>
                    <a:pt x="41719" y="416970"/>
                    <a:pt x="23141" y="405422"/>
                    <a:pt x="7325" y="389355"/>
                  </a:cubicBezTo>
                  <a:cubicBezTo>
                    <a:pt x="1425" y="383330"/>
                    <a:pt x="1425" y="376677"/>
                    <a:pt x="2304" y="369522"/>
                  </a:cubicBezTo>
                  <a:cubicBezTo>
                    <a:pt x="4438" y="353455"/>
                    <a:pt x="10714" y="338768"/>
                    <a:pt x="17869" y="324333"/>
                  </a:cubicBezTo>
                  <a:cubicBezTo>
                    <a:pt x="31928" y="295964"/>
                    <a:pt x="49250" y="269730"/>
                    <a:pt x="69209" y="245127"/>
                  </a:cubicBezTo>
                  <a:cubicBezTo>
                    <a:pt x="75862" y="236968"/>
                    <a:pt x="80883" y="227553"/>
                    <a:pt x="86280" y="218641"/>
                  </a:cubicBezTo>
                  <a:cubicBezTo>
                    <a:pt x="88665" y="214624"/>
                    <a:pt x="89795" y="209980"/>
                    <a:pt x="89669" y="205210"/>
                  </a:cubicBezTo>
                  <a:cubicBezTo>
                    <a:pt x="89669" y="204457"/>
                    <a:pt x="89418" y="203578"/>
                    <a:pt x="88916" y="202951"/>
                  </a:cubicBezTo>
                  <a:cubicBezTo>
                    <a:pt x="79376" y="192532"/>
                    <a:pt x="72598" y="180482"/>
                    <a:pt x="66949" y="167678"/>
                  </a:cubicBezTo>
                  <a:cubicBezTo>
                    <a:pt x="64439" y="161904"/>
                    <a:pt x="61426" y="156381"/>
                    <a:pt x="58916" y="150607"/>
                  </a:cubicBezTo>
                  <a:cubicBezTo>
                    <a:pt x="53895" y="138556"/>
                    <a:pt x="51886" y="125878"/>
                    <a:pt x="51510" y="112949"/>
                  </a:cubicBezTo>
                  <a:cubicBezTo>
                    <a:pt x="51259" y="101778"/>
                    <a:pt x="51510" y="90606"/>
                    <a:pt x="51510" y="79434"/>
                  </a:cubicBezTo>
                  <a:cubicBezTo>
                    <a:pt x="51510" y="78430"/>
                    <a:pt x="51761" y="77426"/>
                    <a:pt x="52137" y="76547"/>
                  </a:cubicBezTo>
                  <a:cubicBezTo>
                    <a:pt x="61426" y="51568"/>
                    <a:pt x="77242" y="32362"/>
                    <a:pt x="100966" y="19810"/>
                  </a:cubicBezTo>
                  <a:cubicBezTo>
                    <a:pt x="113393" y="13283"/>
                    <a:pt x="125820" y="7006"/>
                    <a:pt x="139754" y="4119"/>
                  </a:cubicBezTo>
                  <a:cubicBezTo>
                    <a:pt x="155570" y="856"/>
                    <a:pt x="171386" y="1358"/>
                    <a:pt x="187202" y="4370"/>
                  </a:cubicBezTo>
                  <a:cubicBezTo>
                    <a:pt x="199252" y="6755"/>
                    <a:pt x="211177" y="9642"/>
                    <a:pt x="222349" y="15166"/>
                  </a:cubicBezTo>
                  <a:cubicBezTo>
                    <a:pt x="228876" y="18304"/>
                    <a:pt x="234776" y="22320"/>
                    <a:pt x="239169" y="28095"/>
                  </a:cubicBezTo>
                  <a:cubicBezTo>
                    <a:pt x="241805" y="31484"/>
                    <a:pt x="243437" y="35375"/>
                    <a:pt x="244316" y="39517"/>
                  </a:cubicBezTo>
                  <a:cubicBezTo>
                    <a:pt x="244943" y="42655"/>
                    <a:pt x="244190" y="45291"/>
                    <a:pt x="241554" y="47049"/>
                  </a:cubicBezTo>
                  <a:cubicBezTo>
                    <a:pt x="238793" y="48932"/>
                    <a:pt x="235654" y="50438"/>
                    <a:pt x="232893" y="52446"/>
                  </a:cubicBezTo>
                  <a:cubicBezTo>
                    <a:pt x="230508" y="54204"/>
                    <a:pt x="228249" y="56212"/>
                    <a:pt x="226115" y="58221"/>
                  </a:cubicBezTo>
                  <a:cubicBezTo>
                    <a:pt x="225738" y="58597"/>
                    <a:pt x="225738" y="60229"/>
                    <a:pt x="226240" y="60731"/>
                  </a:cubicBezTo>
                  <a:cubicBezTo>
                    <a:pt x="233772" y="68890"/>
                    <a:pt x="237161" y="78807"/>
                    <a:pt x="238416" y="89602"/>
                  </a:cubicBezTo>
                  <a:cubicBezTo>
                    <a:pt x="239295" y="97008"/>
                    <a:pt x="239922" y="104414"/>
                    <a:pt x="241052" y="111820"/>
                  </a:cubicBezTo>
                  <a:cubicBezTo>
                    <a:pt x="241931" y="117845"/>
                    <a:pt x="244692" y="123242"/>
                    <a:pt x="247830" y="128389"/>
                  </a:cubicBezTo>
                  <a:cubicBezTo>
                    <a:pt x="250341" y="132531"/>
                    <a:pt x="253102" y="136548"/>
                    <a:pt x="255613" y="140690"/>
                  </a:cubicBezTo>
                  <a:cubicBezTo>
                    <a:pt x="258374" y="145209"/>
                    <a:pt x="260257" y="150230"/>
                    <a:pt x="260759" y="155628"/>
                  </a:cubicBezTo>
                  <a:cubicBezTo>
                    <a:pt x="261010" y="159017"/>
                    <a:pt x="259881" y="160900"/>
                    <a:pt x="256617" y="161653"/>
                  </a:cubicBezTo>
                  <a:cubicBezTo>
                    <a:pt x="254358" y="162155"/>
                    <a:pt x="251847" y="162281"/>
                    <a:pt x="249588" y="162657"/>
                  </a:cubicBezTo>
                  <a:cubicBezTo>
                    <a:pt x="248207" y="162783"/>
                    <a:pt x="246826" y="162908"/>
                    <a:pt x="245445" y="163285"/>
                  </a:cubicBezTo>
                  <a:cubicBezTo>
                    <a:pt x="242809" y="163787"/>
                    <a:pt x="241052" y="165168"/>
                    <a:pt x="240299" y="168055"/>
                  </a:cubicBezTo>
                  <a:cubicBezTo>
                    <a:pt x="238416" y="174833"/>
                    <a:pt x="236031" y="181486"/>
                    <a:pt x="234148" y="188390"/>
                  </a:cubicBezTo>
                  <a:cubicBezTo>
                    <a:pt x="232516" y="194540"/>
                    <a:pt x="233395" y="196423"/>
                    <a:pt x="238667" y="199938"/>
                  </a:cubicBezTo>
                  <a:cubicBezTo>
                    <a:pt x="239295" y="200315"/>
                    <a:pt x="239797" y="200691"/>
                    <a:pt x="240424" y="201068"/>
                  </a:cubicBezTo>
                  <a:cubicBezTo>
                    <a:pt x="245822" y="204080"/>
                    <a:pt x="247830" y="208850"/>
                    <a:pt x="247203" y="214875"/>
                  </a:cubicBezTo>
                  <a:cubicBezTo>
                    <a:pt x="246450" y="221026"/>
                    <a:pt x="244316" y="226549"/>
                    <a:pt x="238165" y="228809"/>
                  </a:cubicBezTo>
                  <a:cubicBezTo>
                    <a:pt x="233646" y="230440"/>
                    <a:pt x="228876" y="231068"/>
                    <a:pt x="224106" y="232072"/>
                  </a:cubicBezTo>
                  <a:cubicBezTo>
                    <a:pt x="220968" y="232700"/>
                    <a:pt x="217704" y="232825"/>
                    <a:pt x="214566" y="233579"/>
                  </a:cubicBezTo>
                  <a:cubicBezTo>
                    <a:pt x="205529" y="235461"/>
                    <a:pt x="199880" y="241236"/>
                    <a:pt x="196867" y="249646"/>
                  </a:cubicBezTo>
                  <a:cubicBezTo>
                    <a:pt x="195989" y="252282"/>
                    <a:pt x="196240" y="254792"/>
                    <a:pt x="197746" y="257428"/>
                  </a:cubicBezTo>
                  <a:cubicBezTo>
                    <a:pt x="205780" y="271864"/>
                    <a:pt x="215947" y="284793"/>
                    <a:pt x="227119" y="297094"/>
                  </a:cubicBezTo>
                  <a:cubicBezTo>
                    <a:pt x="241178" y="312659"/>
                    <a:pt x="255613" y="327722"/>
                    <a:pt x="269797" y="343162"/>
                  </a:cubicBezTo>
                  <a:cubicBezTo>
                    <a:pt x="277454" y="351446"/>
                    <a:pt x="284735" y="359982"/>
                    <a:pt x="290509" y="369647"/>
                  </a:cubicBezTo>
                  <a:cubicBezTo>
                    <a:pt x="292894" y="373664"/>
                    <a:pt x="294902" y="377932"/>
                    <a:pt x="295530" y="382702"/>
                  </a:cubicBezTo>
                  <a:cubicBezTo>
                    <a:pt x="295906" y="385589"/>
                    <a:pt x="295404" y="388100"/>
                    <a:pt x="293270" y="390484"/>
                  </a:cubicBezTo>
                  <a:cubicBezTo>
                    <a:pt x="281094" y="404041"/>
                    <a:pt x="266408" y="414083"/>
                    <a:pt x="249964" y="421866"/>
                  </a:cubicBezTo>
                  <a:cubicBezTo>
                    <a:pt x="229002" y="431782"/>
                    <a:pt x="206784" y="437556"/>
                    <a:pt x="183813" y="440067"/>
                  </a:cubicBezTo>
                  <a:cubicBezTo>
                    <a:pt x="173645" y="441071"/>
                    <a:pt x="163352" y="441573"/>
                    <a:pt x="152934" y="442326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50"/>
                <a:buFont typeface="Arial"/>
                <a:buNone/>
              </a:pPr>
              <a:r>
                <a:t/>
              </a:r>
              <a:endPara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4" name="Google Shape;1994;p153"/>
            <p:cNvGrpSpPr/>
            <p:nvPr/>
          </p:nvGrpSpPr>
          <p:grpSpPr>
            <a:xfrm>
              <a:off x="5798026" y="1954030"/>
              <a:ext cx="151779" cy="199340"/>
              <a:chOff x="5766331" y="1954030"/>
              <a:chExt cx="151779" cy="199340"/>
            </a:xfrm>
          </p:grpSpPr>
          <p:cxnSp>
            <p:nvCxnSpPr>
              <p:cNvPr id="1995" name="Google Shape;1995;p153"/>
              <p:cNvCxnSpPr/>
              <p:nvPr/>
            </p:nvCxnSpPr>
            <p:spPr>
              <a:xfrm>
                <a:off x="5818044" y="1954030"/>
                <a:ext cx="0" cy="34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996" name="Google Shape;1996;p153"/>
              <p:cNvCxnSpPr/>
              <p:nvPr/>
            </p:nvCxnSpPr>
            <p:spPr>
              <a:xfrm>
                <a:off x="5818044" y="2119170"/>
                <a:ext cx="0" cy="34200"/>
              </a:xfrm>
              <a:prstGeom prst="straightConnector1">
                <a:avLst/>
              </a:prstGeom>
              <a:noFill/>
              <a:ln cap="rnd" cmpd="sng" w="1905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997" name="Google Shape;1997;p153"/>
              <p:cNvGrpSpPr/>
              <p:nvPr/>
            </p:nvGrpSpPr>
            <p:grpSpPr>
              <a:xfrm>
                <a:off x="5766331" y="2000482"/>
                <a:ext cx="151779" cy="103761"/>
                <a:chOff x="4598194" y="1466850"/>
                <a:chExt cx="254962" cy="174300"/>
              </a:xfrm>
            </p:grpSpPr>
            <p:sp>
              <p:nvSpPr>
                <p:cNvPr id="1998" name="Google Shape;1998;p153"/>
                <p:cNvSpPr/>
                <p:nvPr/>
              </p:nvSpPr>
              <p:spPr>
                <a:xfrm>
                  <a:off x="4598194" y="1466850"/>
                  <a:ext cx="174300" cy="174300"/>
                </a:xfrm>
                <a:prstGeom prst="ellipse">
                  <a:avLst/>
                </a:prstGeom>
                <a:noFill/>
                <a:ln cap="flat" cmpd="sng" w="19050">
                  <a:solidFill>
                    <a:schemeClr val="dk2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999" name="Google Shape;1999;p153"/>
                <p:cNvSpPr/>
                <p:nvPr/>
              </p:nvSpPr>
              <p:spPr>
                <a:xfrm>
                  <a:off x="4717256" y="1516699"/>
                  <a:ext cx="135900" cy="747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350"/>
                    <a:buFont typeface="Arial"/>
                    <a:buNone/>
                  </a:pPr>
                  <a:r>
                    <a:t/>
                  </a:r>
                  <a:endParaRPr b="0" i="0" sz="135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003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p154"/>
          <p:cNvSpPr/>
          <p:nvPr/>
        </p:nvSpPr>
        <p:spPr>
          <a:xfrm>
            <a:off x="1514381" y="1616944"/>
            <a:ext cx="4044269" cy="2030203"/>
          </a:xfrm>
          <a:custGeom>
            <a:rect b="b" l="l" r="r" t="t"/>
            <a:pathLst>
              <a:path extrusionOk="0" h="607" w="1203">
                <a:moveTo>
                  <a:pt x="1203" y="607"/>
                </a:moveTo>
                <a:cubicBezTo>
                  <a:pt x="1198" y="271"/>
                  <a:pt x="931" y="2"/>
                  <a:pt x="603" y="1"/>
                </a:cubicBezTo>
                <a:cubicBezTo>
                  <a:pt x="274" y="0"/>
                  <a:pt x="5" y="271"/>
                  <a:pt x="0" y="607"/>
                </a:cubicBezTo>
                <a:lnTo>
                  <a:pt x="1203" y="60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154"/>
          <p:cNvSpPr/>
          <p:nvPr/>
        </p:nvSpPr>
        <p:spPr>
          <a:xfrm>
            <a:off x="872915" y="959170"/>
            <a:ext cx="5335200" cy="5329200"/>
          </a:xfrm>
          <a:prstGeom prst="arc">
            <a:avLst>
              <a:gd fmla="val 18112579" name="adj1"/>
              <a:gd fmla="val 19839247" name="adj2"/>
            </a:avLst>
          </a:prstGeom>
          <a:noFill/>
          <a:ln cap="flat" cmpd="sng" w="381000">
            <a:solidFill>
              <a:srgbClr val="37B3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3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6" name="Google Shape;2006;p154"/>
          <p:cNvSpPr/>
          <p:nvPr/>
        </p:nvSpPr>
        <p:spPr>
          <a:xfrm>
            <a:off x="867291" y="975922"/>
            <a:ext cx="5335200" cy="5329200"/>
          </a:xfrm>
          <a:prstGeom prst="arc">
            <a:avLst>
              <a:gd fmla="val 10773493" name="adj1"/>
              <a:gd fmla="val 12471021" name="adj2"/>
            </a:avLst>
          </a:prstGeom>
          <a:noFill/>
          <a:ln cap="flat" cmpd="sng" w="381000">
            <a:solidFill>
              <a:srgbClr val="37B3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3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7" name="Google Shape;2007;p154"/>
          <p:cNvSpPr/>
          <p:nvPr/>
        </p:nvSpPr>
        <p:spPr>
          <a:xfrm>
            <a:off x="874957" y="958887"/>
            <a:ext cx="5335200" cy="5329200"/>
          </a:xfrm>
          <a:prstGeom prst="arc">
            <a:avLst>
              <a:gd fmla="val 12517101" name="adj1"/>
              <a:gd fmla="val 14289137" name="adj2"/>
            </a:avLst>
          </a:prstGeom>
          <a:noFill/>
          <a:ln cap="flat" cmpd="sng" w="381000">
            <a:solidFill>
              <a:srgbClr val="37B3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3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8" name="Google Shape;2008;p154"/>
          <p:cNvSpPr/>
          <p:nvPr/>
        </p:nvSpPr>
        <p:spPr>
          <a:xfrm>
            <a:off x="866987" y="947150"/>
            <a:ext cx="5335200" cy="5329200"/>
          </a:xfrm>
          <a:prstGeom prst="arc">
            <a:avLst>
              <a:gd fmla="val 19923912" name="adj1"/>
              <a:gd fmla="val 47267" name="adj2"/>
            </a:avLst>
          </a:prstGeom>
          <a:noFill/>
          <a:ln cap="flat" cmpd="sng" w="381000">
            <a:solidFill>
              <a:srgbClr val="37B3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3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9" name="Google Shape;2009;p154"/>
          <p:cNvSpPr/>
          <p:nvPr/>
        </p:nvSpPr>
        <p:spPr>
          <a:xfrm>
            <a:off x="865762" y="949755"/>
            <a:ext cx="5335200" cy="5329200"/>
          </a:xfrm>
          <a:prstGeom prst="arc">
            <a:avLst>
              <a:gd fmla="val 16285704" name="adj1"/>
              <a:gd fmla="val 18056122" name="adj2"/>
            </a:avLst>
          </a:prstGeom>
          <a:noFill/>
          <a:ln cap="flat" cmpd="sng" w="381000">
            <a:solidFill>
              <a:srgbClr val="37B3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3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10" name="Google Shape;2010;p154"/>
          <p:cNvSpPr/>
          <p:nvPr/>
        </p:nvSpPr>
        <p:spPr>
          <a:xfrm>
            <a:off x="870786" y="948362"/>
            <a:ext cx="5335200" cy="5329200"/>
          </a:xfrm>
          <a:prstGeom prst="arc">
            <a:avLst>
              <a:gd fmla="val 14355556" name="adj1"/>
              <a:gd fmla="val 16212836" name="adj2"/>
            </a:avLst>
          </a:prstGeom>
          <a:noFill/>
          <a:ln cap="flat" cmpd="sng" w="381000">
            <a:solidFill>
              <a:srgbClr val="37B3C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3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11" name="Google Shape;2011;p154"/>
          <p:cNvSpPr/>
          <p:nvPr/>
        </p:nvSpPr>
        <p:spPr>
          <a:xfrm>
            <a:off x="1105543" y="1178607"/>
            <a:ext cx="4865700" cy="4914600"/>
          </a:xfrm>
          <a:prstGeom prst="blockArc">
            <a:avLst>
              <a:gd fmla="val 10782871" name="adj1"/>
              <a:gd fmla="val 12395" name="adj2"/>
              <a:gd fmla="val 9470" name="adj3"/>
            </a:avLst>
          </a:prstGeom>
          <a:solidFill>
            <a:schemeClr val="accent1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30"/>
              <a:buFont typeface="Arial"/>
              <a:buNone/>
            </a:pPr>
            <a:r>
              <a:t/>
            </a:r>
            <a:endParaRPr b="0" i="0" sz="583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2" name="Google Shape;2012;p154"/>
          <p:cNvGrpSpPr/>
          <p:nvPr/>
        </p:nvGrpSpPr>
        <p:grpSpPr>
          <a:xfrm>
            <a:off x="2687958" y="2418343"/>
            <a:ext cx="1701570" cy="1053083"/>
            <a:chOff x="2464649" y="2382279"/>
            <a:chExt cx="1549417" cy="949407"/>
          </a:xfrm>
        </p:grpSpPr>
        <p:grpSp>
          <p:nvGrpSpPr>
            <p:cNvPr id="2013" name="Google Shape;2013;p154"/>
            <p:cNvGrpSpPr/>
            <p:nvPr/>
          </p:nvGrpSpPr>
          <p:grpSpPr>
            <a:xfrm>
              <a:off x="2464649" y="2384730"/>
              <a:ext cx="612999" cy="679627"/>
              <a:chOff x="9316696" y="1322445"/>
              <a:chExt cx="922913" cy="1023226"/>
            </a:xfrm>
          </p:grpSpPr>
          <p:sp>
            <p:nvSpPr>
              <p:cNvPr id="2014" name="Google Shape;2014;p154"/>
              <p:cNvSpPr/>
              <p:nvPr/>
            </p:nvSpPr>
            <p:spPr>
              <a:xfrm>
                <a:off x="9316696" y="1519732"/>
                <a:ext cx="922913" cy="825939"/>
              </a:xfrm>
              <a:custGeom>
                <a:rect b="b" l="l" r="r" t="t"/>
                <a:pathLst>
                  <a:path extrusionOk="0" h="68" w="76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154"/>
              <p:cNvSpPr/>
              <p:nvPr/>
            </p:nvSpPr>
            <p:spPr>
              <a:xfrm>
                <a:off x="9316696" y="1931032"/>
                <a:ext cx="922913" cy="197287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154"/>
              <p:cNvSpPr/>
              <p:nvPr/>
            </p:nvSpPr>
            <p:spPr>
              <a:xfrm>
                <a:off x="9316696" y="1713678"/>
                <a:ext cx="922913" cy="193945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p154"/>
              <p:cNvSpPr/>
              <p:nvPr/>
            </p:nvSpPr>
            <p:spPr>
              <a:xfrm>
                <a:off x="9316696" y="1322445"/>
                <a:ext cx="922800" cy="391200"/>
              </a:xfrm>
              <a:prstGeom prst="ellipse">
                <a:avLst/>
              </a:pr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p154"/>
              <p:cNvSpPr/>
              <p:nvPr/>
            </p:nvSpPr>
            <p:spPr>
              <a:xfrm>
                <a:off x="9539035" y="1405536"/>
                <a:ext cx="519897" cy="259946"/>
              </a:xfrm>
              <a:custGeom>
                <a:rect b="b" l="l" r="r" t="t"/>
                <a:pathLst>
                  <a:path extrusionOk="0" h="2454" w="2696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rgbClr val="7CD2F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Times New Roman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9" name="Google Shape;2019;p154"/>
            <p:cNvGrpSpPr/>
            <p:nvPr/>
          </p:nvGrpSpPr>
          <p:grpSpPr>
            <a:xfrm>
              <a:off x="3401068" y="2384730"/>
              <a:ext cx="612999" cy="679627"/>
              <a:chOff x="10726539" y="1322445"/>
              <a:chExt cx="922913" cy="1023226"/>
            </a:xfrm>
          </p:grpSpPr>
          <p:sp>
            <p:nvSpPr>
              <p:cNvPr id="2020" name="Google Shape;2020;p154"/>
              <p:cNvSpPr/>
              <p:nvPr/>
            </p:nvSpPr>
            <p:spPr>
              <a:xfrm>
                <a:off x="10726539" y="1519732"/>
                <a:ext cx="922913" cy="825939"/>
              </a:xfrm>
              <a:custGeom>
                <a:rect b="b" l="l" r="r" t="t"/>
                <a:pathLst>
                  <a:path extrusionOk="0" h="68" w="76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154"/>
              <p:cNvSpPr/>
              <p:nvPr/>
            </p:nvSpPr>
            <p:spPr>
              <a:xfrm>
                <a:off x="10726539" y="1931032"/>
                <a:ext cx="922913" cy="197287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154"/>
              <p:cNvSpPr/>
              <p:nvPr/>
            </p:nvSpPr>
            <p:spPr>
              <a:xfrm>
                <a:off x="10726539" y="1713678"/>
                <a:ext cx="922913" cy="193945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154"/>
              <p:cNvSpPr/>
              <p:nvPr/>
            </p:nvSpPr>
            <p:spPr>
              <a:xfrm>
                <a:off x="10726539" y="1322445"/>
                <a:ext cx="922800" cy="391200"/>
              </a:xfrm>
              <a:prstGeom prst="ellipse">
                <a:avLst/>
              </a:prstGeom>
              <a:solidFill>
                <a:schemeClr val="lt1"/>
              </a:solidFill>
              <a:ln cap="rnd" cmpd="sng" w="25400">
                <a:solidFill>
                  <a:srgbClr val="7CD2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154"/>
              <p:cNvSpPr/>
              <p:nvPr/>
            </p:nvSpPr>
            <p:spPr>
              <a:xfrm>
                <a:off x="10948878" y="1405536"/>
                <a:ext cx="519897" cy="259946"/>
              </a:xfrm>
              <a:custGeom>
                <a:rect b="b" l="l" r="r" t="t"/>
                <a:pathLst>
                  <a:path extrusionOk="0" h="2454" w="2696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rgbClr val="7CD2F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Times New Roman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25" name="Google Shape;2025;p154"/>
            <p:cNvGrpSpPr/>
            <p:nvPr/>
          </p:nvGrpSpPr>
          <p:grpSpPr>
            <a:xfrm>
              <a:off x="2811190" y="2382279"/>
              <a:ext cx="856419" cy="949407"/>
              <a:chOff x="9838441" y="1283862"/>
              <a:chExt cx="1289400" cy="1429400"/>
            </a:xfrm>
          </p:grpSpPr>
          <p:sp>
            <p:nvSpPr>
              <p:cNvPr id="2026" name="Google Shape;2026;p154"/>
              <p:cNvSpPr/>
              <p:nvPr/>
            </p:nvSpPr>
            <p:spPr>
              <a:xfrm>
                <a:off x="9838441" y="1559463"/>
                <a:ext cx="1289267" cy="1153799"/>
              </a:xfrm>
              <a:custGeom>
                <a:rect b="b" l="l" r="r" t="t"/>
                <a:pathLst>
                  <a:path extrusionOk="0" h="68" w="76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154"/>
              <p:cNvSpPr/>
              <p:nvPr/>
            </p:nvSpPr>
            <p:spPr>
              <a:xfrm>
                <a:off x="9838441" y="1830397"/>
                <a:ext cx="1289267" cy="270932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154"/>
              <p:cNvSpPr/>
              <p:nvPr/>
            </p:nvSpPr>
            <p:spPr>
              <a:xfrm>
                <a:off x="9838441" y="2134030"/>
                <a:ext cx="1289267" cy="275601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154"/>
              <p:cNvSpPr/>
              <p:nvPr/>
            </p:nvSpPr>
            <p:spPr>
              <a:xfrm>
                <a:off x="9838441" y="1283862"/>
                <a:ext cx="1289400" cy="546600"/>
              </a:xfrm>
              <a:prstGeom prst="ellipse">
                <a:avLst/>
              </a:prstGeom>
              <a:solidFill>
                <a:schemeClr val="lt1"/>
              </a:solidFill>
              <a:ln cap="rnd" cmpd="sng" w="254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154"/>
              <p:cNvSpPr/>
              <p:nvPr/>
            </p:nvSpPr>
            <p:spPr>
              <a:xfrm>
                <a:off x="10149037" y="1375562"/>
                <a:ext cx="726269" cy="363137"/>
              </a:xfrm>
              <a:custGeom>
                <a:rect b="b" l="l" r="r" t="t"/>
                <a:pathLst>
                  <a:path extrusionOk="0" h="2454" w="2696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Times New Roman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31" name="Google Shape;2031;p154"/>
          <p:cNvGrpSpPr/>
          <p:nvPr/>
        </p:nvGrpSpPr>
        <p:grpSpPr>
          <a:xfrm>
            <a:off x="1176667" y="3838636"/>
            <a:ext cx="4724216" cy="607324"/>
            <a:chOff x="20358770" y="8024837"/>
            <a:chExt cx="10120428" cy="1288068"/>
          </a:xfrm>
        </p:grpSpPr>
        <p:sp>
          <p:nvSpPr>
            <p:cNvPr id="2032" name="Google Shape;2032;p154"/>
            <p:cNvSpPr/>
            <p:nvPr/>
          </p:nvSpPr>
          <p:spPr>
            <a:xfrm>
              <a:off x="24367694" y="8024837"/>
              <a:ext cx="2102583" cy="1288068"/>
            </a:xfrm>
            <a:custGeom>
              <a:rect b="b" l="l" r="r" t="t"/>
              <a:pathLst>
                <a:path extrusionOk="0" h="56" w="92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gradFill>
              <a:gsLst>
                <a:gs pos="0">
                  <a:srgbClr val="29B5E8">
                    <a:alpha val="29803"/>
                  </a:srgbClr>
                </a:gs>
                <a:gs pos="100000">
                  <a:srgbClr val="105780">
                    <a:alpha val="2470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154"/>
            <p:cNvSpPr/>
            <p:nvPr/>
          </p:nvSpPr>
          <p:spPr>
            <a:xfrm>
              <a:off x="20358770" y="8024837"/>
              <a:ext cx="2102583" cy="1288068"/>
            </a:xfrm>
            <a:custGeom>
              <a:rect b="b" l="l" r="r" t="t"/>
              <a:pathLst>
                <a:path extrusionOk="0" h="56" w="92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gradFill>
              <a:gsLst>
                <a:gs pos="0">
                  <a:srgbClr val="29B5E8">
                    <a:alpha val="29803"/>
                  </a:srgbClr>
                </a:gs>
                <a:gs pos="100000">
                  <a:srgbClr val="105780">
                    <a:alpha val="2470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154"/>
            <p:cNvSpPr/>
            <p:nvPr/>
          </p:nvSpPr>
          <p:spPr>
            <a:xfrm>
              <a:off x="28376616" y="8024837"/>
              <a:ext cx="2102583" cy="1288068"/>
            </a:xfrm>
            <a:custGeom>
              <a:rect b="b" l="l" r="r" t="t"/>
              <a:pathLst>
                <a:path extrusionOk="0" h="56" w="92">
                  <a:moveTo>
                    <a:pt x="92" y="36"/>
                  </a:moveTo>
                  <a:cubicBezTo>
                    <a:pt x="92" y="25"/>
                    <a:pt x="83" y="16"/>
                    <a:pt x="71" y="16"/>
                  </a:cubicBezTo>
                  <a:cubicBezTo>
                    <a:pt x="67" y="7"/>
                    <a:pt x="57" y="0"/>
                    <a:pt x="46" y="0"/>
                  </a:cubicBezTo>
                  <a:cubicBezTo>
                    <a:pt x="31" y="0"/>
                    <a:pt x="19" y="12"/>
                    <a:pt x="18" y="26"/>
                  </a:cubicBezTo>
                  <a:cubicBezTo>
                    <a:pt x="9" y="24"/>
                    <a:pt x="0" y="31"/>
                    <a:pt x="0" y="41"/>
                  </a:cubicBezTo>
                  <a:cubicBezTo>
                    <a:pt x="0" y="56"/>
                    <a:pt x="16" y="56"/>
                    <a:pt x="16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56"/>
                    <a:pt x="92" y="54"/>
                    <a:pt x="92" y="36"/>
                  </a:cubicBezTo>
                  <a:close/>
                </a:path>
              </a:pathLst>
            </a:custGeom>
            <a:gradFill>
              <a:gsLst>
                <a:gs pos="0">
                  <a:srgbClr val="29B5E8">
                    <a:alpha val="29803"/>
                  </a:srgbClr>
                </a:gs>
                <a:gs pos="100000">
                  <a:srgbClr val="105780">
                    <a:alpha val="24705"/>
                  </a:srgbClr>
                </a:gs>
              </a:gsLst>
              <a:lin ang="5400012" scaled="0"/>
            </a:gra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5" name="Google Shape;2035;p154"/>
          <p:cNvGrpSpPr/>
          <p:nvPr/>
        </p:nvGrpSpPr>
        <p:grpSpPr>
          <a:xfrm rot="1449531">
            <a:off x="4522417" y="1093047"/>
            <a:ext cx="141830" cy="182281"/>
            <a:chOff x="5900" y="1810"/>
            <a:chExt cx="830" cy="1059"/>
          </a:xfrm>
        </p:grpSpPr>
        <p:sp>
          <p:nvSpPr>
            <p:cNvPr id="2036" name="Google Shape;2036;p154"/>
            <p:cNvSpPr/>
            <p:nvPr/>
          </p:nvSpPr>
          <p:spPr>
            <a:xfrm>
              <a:off x="5900" y="2246"/>
              <a:ext cx="830" cy="623"/>
            </a:xfrm>
            <a:custGeom>
              <a:rect b="b" l="l" r="r" t="t"/>
              <a:pathLst>
                <a:path extrusionOk="0" h="351" w="468">
                  <a:moveTo>
                    <a:pt x="389" y="351"/>
                  </a:moveTo>
                  <a:cubicBezTo>
                    <a:pt x="79" y="351"/>
                    <a:pt x="79" y="351"/>
                    <a:pt x="79" y="351"/>
                  </a:cubicBezTo>
                  <a:cubicBezTo>
                    <a:pt x="35" y="351"/>
                    <a:pt x="0" y="315"/>
                    <a:pt x="0" y="272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  <a:cubicBezTo>
                    <a:pt x="389" y="0"/>
                    <a:pt x="389" y="0"/>
                    <a:pt x="389" y="0"/>
                  </a:cubicBezTo>
                  <a:cubicBezTo>
                    <a:pt x="433" y="0"/>
                    <a:pt x="468" y="35"/>
                    <a:pt x="468" y="79"/>
                  </a:cubicBezTo>
                  <a:cubicBezTo>
                    <a:pt x="468" y="272"/>
                    <a:pt x="468" y="272"/>
                    <a:pt x="468" y="272"/>
                  </a:cubicBezTo>
                  <a:cubicBezTo>
                    <a:pt x="468" y="315"/>
                    <a:pt x="433" y="351"/>
                    <a:pt x="389" y="351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154"/>
            <p:cNvSpPr/>
            <p:nvPr/>
          </p:nvSpPr>
          <p:spPr>
            <a:xfrm>
              <a:off x="6016" y="1810"/>
              <a:ext cx="600" cy="440"/>
            </a:xfrm>
            <a:custGeom>
              <a:rect b="b" l="l" r="r" t="t"/>
              <a:pathLst>
                <a:path extrusionOk="0" h="248" w="339">
                  <a:moveTo>
                    <a:pt x="0" y="248"/>
                  </a:moveTo>
                  <a:cubicBezTo>
                    <a:pt x="0" y="142"/>
                    <a:pt x="0" y="142"/>
                    <a:pt x="0" y="142"/>
                  </a:cubicBezTo>
                  <a:cubicBezTo>
                    <a:pt x="0" y="64"/>
                    <a:pt x="70" y="0"/>
                    <a:pt x="155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270" y="0"/>
                    <a:pt x="339" y="64"/>
                    <a:pt x="339" y="142"/>
                  </a:cubicBezTo>
                  <a:cubicBezTo>
                    <a:pt x="339" y="248"/>
                    <a:pt x="339" y="248"/>
                    <a:pt x="339" y="248"/>
                  </a:cubicBez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154"/>
            <p:cNvSpPr/>
            <p:nvPr/>
          </p:nvSpPr>
          <p:spPr>
            <a:xfrm>
              <a:off x="6262" y="2448"/>
              <a:ext cx="106" cy="213"/>
            </a:xfrm>
            <a:custGeom>
              <a:rect b="b" l="l" r="r" t="t"/>
              <a:pathLst>
                <a:path extrusionOk="0" h="120" w="60">
                  <a:moveTo>
                    <a:pt x="30" y="120"/>
                  </a:moveTo>
                  <a:cubicBezTo>
                    <a:pt x="30" y="120"/>
                    <a:pt x="30" y="120"/>
                    <a:pt x="30" y="120"/>
                  </a:cubicBezTo>
                  <a:cubicBezTo>
                    <a:pt x="13" y="120"/>
                    <a:pt x="0" y="106"/>
                    <a:pt x="0" y="9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6" y="0"/>
                    <a:pt x="60" y="13"/>
                    <a:pt x="60" y="3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106"/>
                    <a:pt x="46" y="120"/>
                    <a:pt x="30" y="120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9" name="Google Shape;2039;p154"/>
          <p:cNvGrpSpPr/>
          <p:nvPr/>
        </p:nvGrpSpPr>
        <p:grpSpPr>
          <a:xfrm rot="-3986864">
            <a:off x="1004626" y="2444588"/>
            <a:ext cx="146642" cy="169562"/>
            <a:chOff x="-3132" y="1496"/>
            <a:chExt cx="1752" cy="2039"/>
          </a:xfrm>
        </p:grpSpPr>
        <p:sp>
          <p:nvSpPr>
            <p:cNvPr id="2040" name="Google Shape;2040;p154"/>
            <p:cNvSpPr/>
            <p:nvPr/>
          </p:nvSpPr>
          <p:spPr>
            <a:xfrm>
              <a:off x="-3132" y="1496"/>
              <a:ext cx="1752" cy="2039"/>
            </a:xfrm>
            <a:custGeom>
              <a:rect b="b" l="l" r="r" t="t"/>
              <a:pathLst>
                <a:path extrusionOk="0" h="1152" w="991">
                  <a:moveTo>
                    <a:pt x="728" y="626"/>
                  </a:moveTo>
                  <a:cubicBezTo>
                    <a:pt x="263" y="626"/>
                    <a:pt x="263" y="626"/>
                    <a:pt x="263" y="626"/>
                  </a:cubicBezTo>
                  <a:cubicBezTo>
                    <a:pt x="118" y="626"/>
                    <a:pt x="0" y="743"/>
                    <a:pt x="0" y="888"/>
                  </a:cubicBezTo>
                  <a:cubicBezTo>
                    <a:pt x="0" y="1032"/>
                    <a:pt x="118" y="1152"/>
                    <a:pt x="263" y="1152"/>
                  </a:cubicBezTo>
                  <a:cubicBezTo>
                    <a:pt x="728" y="1152"/>
                    <a:pt x="728" y="1152"/>
                    <a:pt x="728" y="1152"/>
                  </a:cubicBezTo>
                  <a:cubicBezTo>
                    <a:pt x="873" y="1152"/>
                    <a:pt x="991" y="1035"/>
                    <a:pt x="991" y="888"/>
                  </a:cubicBezTo>
                  <a:cubicBezTo>
                    <a:pt x="991" y="743"/>
                    <a:pt x="873" y="626"/>
                    <a:pt x="728" y="626"/>
                  </a:cubicBezTo>
                  <a:close/>
                  <a:moveTo>
                    <a:pt x="728" y="0"/>
                  </a:moveTo>
                  <a:cubicBezTo>
                    <a:pt x="263" y="0"/>
                    <a:pt x="263" y="0"/>
                    <a:pt x="263" y="0"/>
                  </a:cubicBezTo>
                  <a:cubicBezTo>
                    <a:pt x="118" y="0"/>
                    <a:pt x="0" y="118"/>
                    <a:pt x="0" y="262"/>
                  </a:cubicBezTo>
                  <a:cubicBezTo>
                    <a:pt x="0" y="406"/>
                    <a:pt x="118" y="524"/>
                    <a:pt x="263" y="524"/>
                  </a:cubicBezTo>
                  <a:cubicBezTo>
                    <a:pt x="728" y="524"/>
                    <a:pt x="728" y="524"/>
                    <a:pt x="728" y="524"/>
                  </a:cubicBezTo>
                  <a:cubicBezTo>
                    <a:pt x="873" y="524"/>
                    <a:pt x="991" y="406"/>
                    <a:pt x="991" y="262"/>
                  </a:cubicBezTo>
                  <a:cubicBezTo>
                    <a:pt x="991" y="118"/>
                    <a:pt x="873" y="0"/>
                    <a:pt x="728" y="0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154"/>
            <p:cNvSpPr/>
            <p:nvPr/>
          </p:nvSpPr>
          <p:spPr>
            <a:xfrm>
              <a:off x="-2929" y="1705"/>
              <a:ext cx="1326" cy="1615"/>
            </a:xfrm>
            <a:custGeom>
              <a:rect b="b" l="l" r="r" t="t"/>
              <a:pathLst>
                <a:path extrusionOk="0" h="914" w="749">
                  <a:moveTo>
                    <a:pt x="604" y="914"/>
                  </a:moveTo>
                  <a:cubicBezTo>
                    <a:pt x="526" y="914"/>
                    <a:pt x="462" y="848"/>
                    <a:pt x="462" y="770"/>
                  </a:cubicBezTo>
                  <a:cubicBezTo>
                    <a:pt x="462" y="691"/>
                    <a:pt x="526" y="628"/>
                    <a:pt x="604" y="628"/>
                  </a:cubicBezTo>
                  <a:cubicBezTo>
                    <a:pt x="683" y="628"/>
                    <a:pt x="749" y="691"/>
                    <a:pt x="749" y="770"/>
                  </a:cubicBezTo>
                  <a:cubicBezTo>
                    <a:pt x="749" y="848"/>
                    <a:pt x="686" y="914"/>
                    <a:pt x="604" y="914"/>
                  </a:cubicBezTo>
                  <a:close/>
                  <a:moveTo>
                    <a:pt x="145" y="285"/>
                  </a:moveTo>
                  <a:cubicBezTo>
                    <a:pt x="67" y="285"/>
                    <a:pt x="0" y="222"/>
                    <a:pt x="0" y="144"/>
                  </a:cubicBezTo>
                  <a:cubicBezTo>
                    <a:pt x="0" y="66"/>
                    <a:pt x="67" y="0"/>
                    <a:pt x="145" y="0"/>
                  </a:cubicBezTo>
                  <a:cubicBezTo>
                    <a:pt x="224" y="0"/>
                    <a:pt x="287" y="66"/>
                    <a:pt x="287" y="144"/>
                  </a:cubicBezTo>
                  <a:cubicBezTo>
                    <a:pt x="287" y="222"/>
                    <a:pt x="224" y="285"/>
                    <a:pt x="145" y="285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2" name="Google Shape;2042;p154"/>
          <p:cNvGrpSpPr/>
          <p:nvPr/>
        </p:nvGrpSpPr>
        <p:grpSpPr>
          <a:xfrm rot="-2306791">
            <a:off x="1866545" y="1376753"/>
            <a:ext cx="181130" cy="204880"/>
            <a:chOff x="3702" y="3576"/>
            <a:chExt cx="1836" cy="2072"/>
          </a:xfrm>
        </p:grpSpPr>
        <p:sp>
          <p:nvSpPr>
            <p:cNvPr id="2043" name="Google Shape;2043;p154"/>
            <p:cNvSpPr/>
            <p:nvPr/>
          </p:nvSpPr>
          <p:spPr>
            <a:xfrm>
              <a:off x="3707" y="3894"/>
              <a:ext cx="1831" cy="1460"/>
            </a:xfrm>
            <a:custGeom>
              <a:rect b="b" l="l" r="r" t="t"/>
              <a:pathLst>
                <a:path extrusionOk="0" h="825" w="1036">
                  <a:moveTo>
                    <a:pt x="847" y="0"/>
                  </a:moveTo>
                  <a:cubicBezTo>
                    <a:pt x="946" y="0"/>
                    <a:pt x="946" y="0"/>
                    <a:pt x="946" y="0"/>
                  </a:cubicBezTo>
                  <a:cubicBezTo>
                    <a:pt x="995" y="0"/>
                    <a:pt x="1036" y="40"/>
                    <a:pt x="1036" y="90"/>
                  </a:cubicBezTo>
                  <a:cubicBezTo>
                    <a:pt x="1036" y="735"/>
                    <a:pt x="1036" y="735"/>
                    <a:pt x="1036" y="735"/>
                  </a:cubicBezTo>
                  <a:cubicBezTo>
                    <a:pt x="1036" y="785"/>
                    <a:pt x="995" y="825"/>
                    <a:pt x="946" y="825"/>
                  </a:cubicBezTo>
                  <a:cubicBezTo>
                    <a:pt x="90" y="825"/>
                    <a:pt x="90" y="825"/>
                    <a:pt x="90" y="825"/>
                  </a:cubicBezTo>
                  <a:cubicBezTo>
                    <a:pt x="41" y="825"/>
                    <a:pt x="0" y="785"/>
                    <a:pt x="0" y="735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40"/>
                    <a:pt x="41" y="0"/>
                    <a:pt x="90" y="0"/>
                  </a:cubicBezTo>
                  <a:cubicBezTo>
                    <a:pt x="197" y="0"/>
                    <a:pt x="197" y="0"/>
                    <a:pt x="197" y="0"/>
                  </a:cubicBez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44" name="Google Shape;2044;p154"/>
            <p:cNvCxnSpPr/>
            <p:nvPr/>
          </p:nvCxnSpPr>
          <p:spPr>
            <a:xfrm>
              <a:off x="3702" y="5074"/>
              <a:ext cx="1800" cy="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45" name="Google Shape;2045;p154"/>
            <p:cNvCxnSpPr/>
            <p:nvPr/>
          </p:nvCxnSpPr>
          <p:spPr>
            <a:xfrm>
              <a:off x="4623" y="5348"/>
              <a:ext cx="0" cy="300"/>
            </a:xfrm>
            <a:prstGeom prst="straightConnector1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2046" name="Google Shape;2046;p154"/>
            <p:cNvCxnSpPr/>
            <p:nvPr/>
          </p:nvCxnSpPr>
          <p:spPr>
            <a:xfrm>
              <a:off x="4039" y="5578"/>
              <a:ext cx="1200" cy="0"/>
            </a:xfrm>
            <a:prstGeom prst="straightConnector1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47" name="Google Shape;2047;p154"/>
            <p:cNvSpPr/>
            <p:nvPr/>
          </p:nvSpPr>
          <p:spPr>
            <a:xfrm>
              <a:off x="4055" y="3576"/>
              <a:ext cx="906" cy="1188"/>
            </a:xfrm>
            <a:custGeom>
              <a:rect b="b" l="l" r="r" t="t"/>
              <a:pathLst>
                <a:path extrusionOk="0" h="671" w="512">
                  <a:moveTo>
                    <a:pt x="512" y="559"/>
                  </a:moveTo>
                  <a:cubicBezTo>
                    <a:pt x="512" y="600"/>
                    <a:pt x="512" y="600"/>
                    <a:pt x="512" y="600"/>
                  </a:cubicBezTo>
                  <a:cubicBezTo>
                    <a:pt x="512" y="639"/>
                    <a:pt x="480" y="671"/>
                    <a:pt x="441" y="671"/>
                  </a:cubicBezTo>
                  <a:cubicBezTo>
                    <a:pt x="71" y="671"/>
                    <a:pt x="71" y="671"/>
                    <a:pt x="71" y="671"/>
                  </a:cubicBezTo>
                  <a:cubicBezTo>
                    <a:pt x="32" y="671"/>
                    <a:pt x="0" y="639"/>
                    <a:pt x="0" y="600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32"/>
                    <a:pt x="32" y="0"/>
                    <a:pt x="71" y="0"/>
                  </a:cubicBezTo>
                  <a:cubicBezTo>
                    <a:pt x="441" y="0"/>
                    <a:pt x="441" y="0"/>
                    <a:pt x="441" y="0"/>
                  </a:cubicBezTo>
                  <a:cubicBezTo>
                    <a:pt x="480" y="0"/>
                    <a:pt x="512" y="32"/>
                    <a:pt x="512" y="71"/>
                  </a:cubicBezTo>
                  <a:cubicBezTo>
                    <a:pt x="512" y="97"/>
                    <a:pt x="512" y="97"/>
                    <a:pt x="512" y="97"/>
                  </a:cubicBezTo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154"/>
            <p:cNvSpPr/>
            <p:nvPr/>
          </p:nvSpPr>
          <p:spPr>
            <a:xfrm>
              <a:off x="4696" y="3744"/>
              <a:ext cx="505" cy="820"/>
            </a:xfrm>
            <a:custGeom>
              <a:rect b="b" l="l" r="r" t="t"/>
              <a:pathLst>
                <a:path extrusionOk="0" h="463" w="286">
                  <a:moveTo>
                    <a:pt x="257" y="463"/>
                  </a:moveTo>
                  <a:cubicBezTo>
                    <a:pt x="29" y="463"/>
                    <a:pt x="29" y="463"/>
                    <a:pt x="29" y="463"/>
                  </a:cubicBezTo>
                  <a:cubicBezTo>
                    <a:pt x="13" y="463"/>
                    <a:pt x="0" y="450"/>
                    <a:pt x="0" y="4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7"/>
                    <a:pt x="13" y="4"/>
                    <a:pt x="29" y="0"/>
                  </a:cubicBezTo>
                  <a:cubicBezTo>
                    <a:pt x="257" y="0"/>
                    <a:pt x="257" y="0"/>
                    <a:pt x="257" y="0"/>
                  </a:cubicBezTo>
                  <a:cubicBezTo>
                    <a:pt x="273" y="4"/>
                    <a:pt x="286" y="17"/>
                    <a:pt x="286" y="33"/>
                  </a:cubicBezTo>
                  <a:cubicBezTo>
                    <a:pt x="286" y="434"/>
                    <a:pt x="286" y="434"/>
                    <a:pt x="286" y="434"/>
                  </a:cubicBezTo>
                  <a:cubicBezTo>
                    <a:pt x="286" y="450"/>
                    <a:pt x="273" y="463"/>
                    <a:pt x="257" y="463"/>
                  </a:cubicBezTo>
                  <a:close/>
                </a:path>
              </a:pathLst>
            </a:custGeom>
            <a:noFill/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9" name="Google Shape;2049;p154"/>
          <p:cNvGrpSpPr/>
          <p:nvPr/>
        </p:nvGrpSpPr>
        <p:grpSpPr>
          <a:xfrm rot="-253371">
            <a:off x="3186826" y="864878"/>
            <a:ext cx="196953" cy="201337"/>
            <a:chOff x="849312" y="2363788"/>
            <a:chExt cx="525463" cy="531813"/>
          </a:xfrm>
        </p:grpSpPr>
        <p:sp>
          <p:nvSpPr>
            <p:cNvPr id="2050" name="Google Shape;2050;p154"/>
            <p:cNvSpPr/>
            <p:nvPr/>
          </p:nvSpPr>
          <p:spPr>
            <a:xfrm>
              <a:off x="849312" y="2363788"/>
              <a:ext cx="438300" cy="185700"/>
            </a:xfrm>
            <a:prstGeom prst="ellipse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154"/>
            <p:cNvSpPr/>
            <p:nvPr/>
          </p:nvSpPr>
          <p:spPr>
            <a:xfrm>
              <a:off x="849312" y="2549526"/>
              <a:ext cx="254000" cy="92075"/>
            </a:xfrm>
            <a:custGeom>
              <a:rect b="b" l="l" r="r" t="t"/>
              <a:pathLst>
                <a:path extrusionOk="0" h="16" w="44">
                  <a:moveTo>
                    <a:pt x="44" y="16"/>
                  </a:moveTo>
                  <a:cubicBezTo>
                    <a:pt x="42" y="16"/>
                    <a:pt x="40" y="16"/>
                    <a:pt x="38" y="16"/>
                  </a:cubicBez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154"/>
            <p:cNvSpPr/>
            <p:nvPr/>
          </p:nvSpPr>
          <p:spPr>
            <a:xfrm>
              <a:off x="849312" y="2652713"/>
              <a:ext cx="219075" cy="92075"/>
            </a:xfrm>
            <a:custGeom>
              <a:rect b="b" l="l" r="r" t="t"/>
              <a:pathLst>
                <a:path extrusionOk="0" h="16" w="38">
                  <a:moveTo>
                    <a:pt x="38" y="16"/>
                  </a:move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154"/>
            <p:cNvSpPr/>
            <p:nvPr/>
          </p:nvSpPr>
          <p:spPr>
            <a:xfrm>
              <a:off x="849312" y="2455863"/>
              <a:ext cx="219075" cy="393700"/>
            </a:xfrm>
            <a:custGeom>
              <a:rect b="b" l="l" r="r" t="t"/>
              <a:pathLst>
                <a:path extrusionOk="0" h="68" w="38">
                  <a:moveTo>
                    <a:pt x="38" y="68"/>
                  </a:moveTo>
                  <a:cubicBezTo>
                    <a:pt x="17" y="68"/>
                    <a:pt x="0" y="61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54" name="Google Shape;2054;p154"/>
            <p:cNvCxnSpPr/>
            <p:nvPr/>
          </p:nvCxnSpPr>
          <p:spPr>
            <a:xfrm>
              <a:off x="1287462" y="2455863"/>
              <a:ext cx="0" cy="128700"/>
            </a:xfrm>
            <a:prstGeom prst="straightConnector1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55" name="Google Shape;2055;p154"/>
            <p:cNvSpPr/>
            <p:nvPr/>
          </p:nvSpPr>
          <p:spPr>
            <a:xfrm>
              <a:off x="1311275" y="2698751"/>
              <a:ext cx="57150" cy="58737"/>
            </a:xfrm>
            <a:custGeom>
              <a:rect b="b" l="l" r="r" t="t"/>
              <a:pathLst>
                <a:path extrusionOk="0" h="37" w="36">
                  <a:moveTo>
                    <a:pt x="36" y="0"/>
                  </a:moveTo>
                  <a:lnTo>
                    <a:pt x="36" y="37"/>
                  </a:lnTo>
                  <a:lnTo>
                    <a:pt x="0" y="37"/>
                  </a:ln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154"/>
            <p:cNvSpPr/>
            <p:nvPr/>
          </p:nvSpPr>
          <p:spPr>
            <a:xfrm>
              <a:off x="1166812" y="2687638"/>
              <a:ext cx="201613" cy="69850"/>
            </a:xfrm>
            <a:custGeom>
              <a:rect b="b" l="l" r="r" t="t"/>
              <a:pathLst>
                <a:path extrusionOk="0" h="12" w="35">
                  <a:moveTo>
                    <a:pt x="0" y="12"/>
                  </a:moveTo>
                  <a:cubicBezTo>
                    <a:pt x="2" y="5"/>
                    <a:pt x="9" y="0"/>
                    <a:pt x="17" y="0"/>
                  </a:cubicBezTo>
                  <a:cubicBezTo>
                    <a:pt x="25" y="0"/>
                    <a:pt x="32" y="5"/>
                    <a:pt x="35" y="12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154"/>
            <p:cNvSpPr/>
            <p:nvPr/>
          </p:nvSpPr>
          <p:spPr>
            <a:xfrm>
              <a:off x="1173162" y="2825751"/>
              <a:ext cx="57150" cy="58737"/>
            </a:xfrm>
            <a:custGeom>
              <a:rect b="b" l="l" r="r" t="t"/>
              <a:pathLst>
                <a:path extrusionOk="0" h="37" w="36">
                  <a:moveTo>
                    <a:pt x="0" y="37"/>
                  </a:moveTo>
                  <a:lnTo>
                    <a:pt x="0" y="0"/>
                  </a:lnTo>
                  <a:lnTo>
                    <a:pt x="36" y="0"/>
                  </a:ln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154"/>
            <p:cNvSpPr/>
            <p:nvPr/>
          </p:nvSpPr>
          <p:spPr>
            <a:xfrm>
              <a:off x="1173162" y="2825751"/>
              <a:ext cx="201613" cy="69850"/>
            </a:xfrm>
            <a:custGeom>
              <a:rect b="b" l="l" r="r" t="t"/>
              <a:pathLst>
                <a:path extrusionOk="0" h="12" w="35">
                  <a:moveTo>
                    <a:pt x="35" y="0"/>
                  </a:moveTo>
                  <a:cubicBezTo>
                    <a:pt x="32" y="7"/>
                    <a:pt x="26" y="12"/>
                    <a:pt x="18" y="12"/>
                  </a:cubicBezTo>
                  <a:cubicBezTo>
                    <a:pt x="10" y="12"/>
                    <a:pt x="3" y="7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9" name="Google Shape;2059;p154"/>
          <p:cNvGrpSpPr/>
          <p:nvPr/>
        </p:nvGrpSpPr>
        <p:grpSpPr>
          <a:xfrm rot="3266697">
            <a:off x="5617446" y="2051461"/>
            <a:ext cx="223845" cy="150910"/>
            <a:chOff x="9700421" y="3386052"/>
            <a:chExt cx="530626" cy="413531"/>
          </a:xfrm>
        </p:grpSpPr>
        <p:grpSp>
          <p:nvGrpSpPr>
            <p:cNvPr id="2060" name="Google Shape;2060;p154"/>
            <p:cNvGrpSpPr/>
            <p:nvPr/>
          </p:nvGrpSpPr>
          <p:grpSpPr>
            <a:xfrm>
              <a:off x="9700421" y="3386052"/>
              <a:ext cx="530626" cy="413531"/>
              <a:chOff x="9652796" y="3352801"/>
              <a:chExt cx="530626" cy="463548"/>
            </a:xfrm>
          </p:grpSpPr>
          <p:sp>
            <p:nvSpPr>
              <p:cNvPr id="2061" name="Google Shape;2061;p154"/>
              <p:cNvSpPr/>
              <p:nvPr/>
            </p:nvSpPr>
            <p:spPr>
              <a:xfrm>
                <a:off x="9652796" y="3352801"/>
                <a:ext cx="90094" cy="463548"/>
              </a:xfrm>
              <a:custGeom>
                <a:rect b="b" l="l" r="r" t="t"/>
                <a:pathLst>
                  <a:path extrusionOk="0" h="1424" w="274">
                    <a:moveTo>
                      <a:pt x="274" y="1424"/>
                    </a:moveTo>
                    <a:cubicBezTo>
                      <a:pt x="246" y="1424"/>
                      <a:pt x="204" y="1414"/>
                      <a:pt x="178" y="1393"/>
                    </a:cubicBezTo>
                    <a:cubicBezTo>
                      <a:pt x="178" y="1392"/>
                      <a:pt x="177" y="1392"/>
                      <a:pt x="176" y="1392"/>
                    </a:cubicBezTo>
                    <a:cubicBezTo>
                      <a:pt x="149" y="1375"/>
                      <a:pt x="134" y="1343"/>
                      <a:pt x="134" y="1303"/>
                    </a:cubicBezTo>
                    <a:cubicBezTo>
                      <a:pt x="134" y="939"/>
                      <a:pt x="134" y="939"/>
                      <a:pt x="134" y="939"/>
                    </a:cubicBezTo>
                    <a:cubicBezTo>
                      <a:pt x="134" y="854"/>
                      <a:pt x="107" y="790"/>
                      <a:pt x="51" y="746"/>
                    </a:cubicBezTo>
                    <a:cubicBezTo>
                      <a:pt x="36" y="730"/>
                      <a:pt x="18" y="720"/>
                      <a:pt x="0" y="712"/>
                    </a:cubicBezTo>
                    <a:cubicBezTo>
                      <a:pt x="18" y="703"/>
                      <a:pt x="36" y="693"/>
                      <a:pt x="51" y="678"/>
                    </a:cubicBezTo>
                    <a:cubicBezTo>
                      <a:pt x="107" y="633"/>
                      <a:pt x="134" y="570"/>
                      <a:pt x="134" y="484"/>
                    </a:cubicBezTo>
                    <a:cubicBezTo>
                      <a:pt x="134" y="121"/>
                      <a:pt x="134" y="121"/>
                      <a:pt x="134" y="121"/>
                    </a:cubicBezTo>
                    <a:cubicBezTo>
                      <a:pt x="134" y="82"/>
                      <a:pt x="148" y="50"/>
                      <a:pt x="177" y="26"/>
                    </a:cubicBezTo>
                    <a:cubicBezTo>
                      <a:pt x="202" y="11"/>
                      <a:pt x="243" y="0"/>
                      <a:pt x="274" y="0"/>
                    </a:cubicBezTo>
                  </a:path>
                </a:pathLst>
              </a:custGeom>
              <a:noFill/>
              <a:ln cap="rnd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154"/>
              <p:cNvSpPr/>
              <p:nvPr/>
            </p:nvSpPr>
            <p:spPr>
              <a:xfrm flipH="1">
                <a:off x="10093328" y="3352801"/>
                <a:ext cx="90094" cy="463548"/>
              </a:xfrm>
              <a:custGeom>
                <a:rect b="b" l="l" r="r" t="t"/>
                <a:pathLst>
                  <a:path extrusionOk="0" h="1424" w="274">
                    <a:moveTo>
                      <a:pt x="274" y="1424"/>
                    </a:moveTo>
                    <a:cubicBezTo>
                      <a:pt x="246" y="1424"/>
                      <a:pt x="204" y="1414"/>
                      <a:pt x="178" y="1393"/>
                    </a:cubicBezTo>
                    <a:cubicBezTo>
                      <a:pt x="178" y="1392"/>
                      <a:pt x="177" y="1392"/>
                      <a:pt x="176" y="1392"/>
                    </a:cubicBezTo>
                    <a:cubicBezTo>
                      <a:pt x="149" y="1375"/>
                      <a:pt x="134" y="1343"/>
                      <a:pt x="134" y="1303"/>
                    </a:cubicBezTo>
                    <a:cubicBezTo>
                      <a:pt x="134" y="939"/>
                      <a:pt x="134" y="939"/>
                      <a:pt x="134" y="939"/>
                    </a:cubicBezTo>
                    <a:cubicBezTo>
                      <a:pt x="134" y="854"/>
                      <a:pt x="107" y="790"/>
                      <a:pt x="51" y="746"/>
                    </a:cubicBezTo>
                    <a:cubicBezTo>
                      <a:pt x="36" y="730"/>
                      <a:pt x="18" y="720"/>
                      <a:pt x="0" y="712"/>
                    </a:cubicBezTo>
                    <a:cubicBezTo>
                      <a:pt x="18" y="703"/>
                      <a:pt x="36" y="693"/>
                      <a:pt x="51" y="678"/>
                    </a:cubicBezTo>
                    <a:cubicBezTo>
                      <a:pt x="107" y="633"/>
                      <a:pt x="134" y="570"/>
                      <a:pt x="134" y="484"/>
                    </a:cubicBezTo>
                    <a:cubicBezTo>
                      <a:pt x="134" y="121"/>
                      <a:pt x="134" y="121"/>
                      <a:pt x="134" y="121"/>
                    </a:cubicBezTo>
                    <a:cubicBezTo>
                      <a:pt x="134" y="82"/>
                      <a:pt x="148" y="50"/>
                      <a:pt x="177" y="26"/>
                    </a:cubicBezTo>
                    <a:cubicBezTo>
                      <a:pt x="202" y="11"/>
                      <a:pt x="243" y="0"/>
                      <a:pt x="274" y="0"/>
                    </a:cubicBezTo>
                  </a:path>
                </a:pathLst>
              </a:custGeom>
              <a:noFill/>
              <a:ln cap="rnd" cmpd="sng" w="127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26262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3" name="Google Shape;2063;p154"/>
            <p:cNvGrpSpPr/>
            <p:nvPr/>
          </p:nvGrpSpPr>
          <p:grpSpPr>
            <a:xfrm>
              <a:off x="9817894" y="3562350"/>
              <a:ext cx="297525" cy="59400"/>
              <a:chOff x="9822656" y="3562350"/>
              <a:chExt cx="297525" cy="59400"/>
            </a:xfrm>
          </p:grpSpPr>
          <p:sp>
            <p:nvSpPr>
              <p:cNvPr id="2064" name="Google Shape;2064;p154"/>
              <p:cNvSpPr/>
              <p:nvPr/>
            </p:nvSpPr>
            <p:spPr>
              <a:xfrm>
                <a:off x="9822656" y="3562350"/>
                <a:ext cx="59400" cy="59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154"/>
              <p:cNvSpPr/>
              <p:nvPr/>
            </p:nvSpPr>
            <p:spPr>
              <a:xfrm>
                <a:off x="9941718" y="3562350"/>
                <a:ext cx="59400" cy="59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154"/>
              <p:cNvSpPr/>
              <p:nvPr/>
            </p:nvSpPr>
            <p:spPr>
              <a:xfrm>
                <a:off x="10060781" y="3562350"/>
                <a:ext cx="59400" cy="59400"/>
              </a:xfrm>
              <a:prstGeom prst="ellipse">
                <a:avLst/>
              </a:prstGeom>
              <a:noFill/>
              <a:ln cap="flat" cmpd="sng" w="12700">
                <a:solidFill>
                  <a:srgbClr val="FFFFFF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7" name="Google Shape;2067;p154"/>
          <p:cNvGrpSpPr/>
          <p:nvPr/>
        </p:nvGrpSpPr>
        <p:grpSpPr>
          <a:xfrm rot="4888795">
            <a:off x="6092154" y="3356337"/>
            <a:ext cx="182887" cy="181686"/>
            <a:chOff x="5276850" y="3473451"/>
            <a:chExt cx="530250" cy="531837"/>
          </a:xfrm>
        </p:grpSpPr>
        <p:sp>
          <p:nvSpPr>
            <p:cNvPr id="2068" name="Google Shape;2068;p154"/>
            <p:cNvSpPr/>
            <p:nvPr/>
          </p:nvSpPr>
          <p:spPr>
            <a:xfrm>
              <a:off x="5276850" y="3473451"/>
              <a:ext cx="438300" cy="185700"/>
            </a:xfrm>
            <a:prstGeom prst="ellipse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154"/>
            <p:cNvSpPr/>
            <p:nvPr/>
          </p:nvSpPr>
          <p:spPr>
            <a:xfrm>
              <a:off x="5276850" y="3659188"/>
              <a:ext cx="219075" cy="92075"/>
            </a:xfrm>
            <a:custGeom>
              <a:rect b="b" l="l" r="r" t="t"/>
              <a:pathLst>
                <a:path extrusionOk="0" h="16" w="38">
                  <a:moveTo>
                    <a:pt x="38" y="16"/>
                  </a:moveTo>
                  <a:cubicBezTo>
                    <a:pt x="17" y="16"/>
                    <a:pt x="0" y="9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154"/>
            <p:cNvSpPr/>
            <p:nvPr/>
          </p:nvSpPr>
          <p:spPr>
            <a:xfrm>
              <a:off x="5276850" y="3762376"/>
              <a:ext cx="185738" cy="92075"/>
            </a:xfrm>
            <a:custGeom>
              <a:rect b="b" l="l" r="r" t="t"/>
              <a:pathLst>
                <a:path extrusionOk="0" h="16" w="32">
                  <a:moveTo>
                    <a:pt x="32" y="16"/>
                  </a:moveTo>
                  <a:cubicBezTo>
                    <a:pt x="14" y="15"/>
                    <a:pt x="0" y="8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154"/>
            <p:cNvSpPr/>
            <p:nvPr/>
          </p:nvSpPr>
          <p:spPr>
            <a:xfrm>
              <a:off x="5276850" y="3565526"/>
              <a:ext cx="196850" cy="393700"/>
            </a:xfrm>
            <a:custGeom>
              <a:rect b="b" l="l" r="r" t="t"/>
              <a:pathLst>
                <a:path extrusionOk="0" h="68" w="34">
                  <a:moveTo>
                    <a:pt x="34" y="68"/>
                  </a:moveTo>
                  <a:cubicBezTo>
                    <a:pt x="15" y="67"/>
                    <a:pt x="0" y="60"/>
                    <a:pt x="0" y="5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2" name="Google Shape;2072;p154"/>
            <p:cNvCxnSpPr/>
            <p:nvPr/>
          </p:nvCxnSpPr>
          <p:spPr>
            <a:xfrm>
              <a:off x="5715000" y="3565526"/>
              <a:ext cx="0" cy="104700"/>
            </a:xfrm>
            <a:prstGeom prst="straightConnector1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73" name="Google Shape;2073;p154"/>
            <p:cNvSpPr/>
            <p:nvPr/>
          </p:nvSpPr>
          <p:spPr>
            <a:xfrm>
              <a:off x="5715000" y="3751263"/>
              <a:ext cx="92100" cy="92100"/>
            </a:xfrm>
            <a:prstGeom prst="ellipse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154"/>
            <p:cNvSpPr/>
            <p:nvPr/>
          </p:nvSpPr>
          <p:spPr>
            <a:xfrm>
              <a:off x="5715000" y="3913188"/>
              <a:ext cx="92100" cy="92100"/>
            </a:xfrm>
            <a:prstGeom prst="ellipse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154"/>
            <p:cNvSpPr/>
            <p:nvPr/>
          </p:nvSpPr>
          <p:spPr>
            <a:xfrm>
              <a:off x="5530850" y="3843338"/>
              <a:ext cx="92100" cy="92100"/>
            </a:xfrm>
            <a:prstGeom prst="ellipse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5830"/>
                <a:buFont typeface="Arial"/>
                <a:buNone/>
              </a:pPr>
              <a:r>
                <a:t/>
              </a:r>
              <a:endParaRPr b="0" i="0" sz="583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76" name="Google Shape;2076;p154"/>
            <p:cNvCxnSpPr/>
            <p:nvPr/>
          </p:nvCxnSpPr>
          <p:spPr>
            <a:xfrm flipH="1" rot="10800000">
              <a:off x="5618162" y="3819451"/>
              <a:ext cx="103200" cy="47700"/>
            </a:xfrm>
            <a:prstGeom prst="straightConnector1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77" name="Google Shape;2077;p154"/>
            <p:cNvCxnSpPr/>
            <p:nvPr/>
          </p:nvCxnSpPr>
          <p:spPr>
            <a:xfrm>
              <a:off x="5618162" y="3906838"/>
              <a:ext cx="103200" cy="34800"/>
            </a:xfrm>
            <a:prstGeom prst="straightConnector1">
              <a:avLst/>
            </a:prstGeom>
            <a:noFill/>
            <a:ln cap="rnd" cmpd="sng" w="1270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descr="A close up of a sign&#10;&#10;Description automatically generated" id="2078" name="Google Shape;2078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6987" y="4007424"/>
            <a:ext cx="359645" cy="3632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bject&#10;&#10;Description automatically generated" id="2079" name="Google Shape;2079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5370" y="4133889"/>
            <a:ext cx="633018" cy="1848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0" name="Google Shape;2080;p154"/>
          <p:cNvGrpSpPr/>
          <p:nvPr/>
        </p:nvGrpSpPr>
        <p:grpSpPr>
          <a:xfrm>
            <a:off x="4224127" y="1576263"/>
            <a:ext cx="161538" cy="160803"/>
            <a:chOff x="23260938" y="2981332"/>
            <a:chExt cx="563242" cy="555067"/>
          </a:xfrm>
        </p:grpSpPr>
        <p:sp>
          <p:nvSpPr>
            <p:cNvPr id="2081" name="Google Shape;2081;p154"/>
            <p:cNvSpPr/>
            <p:nvPr/>
          </p:nvSpPr>
          <p:spPr>
            <a:xfrm flipH="1" rot="-4964827">
              <a:off x="23294906" y="3006491"/>
              <a:ext cx="495306" cy="504748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2" name="Google Shape;2082;p154"/>
            <p:cNvSpPr/>
            <p:nvPr/>
          </p:nvSpPr>
          <p:spPr>
            <a:xfrm flipH="1" rot="-4964824">
              <a:off x="23445462" y="3163919"/>
              <a:ext cx="189380" cy="189278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83" name="Google Shape;2083;p154"/>
          <p:cNvGrpSpPr/>
          <p:nvPr/>
        </p:nvGrpSpPr>
        <p:grpSpPr>
          <a:xfrm rot="-4968983">
            <a:off x="3089876" y="1303504"/>
            <a:ext cx="99309" cy="100254"/>
            <a:chOff x="1609970" y="2307466"/>
            <a:chExt cx="454890" cy="463804"/>
          </a:xfrm>
        </p:grpSpPr>
        <p:sp>
          <p:nvSpPr>
            <p:cNvPr id="2084" name="Google Shape;2084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5" name="Google Shape;2085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86" name="Google Shape;2086;p154"/>
          <p:cNvGrpSpPr/>
          <p:nvPr/>
        </p:nvGrpSpPr>
        <p:grpSpPr>
          <a:xfrm rot="-4969664">
            <a:off x="3210972" y="1334362"/>
            <a:ext cx="184721" cy="186391"/>
            <a:chOff x="1609970" y="2307466"/>
            <a:chExt cx="454890" cy="463804"/>
          </a:xfrm>
        </p:grpSpPr>
        <p:sp>
          <p:nvSpPr>
            <p:cNvPr id="2087" name="Google Shape;2087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88" name="Google Shape;2088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89" name="Google Shape;2089;p154"/>
          <p:cNvGrpSpPr/>
          <p:nvPr/>
        </p:nvGrpSpPr>
        <p:grpSpPr>
          <a:xfrm rot="-4969508">
            <a:off x="1615828" y="2240932"/>
            <a:ext cx="233458" cy="235681"/>
            <a:chOff x="1609970" y="2307466"/>
            <a:chExt cx="454890" cy="463804"/>
          </a:xfrm>
        </p:grpSpPr>
        <p:sp>
          <p:nvSpPr>
            <p:cNvPr id="2090" name="Google Shape;2090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rgbClr val="C6E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1" name="Google Shape;2091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rgbClr val="C6E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92" name="Google Shape;2092;p154"/>
          <p:cNvGrpSpPr/>
          <p:nvPr/>
        </p:nvGrpSpPr>
        <p:grpSpPr>
          <a:xfrm rot="-4969508">
            <a:off x="1785248" y="2082056"/>
            <a:ext cx="168629" cy="170168"/>
            <a:chOff x="3062232" y="2921306"/>
            <a:chExt cx="454890" cy="463804"/>
          </a:xfrm>
        </p:grpSpPr>
        <p:sp>
          <p:nvSpPr>
            <p:cNvPr id="2093" name="Google Shape;2093;p154"/>
            <p:cNvSpPr/>
            <p:nvPr/>
          </p:nvSpPr>
          <p:spPr>
            <a:xfrm flipH="1">
              <a:off x="3062232" y="292130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rgbClr val="C6E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4" name="Google Shape;2094;p154"/>
            <p:cNvSpPr/>
            <p:nvPr/>
          </p:nvSpPr>
          <p:spPr>
            <a:xfrm flipH="1">
              <a:off x="3202713" y="3064017"/>
              <a:ext cx="173928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rgbClr val="C6EA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95" name="Google Shape;2095;p154"/>
          <p:cNvGrpSpPr/>
          <p:nvPr/>
        </p:nvGrpSpPr>
        <p:grpSpPr>
          <a:xfrm rot="-4968914">
            <a:off x="1255177" y="2924020"/>
            <a:ext cx="265145" cy="267615"/>
            <a:chOff x="1609970" y="2307466"/>
            <a:chExt cx="454890" cy="463804"/>
          </a:xfrm>
        </p:grpSpPr>
        <p:sp>
          <p:nvSpPr>
            <p:cNvPr id="2096" name="Google Shape;2096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097" name="Google Shape;2097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098" name="Google Shape;2098;p154"/>
          <p:cNvGrpSpPr/>
          <p:nvPr/>
        </p:nvGrpSpPr>
        <p:grpSpPr>
          <a:xfrm rot="-4969508">
            <a:off x="1364272" y="3250010"/>
            <a:ext cx="168629" cy="170168"/>
            <a:chOff x="1609970" y="2307466"/>
            <a:chExt cx="454890" cy="463804"/>
          </a:xfrm>
        </p:grpSpPr>
        <p:sp>
          <p:nvSpPr>
            <p:cNvPr id="2099" name="Google Shape;2099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0" name="Google Shape;2100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01" name="Google Shape;2101;p154"/>
          <p:cNvGrpSpPr/>
          <p:nvPr/>
        </p:nvGrpSpPr>
        <p:grpSpPr>
          <a:xfrm flipH="1" rot="4968983">
            <a:off x="4834952" y="1891843"/>
            <a:ext cx="99309" cy="100254"/>
            <a:chOff x="1609970" y="2307466"/>
            <a:chExt cx="454890" cy="463804"/>
          </a:xfrm>
        </p:grpSpPr>
        <p:sp>
          <p:nvSpPr>
            <p:cNvPr id="2102" name="Google Shape;2102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3" name="Google Shape;2103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04" name="Google Shape;2104;p154"/>
          <p:cNvGrpSpPr/>
          <p:nvPr/>
        </p:nvGrpSpPr>
        <p:grpSpPr>
          <a:xfrm flipH="1" rot="4969664">
            <a:off x="4929525" y="1935086"/>
            <a:ext cx="184721" cy="186391"/>
            <a:chOff x="1609970" y="2307466"/>
            <a:chExt cx="454890" cy="463804"/>
          </a:xfrm>
        </p:grpSpPr>
        <p:sp>
          <p:nvSpPr>
            <p:cNvPr id="2105" name="Google Shape;2105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6" name="Google Shape;2106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07" name="Google Shape;2107;p154"/>
          <p:cNvGrpSpPr/>
          <p:nvPr/>
        </p:nvGrpSpPr>
        <p:grpSpPr>
          <a:xfrm flipH="1" rot="4969508">
            <a:off x="5277855" y="2234945"/>
            <a:ext cx="233458" cy="235681"/>
            <a:chOff x="1609970" y="2307466"/>
            <a:chExt cx="454890" cy="463804"/>
          </a:xfrm>
        </p:grpSpPr>
        <p:sp>
          <p:nvSpPr>
            <p:cNvPr id="2108" name="Google Shape;2108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5">
                  <a:alpha val="7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09" name="Google Shape;2109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5">
                  <a:alpha val="7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10" name="Google Shape;2110;p154"/>
          <p:cNvGrpSpPr/>
          <p:nvPr/>
        </p:nvGrpSpPr>
        <p:grpSpPr>
          <a:xfrm flipH="1" rot="4969508">
            <a:off x="5353162" y="2512226"/>
            <a:ext cx="168629" cy="170168"/>
            <a:chOff x="1833375" y="2583302"/>
            <a:chExt cx="454891" cy="463804"/>
          </a:xfrm>
        </p:grpSpPr>
        <p:sp>
          <p:nvSpPr>
            <p:cNvPr id="2111" name="Google Shape;2111;p154"/>
            <p:cNvSpPr/>
            <p:nvPr/>
          </p:nvSpPr>
          <p:spPr>
            <a:xfrm flipH="1">
              <a:off x="1833375" y="2583302"/>
              <a:ext cx="454891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5">
                  <a:alpha val="7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2" name="Google Shape;2112;p154"/>
            <p:cNvSpPr/>
            <p:nvPr/>
          </p:nvSpPr>
          <p:spPr>
            <a:xfrm flipH="1">
              <a:off x="1973854" y="2726015"/>
              <a:ext cx="173928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5">
                  <a:alpha val="71760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13" name="Google Shape;2113;p154"/>
          <p:cNvGrpSpPr/>
          <p:nvPr/>
        </p:nvGrpSpPr>
        <p:grpSpPr>
          <a:xfrm flipH="1" rot="4968914">
            <a:off x="2329307" y="1611670"/>
            <a:ext cx="265145" cy="267615"/>
            <a:chOff x="1609970" y="2307466"/>
            <a:chExt cx="454890" cy="463804"/>
          </a:xfrm>
        </p:grpSpPr>
        <p:sp>
          <p:nvSpPr>
            <p:cNvPr id="2114" name="Google Shape;2114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5" name="Google Shape;2115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16" name="Google Shape;2116;p154"/>
          <p:cNvGrpSpPr/>
          <p:nvPr/>
        </p:nvGrpSpPr>
        <p:grpSpPr>
          <a:xfrm flipH="1" rot="4969508">
            <a:off x="2159911" y="1762456"/>
            <a:ext cx="168629" cy="170168"/>
            <a:chOff x="1609970" y="2307466"/>
            <a:chExt cx="454890" cy="463804"/>
          </a:xfrm>
        </p:grpSpPr>
        <p:sp>
          <p:nvSpPr>
            <p:cNvPr id="2117" name="Google Shape;2117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18" name="Google Shape;2118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pic>
        <p:nvPicPr>
          <p:cNvPr id="2119" name="Google Shape;2119;p154"/>
          <p:cNvPicPr preferRelativeResize="0"/>
          <p:nvPr/>
        </p:nvPicPr>
        <p:blipFill rotWithShape="1">
          <a:blip r:embed="rId5">
            <a:alphaModFix/>
          </a:blip>
          <a:srcRect b="0" l="0" r="51435" t="53889"/>
          <a:stretch/>
        </p:blipFill>
        <p:spPr>
          <a:xfrm>
            <a:off x="3369139" y="4254436"/>
            <a:ext cx="455600" cy="12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154"/>
          <p:cNvPicPr preferRelativeResize="0"/>
          <p:nvPr/>
        </p:nvPicPr>
        <p:blipFill rotWithShape="1">
          <a:blip r:embed="rId6">
            <a:alphaModFix/>
          </a:blip>
          <a:srcRect b="40822" l="0" r="51435" t="-11121"/>
          <a:stretch/>
        </p:blipFill>
        <p:spPr>
          <a:xfrm>
            <a:off x="3371037" y="4082842"/>
            <a:ext cx="455600" cy="1844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1" name="Google Shape;2121;p154"/>
          <p:cNvCxnSpPr/>
          <p:nvPr/>
        </p:nvCxnSpPr>
        <p:spPr>
          <a:xfrm>
            <a:off x="397199" y="3654551"/>
            <a:ext cx="6282300" cy="0"/>
          </a:xfrm>
          <a:prstGeom prst="straightConnector1">
            <a:avLst/>
          </a:prstGeom>
          <a:noFill/>
          <a:ln cap="flat" cmpd="sng" w="50800">
            <a:solidFill>
              <a:srgbClr val="E5E5E5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122" name="Google Shape;2122;p154"/>
          <p:cNvGrpSpPr/>
          <p:nvPr/>
        </p:nvGrpSpPr>
        <p:grpSpPr>
          <a:xfrm>
            <a:off x="4056372" y="1324898"/>
            <a:ext cx="262921" cy="261714"/>
            <a:chOff x="23260938" y="2981332"/>
            <a:chExt cx="563242" cy="555067"/>
          </a:xfrm>
        </p:grpSpPr>
        <p:sp>
          <p:nvSpPr>
            <p:cNvPr id="2123" name="Google Shape;2123;p154"/>
            <p:cNvSpPr/>
            <p:nvPr/>
          </p:nvSpPr>
          <p:spPr>
            <a:xfrm flipH="1" rot="-4964827">
              <a:off x="23294906" y="3006491"/>
              <a:ext cx="495306" cy="504748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4" name="Google Shape;2124;p154"/>
            <p:cNvSpPr/>
            <p:nvPr/>
          </p:nvSpPr>
          <p:spPr>
            <a:xfrm flipH="1" rot="-4964824">
              <a:off x="23445462" y="3163919"/>
              <a:ext cx="189380" cy="189278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25" name="Google Shape;2125;p154"/>
          <p:cNvGrpSpPr/>
          <p:nvPr/>
        </p:nvGrpSpPr>
        <p:grpSpPr>
          <a:xfrm flipH="1" rot="4968914">
            <a:off x="5597284" y="3126590"/>
            <a:ext cx="265145" cy="267615"/>
            <a:chOff x="1609970" y="2307466"/>
            <a:chExt cx="454890" cy="463804"/>
          </a:xfrm>
        </p:grpSpPr>
        <p:sp>
          <p:nvSpPr>
            <p:cNvPr id="2126" name="Google Shape;2126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27" name="Google Shape;2127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28" name="Google Shape;2128;p154"/>
          <p:cNvGrpSpPr/>
          <p:nvPr/>
        </p:nvGrpSpPr>
        <p:grpSpPr>
          <a:xfrm flipH="1" rot="4969508">
            <a:off x="5486522" y="2871018"/>
            <a:ext cx="168629" cy="170168"/>
            <a:chOff x="1609970" y="2307466"/>
            <a:chExt cx="454890" cy="463804"/>
          </a:xfrm>
        </p:grpSpPr>
        <p:sp>
          <p:nvSpPr>
            <p:cNvPr id="2129" name="Google Shape;2129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0" name="Google Shape;2130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31" name="Google Shape;2131;p154"/>
          <p:cNvGrpSpPr/>
          <p:nvPr/>
        </p:nvGrpSpPr>
        <p:grpSpPr>
          <a:xfrm flipH="1" rot="4969508">
            <a:off x="5681767" y="2924848"/>
            <a:ext cx="168629" cy="170168"/>
            <a:chOff x="1609970" y="2307466"/>
            <a:chExt cx="454890" cy="463804"/>
          </a:xfrm>
        </p:grpSpPr>
        <p:sp>
          <p:nvSpPr>
            <p:cNvPr id="2132" name="Google Shape;2132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3" name="Google Shape;2133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34" name="Google Shape;2134;p154"/>
          <p:cNvGrpSpPr/>
          <p:nvPr/>
        </p:nvGrpSpPr>
        <p:grpSpPr>
          <a:xfrm>
            <a:off x="3899621" y="1472379"/>
            <a:ext cx="161538" cy="160803"/>
            <a:chOff x="23260938" y="2981332"/>
            <a:chExt cx="563242" cy="555067"/>
          </a:xfrm>
        </p:grpSpPr>
        <p:sp>
          <p:nvSpPr>
            <p:cNvPr id="2135" name="Google Shape;2135;p154"/>
            <p:cNvSpPr/>
            <p:nvPr/>
          </p:nvSpPr>
          <p:spPr>
            <a:xfrm flipH="1" rot="-4964827">
              <a:off x="23294906" y="3006491"/>
              <a:ext cx="495306" cy="504748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6" name="Google Shape;2136;p154"/>
            <p:cNvSpPr/>
            <p:nvPr/>
          </p:nvSpPr>
          <p:spPr>
            <a:xfrm flipH="1" rot="-4964824">
              <a:off x="23445462" y="3163919"/>
              <a:ext cx="189380" cy="189278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rgbClr val="E8E8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grpSp>
        <p:nvGrpSpPr>
          <p:cNvPr id="2137" name="Google Shape;2137;p154"/>
          <p:cNvGrpSpPr/>
          <p:nvPr/>
        </p:nvGrpSpPr>
        <p:grpSpPr>
          <a:xfrm rot="-4969664">
            <a:off x="2997185" y="1432031"/>
            <a:ext cx="184721" cy="186391"/>
            <a:chOff x="1609970" y="2307466"/>
            <a:chExt cx="454890" cy="463804"/>
          </a:xfrm>
        </p:grpSpPr>
        <p:sp>
          <p:nvSpPr>
            <p:cNvPr id="2138" name="Google Shape;2138;p154"/>
            <p:cNvSpPr/>
            <p:nvPr/>
          </p:nvSpPr>
          <p:spPr>
            <a:xfrm flipH="1">
              <a:off x="1609970" y="2307466"/>
              <a:ext cx="454890" cy="463804"/>
            </a:xfrm>
            <a:custGeom>
              <a:rect b="b" l="l" r="r" t="t"/>
              <a:pathLst>
                <a:path extrusionOk="0" h="457" w="448">
                  <a:moveTo>
                    <a:pt x="402" y="227"/>
                  </a:moveTo>
                  <a:cubicBezTo>
                    <a:pt x="402" y="213"/>
                    <a:pt x="399" y="202"/>
                    <a:pt x="399" y="188"/>
                  </a:cubicBezTo>
                  <a:lnTo>
                    <a:pt x="444" y="162"/>
                  </a:lnTo>
                  <a:lnTo>
                    <a:pt x="388" y="65"/>
                  </a:lnTo>
                  <a:lnTo>
                    <a:pt x="346" y="90"/>
                  </a:lnTo>
                  <a:cubicBezTo>
                    <a:pt x="326" y="73"/>
                    <a:pt x="310" y="59"/>
                    <a:pt x="282" y="50"/>
                  </a:cubicBezTo>
                  <a:lnTo>
                    <a:pt x="282" y="0"/>
                  </a:lnTo>
                  <a:lnTo>
                    <a:pt x="169" y="0"/>
                  </a:lnTo>
                  <a:lnTo>
                    <a:pt x="169" y="50"/>
                  </a:lnTo>
                  <a:cubicBezTo>
                    <a:pt x="141" y="59"/>
                    <a:pt x="121" y="73"/>
                    <a:pt x="101" y="90"/>
                  </a:cubicBezTo>
                  <a:lnTo>
                    <a:pt x="56" y="65"/>
                  </a:lnTo>
                  <a:lnTo>
                    <a:pt x="0" y="162"/>
                  </a:lnTo>
                  <a:lnTo>
                    <a:pt x="45" y="188"/>
                  </a:lnTo>
                  <a:cubicBezTo>
                    <a:pt x="42" y="199"/>
                    <a:pt x="42" y="213"/>
                    <a:pt x="42" y="227"/>
                  </a:cubicBezTo>
                  <a:cubicBezTo>
                    <a:pt x="42" y="241"/>
                    <a:pt x="42" y="253"/>
                    <a:pt x="45" y="267"/>
                  </a:cubicBezTo>
                  <a:lnTo>
                    <a:pt x="0" y="292"/>
                  </a:lnTo>
                  <a:lnTo>
                    <a:pt x="56" y="391"/>
                  </a:lnTo>
                  <a:lnTo>
                    <a:pt x="101" y="366"/>
                  </a:lnTo>
                  <a:cubicBezTo>
                    <a:pt x="121" y="382"/>
                    <a:pt x="141" y="397"/>
                    <a:pt x="169" y="405"/>
                  </a:cubicBezTo>
                  <a:lnTo>
                    <a:pt x="169" y="456"/>
                  </a:lnTo>
                  <a:lnTo>
                    <a:pt x="282" y="456"/>
                  </a:lnTo>
                  <a:lnTo>
                    <a:pt x="282" y="405"/>
                  </a:lnTo>
                  <a:cubicBezTo>
                    <a:pt x="310" y="397"/>
                    <a:pt x="326" y="382"/>
                    <a:pt x="346" y="366"/>
                  </a:cubicBezTo>
                  <a:lnTo>
                    <a:pt x="391" y="391"/>
                  </a:lnTo>
                  <a:lnTo>
                    <a:pt x="447" y="292"/>
                  </a:lnTo>
                  <a:lnTo>
                    <a:pt x="402" y="267"/>
                  </a:lnTo>
                  <a:cubicBezTo>
                    <a:pt x="402" y="253"/>
                    <a:pt x="402" y="241"/>
                    <a:pt x="402" y="227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2139" name="Google Shape;2139;p154"/>
            <p:cNvSpPr/>
            <p:nvPr/>
          </p:nvSpPr>
          <p:spPr>
            <a:xfrm flipH="1">
              <a:off x="1750452" y="2450176"/>
              <a:ext cx="173927" cy="173924"/>
            </a:xfrm>
            <a:custGeom>
              <a:rect b="b" l="l" r="r" t="t"/>
              <a:pathLst>
                <a:path extrusionOk="0" h="170" w="170">
                  <a:moveTo>
                    <a:pt x="169" y="84"/>
                  </a:moveTo>
                  <a:cubicBezTo>
                    <a:pt x="169" y="100"/>
                    <a:pt x="166" y="114"/>
                    <a:pt x="158" y="127"/>
                  </a:cubicBezTo>
                  <a:cubicBezTo>
                    <a:pt x="150" y="141"/>
                    <a:pt x="140" y="151"/>
                    <a:pt x="127" y="158"/>
                  </a:cubicBezTo>
                  <a:cubicBezTo>
                    <a:pt x="113" y="166"/>
                    <a:pt x="100" y="169"/>
                    <a:pt x="85" y="169"/>
                  </a:cubicBezTo>
                  <a:cubicBezTo>
                    <a:pt x="69" y="169"/>
                    <a:pt x="55" y="166"/>
                    <a:pt x="42" y="158"/>
                  </a:cubicBezTo>
                  <a:cubicBezTo>
                    <a:pt x="28" y="151"/>
                    <a:pt x="18" y="141"/>
                    <a:pt x="11" y="127"/>
                  </a:cubicBezTo>
                  <a:cubicBezTo>
                    <a:pt x="3" y="114"/>
                    <a:pt x="0" y="100"/>
                    <a:pt x="0" y="84"/>
                  </a:cubicBezTo>
                  <a:cubicBezTo>
                    <a:pt x="0" y="69"/>
                    <a:pt x="3" y="56"/>
                    <a:pt x="11" y="42"/>
                  </a:cubicBezTo>
                  <a:cubicBezTo>
                    <a:pt x="18" y="29"/>
                    <a:pt x="28" y="19"/>
                    <a:pt x="42" y="11"/>
                  </a:cubicBezTo>
                  <a:cubicBezTo>
                    <a:pt x="55" y="3"/>
                    <a:pt x="69" y="0"/>
                    <a:pt x="85" y="0"/>
                  </a:cubicBezTo>
                  <a:cubicBezTo>
                    <a:pt x="100" y="0"/>
                    <a:pt x="113" y="3"/>
                    <a:pt x="127" y="11"/>
                  </a:cubicBezTo>
                  <a:cubicBezTo>
                    <a:pt x="140" y="19"/>
                    <a:pt x="150" y="29"/>
                    <a:pt x="158" y="42"/>
                  </a:cubicBezTo>
                  <a:cubicBezTo>
                    <a:pt x="166" y="56"/>
                    <a:pt x="169" y="69"/>
                    <a:pt x="169" y="84"/>
                  </a:cubicBezTo>
                </a:path>
              </a:pathLst>
            </a:custGeom>
            <a:noFill/>
            <a:ln cap="flat" cmpd="sng" w="127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  <p:cxnSp>
        <p:nvCxnSpPr>
          <p:cNvPr id="2140" name="Google Shape;2140;p154"/>
          <p:cNvCxnSpPr/>
          <p:nvPr/>
        </p:nvCxnSpPr>
        <p:spPr>
          <a:xfrm rot="10800000">
            <a:off x="7120706" y="12072380"/>
            <a:ext cx="1632900" cy="0"/>
          </a:xfrm>
          <a:prstGeom prst="straightConnector1">
            <a:avLst/>
          </a:prstGeom>
          <a:noFill/>
          <a:ln cap="rnd" cmpd="sng" w="25400">
            <a:solidFill>
              <a:schemeClr val="lt1">
                <a:alpha val="0"/>
              </a:schemeClr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2141" name="Google Shape;2141;p154"/>
          <p:cNvGrpSpPr/>
          <p:nvPr/>
        </p:nvGrpSpPr>
        <p:grpSpPr>
          <a:xfrm>
            <a:off x="6808292" y="3498000"/>
            <a:ext cx="2304182" cy="307137"/>
            <a:chOff x="6216547" y="3317063"/>
            <a:chExt cx="2098144" cy="276900"/>
          </a:xfrm>
        </p:grpSpPr>
        <p:sp>
          <p:nvSpPr>
            <p:cNvPr id="2142" name="Google Shape;2142;p154"/>
            <p:cNvSpPr txBox="1"/>
            <p:nvPr/>
          </p:nvSpPr>
          <p:spPr>
            <a:xfrm>
              <a:off x="6505091" y="3317063"/>
              <a:ext cx="1809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Cloud Agnostic Layer</a:t>
              </a:r>
              <a:endParaRPr/>
            </a:p>
          </p:txBody>
        </p:sp>
        <p:cxnSp>
          <p:nvCxnSpPr>
            <p:cNvPr id="2143" name="Google Shape;2143;p154"/>
            <p:cNvCxnSpPr/>
            <p:nvPr/>
          </p:nvCxnSpPr>
          <p:spPr>
            <a:xfrm rot="10800000">
              <a:off x="6216547" y="3455562"/>
              <a:ext cx="27270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2144" name="Google Shape;2144;p154"/>
          <p:cNvCxnSpPr/>
          <p:nvPr/>
        </p:nvCxnSpPr>
        <p:spPr>
          <a:xfrm rot="10800000">
            <a:off x="6508531" y="11012314"/>
            <a:ext cx="272700" cy="0"/>
          </a:xfrm>
          <a:prstGeom prst="straightConnector1">
            <a:avLst/>
          </a:prstGeom>
          <a:noFill/>
          <a:ln cap="rnd" cmpd="sng" w="25400">
            <a:solidFill>
              <a:schemeClr val="lt1">
                <a:alpha val="0"/>
              </a:schemeClr>
            </a:solidFill>
            <a:prstDash val="dot"/>
            <a:round/>
            <a:headEnd len="sm" w="sm" type="none"/>
            <a:tailEnd len="med" w="med" type="triangle"/>
          </a:ln>
        </p:spPr>
      </p:cxnSp>
      <p:grpSp>
        <p:nvGrpSpPr>
          <p:cNvPr id="2145" name="Google Shape;2145;p154"/>
          <p:cNvGrpSpPr/>
          <p:nvPr/>
        </p:nvGrpSpPr>
        <p:grpSpPr>
          <a:xfrm>
            <a:off x="5145507" y="1814354"/>
            <a:ext cx="4141580" cy="307137"/>
            <a:chOff x="4702447" y="1796491"/>
            <a:chExt cx="3771244" cy="276900"/>
          </a:xfrm>
        </p:grpSpPr>
        <p:sp>
          <p:nvSpPr>
            <p:cNvPr id="2146" name="Google Shape;2146;p154"/>
            <p:cNvSpPr txBox="1"/>
            <p:nvPr/>
          </p:nvSpPr>
          <p:spPr>
            <a:xfrm>
              <a:off x="6505091" y="1796491"/>
              <a:ext cx="1968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Multi-Cluster Compute</a:t>
              </a:r>
              <a:endParaRPr/>
            </a:p>
          </p:txBody>
        </p:sp>
        <p:cxnSp>
          <p:nvCxnSpPr>
            <p:cNvPr id="2147" name="Google Shape;2147;p154"/>
            <p:cNvCxnSpPr/>
            <p:nvPr/>
          </p:nvCxnSpPr>
          <p:spPr>
            <a:xfrm rot="10800000">
              <a:off x="4702447" y="1934990"/>
              <a:ext cx="178680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148" name="Google Shape;2148;p154"/>
          <p:cNvGrpSpPr/>
          <p:nvPr/>
        </p:nvGrpSpPr>
        <p:grpSpPr>
          <a:xfrm>
            <a:off x="4728740" y="1030598"/>
            <a:ext cx="4383733" cy="307137"/>
            <a:chOff x="4322947" y="1092575"/>
            <a:chExt cx="3991744" cy="276900"/>
          </a:xfrm>
        </p:grpSpPr>
        <p:sp>
          <p:nvSpPr>
            <p:cNvPr id="2149" name="Google Shape;2149;p154"/>
            <p:cNvSpPr txBox="1"/>
            <p:nvPr/>
          </p:nvSpPr>
          <p:spPr>
            <a:xfrm>
              <a:off x="6505091" y="1092575"/>
              <a:ext cx="1809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Scale Out Services</a:t>
              </a:r>
              <a:endParaRPr/>
            </a:p>
          </p:txBody>
        </p:sp>
        <p:cxnSp>
          <p:nvCxnSpPr>
            <p:cNvPr id="2150" name="Google Shape;2150;p154"/>
            <p:cNvCxnSpPr/>
            <p:nvPr/>
          </p:nvCxnSpPr>
          <p:spPr>
            <a:xfrm rot="10800000">
              <a:off x="4322947" y="1231074"/>
              <a:ext cx="216630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2151" name="Google Shape;2151;p154"/>
          <p:cNvGrpSpPr/>
          <p:nvPr/>
        </p:nvGrpSpPr>
        <p:grpSpPr>
          <a:xfrm>
            <a:off x="4549514" y="2598110"/>
            <a:ext cx="4562960" cy="307137"/>
            <a:chOff x="4159747" y="2451753"/>
            <a:chExt cx="4154944" cy="276900"/>
          </a:xfrm>
        </p:grpSpPr>
        <p:sp>
          <p:nvSpPr>
            <p:cNvPr id="2152" name="Google Shape;2152;p154"/>
            <p:cNvSpPr txBox="1"/>
            <p:nvPr/>
          </p:nvSpPr>
          <p:spPr>
            <a:xfrm>
              <a:off x="6505091" y="2451753"/>
              <a:ext cx="1809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Arial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Centralized Storage</a:t>
              </a:r>
              <a:endParaRPr/>
            </a:p>
          </p:txBody>
        </p:sp>
        <p:cxnSp>
          <p:nvCxnSpPr>
            <p:cNvPr id="2153" name="Google Shape;2153;p154"/>
            <p:cNvCxnSpPr/>
            <p:nvPr/>
          </p:nvCxnSpPr>
          <p:spPr>
            <a:xfrm rot="10800000">
              <a:off x="4159747" y="2590252"/>
              <a:ext cx="2329500" cy="0"/>
            </a:xfrm>
            <a:prstGeom prst="straightConnector1">
              <a:avLst/>
            </a:prstGeom>
            <a:noFill/>
            <a:ln cap="rnd" cmpd="sng" w="25400">
              <a:solidFill>
                <a:schemeClr val="lt1"/>
              </a:solidFill>
              <a:prstDash val="dot"/>
              <a:round/>
              <a:headEnd len="sm" w="sm" type="none"/>
              <a:tailEnd len="med" w="med" type="triangle"/>
            </a:ln>
          </p:spPr>
        </p:cxnSp>
      </p:grpSp>
      <p:sp>
        <p:nvSpPr>
          <p:cNvPr id="2154" name="Google Shape;2154;p154"/>
          <p:cNvSpPr txBox="1"/>
          <p:nvPr/>
        </p:nvSpPr>
        <p:spPr>
          <a:xfrm rot="-4618380">
            <a:off x="416094" y="2938112"/>
            <a:ext cx="1074042" cy="30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Optimization</a:t>
            </a:r>
            <a:endParaRPr sz="1000"/>
          </a:p>
        </p:txBody>
      </p:sp>
      <p:sp>
        <p:nvSpPr>
          <p:cNvPr id="2155" name="Google Shape;2155;p154"/>
          <p:cNvSpPr txBox="1"/>
          <p:nvPr/>
        </p:nvSpPr>
        <p:spPr>
          <a:xfrm rot="-2915394">
            <a:off x="1021354" y="1700380"/>
            <a:ext cx="1118008" cy="328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Management</a:t>
            </a:r>
            <a:endParaRPr sz="1000"/>
          </a:p>
        </p:txBody>
      </p:sp>
      <p:sp>
        <p:nvSpPr>
          <p:cNvPr id="2156" name="Google Shape;2156;p154"/>
          <p:cNvSpPr txBox="1"/>
          <p:nvPr/>
        </p:nvSpPr>
        <p:spPr>
          <a:xfrm rot="-1201598">
            <a:off x="2204087" y="931547"/>
            <a:ext cx="1113425" cy="3300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Transactions</a:t>
            </a:r>
            <a:endParaRPr sz="1000"/>
          </a:p>
        </p:txBody>
      </p:sp>
      <p:sp>
        <p:nvSpPr>
          <p:cNvPr id="2157" name="Google Shape;2157;p154"/>
          <p:cNvSpPr txBox="1"/>
          <p:nvPr/>
        </p:nvSpPr>
        <p:spPr>
          <a:xfrm rot="973910">
            <a:off x="3816237" y="895949"/>
            <a:ext cx="799572" cy="3299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Security</a:t>
            </a:r>
            <a:endParaRPr sz="1000"/>
          </a:p>
        </p:txBody>
      </p:sp>
      <p:sp>
        <p:nvSpPr>
          <p:cNvPr id="2158" name="Google Shape;2158;p154"/>
          <p:cNvSpPr txBox="1"/>
          <p:nvPr/>
        </p:nvSpPr>
        <p:spPr>
          <a:xfrm rot="2343885">
            <a:off x="4898633" y="1500051"/>
            <a:ext cx="802128" cy="328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Metadata</a:t>
            </a:r>
            <a:endParaRPr sz="1000"/>
          </a:p>
        </p:txBody>
      </p:sp>
      <p:sp>
        <p:nvSpPr>
          <p:cNvPr id="2159" name="Google Shape;2159;p154"/>
          <p:cNvSpPr txBox="1"/>
          <p:nvPr/>
        </p:nvSpPr>
        <p:spPr>
          <a:xfrm rot="4564154">
            <a:off x="5456690" y="2803717"/>
            <a:ext cx="1264801" cy="327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Data Sharing</a:t>
            </a:r>
            <a:endParaRPr sz="1000"/>
          </a:p>
        </p:txBody>
      </p:sp>
    </p:spTree>
  </p:cSld>
  <p:clrMapOvr>
    <a:masterClrMapping/>
  </p:clrMapOvr>
  <mc:AlternateContent>
    <mc:Choice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5" name="Google Shape;2165;p155"/>
          <p:cNvGrpSpPr/>
          <p:nvPr/>
        </p:nvGrpSpPr>
        <p:grpSpPr>
          <a:xfrm>
            <a:off x="4761069" y="2596265"/>
            <a:ext cx="3739034" cy="1530971"/>
            <a:chOff x="25214951" y="4828424"/>
            <a:chExt cx="11055690" cy="4526821"/>
          </a:xfrm>
        </p:grpSpPr>
        <p:sp>
          <p:nvSpPr>
            <p:cNvPr id="2166" name="Google Shape;2166;p155"/>
            <p:cNvSpPr/>
            <p:nvPr/>
          </p:nvSpPr>
          <p:spPr>
            <a:xfrm>
              <a:off x="31851041" y="8718345"/>
              <a:ext cx="4419600" cy="6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Science</a:t>
              </a: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67" name="Google Shape;2167;p155"/>
            <p:cNvGrpSpPr/>
            <p:nvPr/>
          </p:nvGrpSpPr>
          <p:grpSpPr>
            <a:xfrm>
              <a:off x="25214951" y="4828424"/>
              <a:ext cx="4793136" cy="3293246"/>
              <a:chOff x="25189550" y="4828424"/>
              <a:chExt cx="4793136" cy="3293246"/>
            </a:xfrm>
          </p:grpSpPr>
          <p:sp>
            <p:nvSpPr>
              <p:cNvPr id="2168" name="Google Shape;2168;p155"/>
              <p:cNvSpPr/>
              <p:nvPr/>
            </p:nvSpPr>
            <p:spPr>
              <a:xfrm flipH="1" rot="-8888374">
                <a:off x="25253670" y="6106045"/>
                <a:ext cx="4977533" cy="479259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29B5E8">
                      <a:alpha val="86666"/>
                    </a:srgbClr>
                  </a:gs>
                  <a:gs pos="33000">
                    <a:srgbClr val="29B5E8">
                      <a:alpha val="86666"/>
                    </a:srgbClr>
                  </a:gs>
                  <a:gs pos="100000">
                    <a:srgbClr val="29B5E8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155"/>
              <p:cNvSpPr/>
              <p:nvPr/>
            </p:nvSpPr>
            <p:spPr>
              <a:xfrm flipH="1" rot="1926065">
                <a:off x="24937949" y="6355574"/>
                <a:ext cx="4969001" cy="482692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29B5E8">
                      <a:alpha val="86666"/>
                    </a:srgbClr>
                  </a:gs>
                  <a:gs pos="33000">
                    <a:srgbClr val="29B5E8">
                      <a:alpha val="86666"/>
                    </a:srgbClr>
                  </a:gs>
                  <a:gs pos="100000">
                    <a:srgbClr val="29B5E8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70" name="Google Shape;2170;p155"/>
          <p:cNvGrpSpPr/>
          <p:nvPr/>
        </p:nvGrpSpPr>
        <p:grpSpPr>
          <a:xfrm>
            <a:off x="725502" y="2589634"/>
            <a:ext cx="3647545" cy="1436337"/>
            <a:chOff x="13883342" y="4762973"/>
            <a:chExt cx="12114066" cy="4798989"/>
          </a:xfrm>
        </p:grpSpPr>
        <p:sp>
          <p:nvSpPr>
            <p:cNvPr id="2171" name="Google Shape;2171;p155"/>
            <p:cNvSpPr/>
            <p:nvPr/>
          </p:nvSpPr>
          <p:spPr>
            <a:xfrm>
              <a:off x="13883342" y="8841962"/>
              <a:ext cx="7177500" cy="72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Transformation</a:t>
              </a: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72" name="Google Shape;2172;p155"/>
            <p:cNvGrpSpPr/>
            <p:nvPr/>
          </p:nvGrpSpPr>
          <p:grpSpPr>
            <a:xfrm flipH="1" rot="10800000">
              <a:off x="21200031" y="4762973"/>
              <a:ext cx="4797377" cy="3360705"/>
              <a:chOff x="25780497" y="5141457"/>
              <a:chExt cx="4797377" cy="3360705"/>
            </a:xfrm>
          </p:grpSpPr>
          <p:sp>
            <p:nvSpPr>
              <p:cNvPr id="2173" name="Google Shape;2173;p155"/>
              <p:cNvSpPr/>
              <p:nvPr/>
            </p:nvSpPr>
            <p:spPr>
              <a:xfrm flipH="1" rot="-8888467">
                <a:off x="25857874" y="6407018"/>
                <a:ext cx="4949899" cy="541777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29B5E8">
                      <a:alpha val="86666"/>
                    </a:srgbClr>
                  </a:gs>
                  <a:gs pos="33000">
                    <a:srgbClr val="29B5E8">
                      <a:alpha val="86666"/>
                    </a:srgbClr>
                  </a:gs>
                  <a:gs pos="100000">
                    <a:srgbClr val="29B5E8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155"/>
              <p:cNvSpPr/>
              <p:nvPr/>
            </p:nvSpPr>
            <p:spPr>
              <a:xfrm flipH="1" rot="1926042">
                <a:off x="25551858" y="6706476"/>
                <a:ext cx="4874778" cy="541872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gradFill>
                <a:gsLst>
                  <a:gs pos="0">
                    <a:srgbClr val="29B5E8">
                      <a:alpha val="86666"/>
                    </a:srgbClr>
                  </a:gs>
                  <a:gs pos="33000">
                    <a:srgbClr val="29B5E8">
                      <a:alpha val="86666"/>
                    </a:srgbClr>
                  </a:gs>
                  <a:gs pos="100000">
                    <a:srgbClr val="29B5E8">
                      <a:alpha val="0"/>
                    </a:srgbClr>
                  </a:gs>
                </a:gsLst>
                <a:lin ang="10800025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175" name="Google Shape;2175;p155"/>
          <p:cNvGrpSpPr/>
          <p:nvPr/>
        </p:nvGrpSpPr>
        <p:grpSpPr>
          <a:xfrm>
            <a:off x="4805801" y="895515"/>
            <a:ext cx="3789083" cy="1632956"/>
            <a:chOff x="25606295" y="549995"/>
            <a:chExt cx="11800322" cy="5085507"/>
          </a:xfrm>
        </p:grpSpPr>
        <p:sp>
          <p:nvSpPr>
            <p:cNvPr id="2176" name="Google Shape;2176;p155"/>
            <p:cNvSpPr/>
            <p:nvPr/>
          </p:nvSpPr>
          <p:spPr>
            <a:xfrm rot="-1911598">
              <a:off x="25368890" y="3801913"/>
              <a:ext cx="5049210" cy="541777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29B5E8">
                    <a:alpha val="86666"/>
                  </a:srgbClr>
                </a:gs>
                <a:gs pos="33000">
                  <a:srgbClr val="29B5E8">
                    <a:alpha val="86666"/>
                  </a:srgbClr>
                </a:gs>
                <a:gs pos="100000">
                  <a:srgbClr val="29B5E8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155"/>
            <p:cNvSpPr/>
            <p:nvPr/>
          </p:nvSpPr>
          <p:spPr>
            <a:xfrm>
              <a:off x="32024317" y="549995"/>
              <a:ext cx="5382300" cy="10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Marketing</a:t>
              </a: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Analytics / Reporting / BI</a:t>
              </a:r>
              <a:endPara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155"/>
          <p:cNvSpPr/>
          <p:nvPr/>
        </p:nvSpPr>
        <p:spPr>
          <a:xfrm>
            <a:off x="141870" y="2151952"/>
            <a:ext cx="22530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29B5E8"/>
                </a:solidFill>
              </a:rPr>
              <a:t>How Snowflake Works</a:t>
            </a:r>
            <a:endParaRPr b="1"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9" name="Google Shape;2179;p155"/>
          <p:cNvSpPr/>
          <p:nvPr/>
        </p:nvSpPr>
        <p:spPr>
          <a:xfrm>
            <a:off x="2668426" y="1432100"/>
            <a:ext cx="218225" cy="206927"/>
          </a:xfrm>
          <a:custGeom>
            <a:rect b="b" l="l" r="r" t="t"/>
            <a:pathLst>
              <a:path extrusionOk="0" h="2450" w="2453">
                <a:moveTo>
                  <a:pt x="2372" y="1026"/>
                </a:moveTo>
                <a:cubicBezTo>
                  <a:pt x="2135" y="1000"/>
                  <a:pt x="2135" y="1000"/>
                  <a:pt x="2135" y="1000"/>
                </a:cubicBezTo>
                <a:cubicBezTo>
                  <a:pt x="2106" y="997"/>
                  <a:pt x="2083" y="977"/>
                  <a:pt x="2075" y="951"/>
                </a:cubicBezTo>
                <a:cubicBezTo>
                  <a:pt x="2060" y="904"/>
                  <a:pt x="2042" y="860"/>
                  <a:pt x="2021" y="819"/>
                </a:cubicBezTo>
                <a:cubicBezTo>
                  <a:pt x="2008" y="793"/>
                  <a:pt x="2011" y="765"/>
                  <a:pt x="2029" y="742"/>
                </a:cubicBezTo>
                <a:cubicBezTo>
                  <a:pt x="2179" y="556"/>
                  <a:pt x="2179" y="556"/>
                  <a:pt x="2179" y="556"/>
                </a:cubicBezTo>
                <a:cubicBezTo>
                  <a:pt x="2207" y="519"/>
                  <a:pt x="2205" y="468"/>
                  <a:pt x="2174" y="437"/>
                </a:cubicBezTo>
                <a:cubicBezTo>
                  <a:pt x="2018" y="282"/>
                  <a:pt x="2018" y="282"/>
                  <a:pt x="2018" y="282"/>
                </a:cubicBezTo>
                <a:cubicBezTo>
                  <a:pt x="1985" y="248"/>
                  <a:pt x="1933" y="245"/>
                  <a:pt x="1900" y="276"/>
                </a:cubicBezTo>
                <a:cubicBezTo>
                  <a:pt x="1711" y="424"/>
                  <a:pt x="1711" y="424"/>
                  <a:pt x="1711" y="424"/>
                </a:cubicBezTo>
                <a:cubicBezTo>
                  <a:pt x="1688" y="442"/>
                  <a:pt x="1659" y="444"/>
                  <a:pt x="1633" y="432"/>
                </a:cubicBezTo>
                <a:cubicBezTo>
                  <a:pt x="1592" y="411"/>
                  <a:pt x="1546" y="390"/>
                  <a:pt x="1502" y="377"/>
                </a:cubicBezTo>
                <a:cubicBezTo>
                  <a:pt x="1473" y="370"/>
                  <a:pt x="1455" y="346"/>
                  <a:pt x="1453" y="318"/>
                </a:cubicBezTo>
                <a:cubicBezTo>
                  <a:pt x="1427" y="80"/>
                  <a:pt x="1427" y="80"/>
                  <a:pt x="1427" y="80"/>
                </a:cubicBezTo>
                <a:cubicBezTo>
                  <a:pt x="1422" y="34"/>
                  <a:pt x="1383" y="0"/>
                  <a:pt x="1336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068" y="0"/>
                  <a:pt x="1029" y="34"/>
                  <a:pt x="1024" y="80"/>
                </a:cubicBezTo>
                <a:cubicBezTo>
                  <a:pt x="998" y="318"/>
                  <a:pt x="998" y="318"/>
                  <a:pt x="998" y="318"/>
                </a:cubicBezTo>
                <a:cubicBezTo>
                  <a:pt x="995" y="346"/>
                  <a:pt x="975" y="370"/>
                  <a:pt x="949" y="377"/>
                </a:cubicBezTo>
                <a:cubicBezTo>
                  <a:pt x="902" y="393"/>
                  <a:pt x="858" y="411"/>
                  <a:pt x="817" y="432"/>
                </a:cubicBezTo>
                <a:cubicBezTo>
                  <a:pt x="791" y="444"/>
                  <a:pt x="763" y="442"/>
                  <a:pt x="739" y="424"/>
                </a:cubicBezTo>
                <a:cubicBezTo>
                  <a:pt x="553" y="274"/>
                  <a:pt x="553" y="274"/>
                  <a:pt x="553" y="274"/>
                </a:cubicBezTo>
                <a:cubicBezTo>
                  <a:pt x="517" y="245"/>
                  <a:pt x="466" y="248"/>
                  <a:pt x="435" y="279"/>
                </a:cubicBezTo>
                <a:cubicBezTo>
                  <a:pt x="279" y="434"/>
                  <a:pt x="279" y="434"/>
                  <a:pt x="279" y="434"/>
                </a:cubicBezTo>
                <a:cubicBezTo>
                  <a:pt x="246" y="468"/>
                  <a:pt x="243" y="519"/>
                  <a:pt x="274" y="553"/>
                </a:cubicBezTo>
                <a:cubicBezTo>
                  <a:pt x="424" y="739"/>
                  <a:pt x="424" y="739"/>
                  <a:pt x="424" y="739"/>
                </a:cubicBezTo>
                <a:cubicBezTo>
                  <a:pt x="442" y="760"/>
                  <a:pt x="445" y="791"/>
                  <a:pt x="432" y="817"/>
                </a:cubicBezTo>
                <a:cubicBezTo>
                  <a:pt x="411" y="860"/>
                  <a:pt x="393" y="904"/>
                  <a:pt x="378" y="948"/>
                </a:cubicBezTo>
                <a:cubicBezTo>
                  <a:pt x="370" y="974"/>
                  <a:pt x="347" y="995"/>
                  <a:pt x="318" y="997"/>
                </a:cubicBezTo>
                <a:cubicBezTo>
                  <a:pt x="81" y="1023"/>
                  <a:pt x="81" y="1023"/>
                  <a:pt x="81" y="1023"/>
                </a:cubicBezTo>
                <a:cubicBezTo>
                  <a:pt x="34" y="1028"/>
                  <a:pt x="0" y="1067"/>
                  <a:pt x="0" y="1114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0" y="1382"/>
                  <a:pt x="34" y="1421"/>
                  <a:pt x="81" y="1426"/>
                </a:cubicBezTo>
                <a:cubicBezTo>
                  <a:pt x="318" y="1452"/>
                  <a:pt x="318" y="1452"/>
                  <a:pt x="318" y="1452"/>
                </a:cubicBezTo>
                <a:cubicBezTo>
                  <a:pt x="347" y="1455"/>
                  <a:pt x="370" y="1475"/>
                  <a:pt x="378" y="1501"/>
                </a:cubicBezTo>
                <a:cubicBezTo>
                  <a:pt x="393" y="1548"/>
                  <a:pt x="411" y="1592"/>
                  <a:pt x="432" y="1633"/>
                </a:cubicBezTo>
                <a:cubicBezTo>
                  <a:pt x="445" y="1659"/>
                  <a:pt x="442" y="1687"/>
                  <a:pt x="424" y="1711"/>
                </a:cubicBezTo>
                <a:cubicBezTo>
                  <a:pt x="274" y="1897"/>
                  <a:pt x="274" y="1897"/>
                  <a:pt x="274" y="1897"/>
                </a:cubicBezTo>
                <a:cubicBezTo>
                  <a:pt x="246" y="1933"/>
                  <a:pt x="248" y="1984"/>
                  <a:pt x="279" y="2015"/>
                </a:cubicBezTo>
                <a:cubicBezTo>
                  <a:pt x="435" y="2171"/>
                  <a:pt x="435" y="2171"/>
                  <a:pt x="435" y="2171"/>
                </a:cubicBezTo>
                <a:cubicBezTo>
                  <a:pt x="468" y="2204"/>
                  <a:pt x="520" y="2207"/>
                  <a:pt x="553" y="2176"/>
                </a:cubicBezTo>
                <a:cubicBezTo>
                  <a:pt x="739" y="2026"/>
                  <a:pt x="739" y="2026"/>
                  <a:pt x="739" y="2026"/>
                </a:cubicBezTo>
                <a:cubicBezTo>
                  <a:pt x="760" y="2008"/>
                  <a:pt x="791" y="2005"/>
                  <a:pt x="817" y="2018"/>
                </a:cubicBezTo>
                <a:cubicBezTo>
                  <a:pt x="861" y="2039"/>
                  <a:pt x="905" y="2057"/>
                  <a:pt x="949" y="2072"/>
                </a:cubicBezTo>
                <a:cubicBezTo>
                  <a:pt x="975" y="2080"/>
                  <a:pt x="995" y="2103"/>
                  <a:pt x="998" y="2132"/>
                </a:cubicBezTo>
                <a:cubicBezTo>
                  <a:pt x="1024" y="2369"/>
                  <a:pt x="1024" y="2369"/>
                  <a:pt x="1024" y="2369"/>
                </a:cubicBezTo>
                <a:cubicBezTo>
                  <a:pt x="1029" y="2416"/>
                  <a:pt x="1068" y="2450"/>
                  <a:pt x="1114" y="2450"/>
                </a:cubicBezTo>
                <a:cubicBezTo>
                  <a:pt x="1336" y="2450"/>
                  <a:pt x="1336" y="2450"/>
                  <a:pt x="1336" y="2450"/>
                </a:cubicBezTo>
                <a:cubicBezTo>
                  <a:pt x="1383" y="2450"/>
                  <a:pt x="1422" y="2416"/>
                  <a:pt x="1427" y="2369"/>
                </a:cubicBezTo>
                <a:cubicBezTo>
                  <a:pt x="1453" y="2132"/>
                  <a:pt x="1453" y="2132"/>
                  <a:pt x="1453" y="2132"/>
                </a:cubicBezTo>
                <a:cubicBezTo>
                  <a:pt x="1455" y="2103"/>
                  <a:pt x="1476" y="2080"/>
                  <a:pt x="1502" y="2072"/>
                </a:cubicBezTo>
                <a:cubicBezTo>
                  <a:pt x="1548" y="2057"/>
                  <a:pt x="1592" y="2039"/>
                  <a:pt x="1633" y="2018"/>
                </a:cubicBezTo>
                <a:cubicBezTo>
                  <a:pt x="1659" y="2005"/>
                  <a:pt x="1688" y="2008"/>
                  <a:pt x="1711" y="2026"/>
                </a:cubicBezTo>
                <a:cubicBezTo>
                  <a:pt x="1897" y="2176"/>
                  <a:pt x="1897" y="2176"/>
                  <a:pt x="1897" y="2176"/>
                </a:cubicBezTo>
                <a:cubicBezTo>
                  <a:pt x="1933" y="2204"/>
                  <a:pt x="1985" y="2202"/>
                  <a:pt x="2016" y="2171"/>
                </a:cubicBezTo>
                <a:cubicBezTo>
                  <a:pt x="2171" y="2015"/>
                  <a:pt x="2171" y="2015"/>
                  <a:pt x="2171" y="2015"/>
                </a:cubicBezTo>
                <a:cubicBezTo>
                  <a:pt x="2205" y="1982"/>
                  <a:pt x="2207" y="1930"/>
                  <a:pt x="2176" y="1897"/>
                </a:cubicBezTo>
                <a:cubicBezTo>
                  <a:pt x="2026" y="1711"/>
                  <a:pt x="2026" y="1711"/>
                  <a:pt x="2026" y="1711"/>
                </a:cubicBezTo>
                <a:cubicBezTo>
                  <a:pt x="2008" y="1690"/>
                  <a:pt x="2006" y="1659"/>
                  <a:pt x="2018" y="1633"/>
                </a:cubicBezTo>
                <a:cubicBezTo>
                  <a:pt x="2039" y="1589"/>
                  <a:pt x="2057" y="1545"/>
                  <a:pt x="2073" y="1501"/>
                </a:cubicBezTo>
                <a:cubicBezTo>
                  <a:pt x="2080" y="1475"/>
                  <a:pt x="2104" y="1455"/>
                  <a:pt x="2132" y="1452"/>
                </a:cubicBezTo>
                <a:cubicBezTo>
                  <a:pt x="2370" y="1426"/>
                  <a:pt x="2370" y="1426"/>
                  <a:pt x="2370" y="1426"/>
                </a:cubicBezTo>
                <a:cubicBezTo>
                  <a:pt x="2416" y="1421"/>
                  <a:pt x="2450" y="1382"/>
                  <a:pt x="2450" y="1336"/>
                </a:cubicBezTo>
                <a:cubicBezTo>
                  <a:pt x="2450" y="1114"/>
                  <a:pt x="2450" y="1114"/>
                  <a:pt x="2450" y="1114"/>
                </a:cubicBezTo>
                <a:cubicBezTo>
                  <a:pt x="2453" y="1067"/>
                  <a:pt x="2419" y="1031"/>
                  <a:pt x="2372" y="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8150" lIns="16325" spcFirstLastPara="1" rIns="16325" wrap="square" tIns="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0" name="Google Shape;2180;p155"/>
          <p:cNvSpPr txBox="1"/>
          <p:nvPr/>
        </p:nvSpPr>
        <p:spPr>
          <a:xfrm>
            <a:off x="2598738" y="1425763"/>
            <a:ext cx="3576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XS</a:t>
            </a:r>
            <a:endParaRPr/>
          </a:p>
        </p:txBody>
      </p:sp>
      <p:sp>
        <p:nvSpPr>
          <p:cNvPr id="2181" name="Google Shape;2181;p155"/>
          <p:cNvSpPr/>
          <p:nvPr/>
        </p:nvSpPr>
        <p:spPr>
          <a:xfrm>
            <a:off x="2647527" y="3481975"/>
            <a:ext cx="239125" cy="219600"/>
          </a:xfrm>
          <a:custGeom>
            <a:rect b="b" l="l" r="r" t="t"/>
            <a:pathLst>
              <a:path extrusionOk="0" h="2450" w="2453">
                <a:moveTo>
                  <a:pt x="2372" y="1026"/>
                </a:moveTo>
                <a:cubicBezTo>
                  <a:pt x="2135" y="1000"/>
                  <a:pt x="2135" y="1000"/>
                  <a:pt x="2135" y="1000"/>
                </a:cubicBezTo>
                <a:cubicBezTo>
                  <a:pt x="2106" y="997"/>
                  <a:pt x="2083" y="977"/>
                  <a:pt x="2075" y="951"/>
                </a:cubicBezTo>
                <a:cubicBezTo>
                  <a:pt x="2060" y="904"/>
                  <a:pt x="2042" y="860"/>
                  <a:pt x="2021" y="819"/>
                </a:cubicBezTo>
                <a:cubicBezTo>
                  <a:pt x="2008" y="793"/>
                  <a:pt x="2011" y="765"/>
                  <a:pt x="2029" y="742"/>
                </a:cubicBezTo>
                <a:cubicBezTo>
                  <a:pt x="2179" y="556"/>
                  <a:pt x="2179" y="556"/>
                  <a:pt x="2179" y="556"/>
                </a:cubicBezTo>
                <a:cubicBezTo>
                  <a:pt x="2207" y="519"/>
                  <a:pt x="2205" y="468"/>
                  <a:pt x="2174" y="437"/>
                </a:cubicBezTo>
                <a:cubicBezTo>
                  <a:pt x="2018" y="282"/>
                  <a:pt x="2018" y="282"/>
                  <a:pt x="2018" y="282"/>
                </a:cubicBezTo>
                <a:cubicBezTo>
                  <a:pt x="1985" y="248"/>
                  <a:pt x="1933" y="245"/>
                  <a:pt x="1900" y="276"/>
                </a:cubicBezTo>
                <a:cubicBezTo>
                  <a:pt x="1711" y="424"/>
                  <a:pt x="1711" y="424"/>
                  <a:pt x="1711" y="424"/>
                </a:cubicBezTo>
                <a:cubicBezTo>
                  <a:pt x="1688" y="442"/>
                  <a:pt x="1659" y="444"/>
                  <a:pt x="1633" y="432"/>
                </a:cubicBezTo>
                <a:cubicBezTo>
                  <a:pt x="1592" y="411"/>
                  <a:pt x="1546" y="390"/>
                  <a:pt x="1502" y="377"/>
                </a:cubicBezTo>
                <a:cubicBezTo>
                  <a:pt x="1473" y="370"/>
                  <a:pt x="1455" y="346"/>
                  <a:pt x="1453" y="318"/>
                </a:cubicBezTo>
                <a:cubicBezTo>
                  <a:pt x="1427" y="80"/>
                  <a:pt x="1427" y="80"/>
                  <a:pt x="1427" y="80"/>
                </a:cubicBezTo>
                <a:cubicBezTo>
                  <a:pt x="1422" y="34"/>
                  <a:pt x="1383" y="0"/>
                  <a:pt x="1336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068" y="0"/>
                  <a:pt x="1029" y="34"/>
                  <a:pt x="1024" y="80"/>
                </a:cubicBezTo>
                <a:cubicBezTo>
                  <a:pt x="998" y="318"/>
                  <a:pt x="998" y="318"/>
                  <a:pt x="998" y="318"/>
                </a:cubicBezTo>
                <a:cubicBezTo>
                  <a:pt x="995" y="346"/>
                  <a:pt x="975" y="370"/>
                  <a:pt x="949" y="377"/>
                </a:cubicBezTo>
                <a:cubicBezTo>
                  <a:pt x="902" y="393"/>
                  <a:pt x="858" y="411"/>
                  <a:pt x="817" y="432"/>
                </a:cubicBezTo>
                <a:cubicBezTo>
                  <a:pt x="791" y="444"/>
                  <a:pt x="763" y="442"/>
                  <a:pt x="739" y="424"/>
                </a:cubicBezTo>
                <a:cubicBezTo>
                  <a:pt x="553" y="274"/>
                  <a:pt x="553" y="274"/>
                  <a:pt x="553" y="274"/>
                </a:cubicBezTo>
                <a:cubicBezTo>
                  <a:pt x="517" y="245"/>
                  <a:pt x="466" y="248"/>
                  <a:pt x="435" y="279"/>
                </a:cubicBezTo>
                <a:cubicBezTo>
                  <a:pt x="279" y="434"/>
                  <a:pt x="279" y="434"/>
                  <a:pt x="279" y="434"/>
                </a:cubicBezTo>
                <a:cubicBezTo>
                  <a:pt x="246" y="468"/>
                  <a:pt x="243" y="519"/>
                  <a:pt x="274" y="553"/>
                </a:cubicBezTo>
                <a:cubicBezTo>
                  <a:pt x="424" y="739"/>
                  <a:pt x="424" y="739"/>
                  <a:pt x="424" y="739"/>
                </a:cubicBezTo>
                <a:cubicBezTo>
                  <a:pt x="442" y="760"/>
                  <a:pt x="445" y="791"/>
                  <a:pt x="432" y="817"/>
                </a:cubicBezTo>
                <a:cubicBezTo>
                  <a:pt x="411" y="860"/>
                  <a:pt x="393" y="904"/>
                  <a:pt x="378" y="948"/>
                </a:cubicBezTo>
                <a:cubicBezTo>
                  <a:pt x="370" y="974"/>
                  <a:pt x="347" y="995"/>
                  <a:pt x="318" y="997"/>
                </a:cubicBezTo>
                <a:cubicBezTo>
                  <a:pt x="81" y="1023"/>
                  <a:pt x="81" y="1023"/>
                  <a:pt x="81" y="1023"/>
                </a:cubicBezTo>
                <a:cubicBezTo>
                  <a:pt x="34" y="1028"/>
                  <a:pt x="0" y="1067"/>
                  <a:pt x="0" y="1114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0" y="1382"/>
                  <a:pt x="34" y="1421"/>
                  <a:pt x="81" y="1426"/>
                </a:cubicBezTo>
                <a:cubicBezTo>
                  <a:pt x="318" y="1452"/>
                  <a:pt x="318" y="1452"/>
                  <a:pt x="318" y="1452"/>
                </a:cubicBezTo>
                <a:cubicBezTo>
                  <a:pt x="347" y="1455"/>
                  <a:pt x="370" y="1475"/>
                  <a:pt x="378" y="1501"/>
                </a:cubicBezTo>
                <a:cubicBezTo>
                  <a:pt x="393" y="1548"/>
                  <a:pt x="411" y="1592"/>
                  <a:pt x="432" y="1633"/>
                </a:cubicBezTo>
                <a:cubicBezTo>
                  <a:pt x="445" y="1659"/>
                  <a:pt x="442" y="1687"/>
                  <a:pt x="424" y="1711"/>
                </a:cubicBezTo>
                <a:cubicBezTo>
                  <a:pt x="274" y="1897"/>
                  <a:pt x="274" y="1897"/>
                  <a:pt x="274" y="1897"/>
                </a:cubicBezTo>
                <a:cubicBezTo>
                  <a:pt x="246" y="1933"/>
                  <a:pt x="248" y="1984"/>
                  <a:pt x="279" y="2015"/>
                </a:cubicBezTo>
                <a:cubicBezTo>
                  <a:pt x="435" y="2171"/>
                  <a:pt x="435" y="2171"/>
                  <a:pt x="435" y="2171"/>
                </a:cubicBezTo>
                <a:cubicBezTo>
                  <a:pt x="468" y="2204"/>
                  <a:pt x="520" y="2207"/>
                  <a:pt x="553" y="2176"/>
                </a:cubicBezTo>
                <a:cubicBezTo>
                  <a:pt x="739" y="2026"/>
                  <a:pt x="739" y="2026"/>
                  <a:pt x="739" y="2026"/>
                </a:cubicBezTo>
                <a:cubicBezTo>
                  <a:pt x="760" y="2008"/>
                  <a:pt x="791" y="2005"/>
                  <a:pt x="817" y="2018"/>
                </a:cubicBezTo>
                <a:cubicBezTo>
                  <a:pt x="861" y="2039"/>
                  <a:pt x="905" y="2057"/>
                  <a:pt x="949" y="2072"/>
                </a:cubicBezTo>
                <a:cubicBezTo>
                  <a:pt x="975" y="2080"/>
                  <a:pt x="995" y="2103"/>
                  <a:pt x="998" y="2132"/>
                </a:cubicBezTo>
                <a:cubicBezTo>
                  <a:pt x="1024" y="2369"/>
                  <a:pt x="1024" y="2369"/>
                  <a:pt x="1024" y="2369"/>
                </a:cubicBezTo>
                <a:cubicBezTo>
                  <a:pt x="1029" y="2416"/>
                  <a:pt x="1068" y="2450"/>
                  <a:pt x="1114" y="2450"/>
                </a:cubicBezTo>
                <a:cubicBezTo>
                  <a:pt x="1336" y="2450"/>
                  <a:pt x="1336" y="2450"/>
                  <a:pt x="1336" y="2450"/>
                </a:cubicBezTo>
                <a:cubicBezTo>
                  <a:pt x="1383" y="2450"/>
                  <a:pt x="1422" y="2416"/>
                  <a:pt x="1427" y="2369"/>
                </a:cubicBezTo>
                <a:cubicBezTo>
                  <a:pt x="1453" y="2132"/>
                  <a:pt x="1453" y="2132"/>
                  <a:pt x="1453" y="2132"/>
                </a:cubicBezTo>
                <a:cubicBezTo>
                  <a:pt x="1455" y="2103"/>
                  <a:pt x="1476" y="2080"/>
                  <a:pt x="1502" y="2072"/>
                </a:cubicBezTo>
                <a:cubicBezTo>
                  <a:pt x="1548" y="2057"/>
                  <a:pt x="1592" y="2039"/>
                  <a:pt x="1633" y="2018"/>
                </a:cubicBezTo>
                <a:cubicBezTo>
                  <a:pt x="1659" y="2005"/>
                  <a:pt x="1688" y="2008"/>
                  <a:pt x="1711" y="2026"/>
                </a:cubicBezTo>
                <a:cubicBezTo>
                  <a:pt x="1897" y="2176"/>
                  <a:pt x="1897" y="2176"/>
                  <a:pt x="1897" y="2176"/>
                </a:cubicBezTo>
                <a:cubicBezTo>
                  <a:pt x="1933" y="2204"/>
                  <a:pt x="1985" y="2202"/>
                  <a:pt x="2016" y="2171"/>
                </a:cubicBezTo>
                <a:cubicBezTo>
                  <a:pt x="2171" y="2015"/>
                  <a:pt x="2171" y="2015"/>
                  <a:pt x="2171" y="2015"/>
                </a:cubicBezTo>
                <a:cubicBezTo>
                  <a:pt x="2205" y="1982"/>
                  <a:pt x="2207" y="1930"/>
                  <a:pt x="2176" y="1897"/>
                </a:cubicBezTo>
                <a:cubicBezTo>
                  <a:pt x="2026" y="1711"/>
                  <a:pt x="2026" y="1711"/>
                  <a:pt x="2026" y="1711"/>
                </a:cubicBezTo>
                <a:cubicBezTo>
                  <a:pt x="2008" y="1690"/>
                  <a:pt x="2006" y="1659"/>
                  <a:pt x="2018" y="1633"/>
                </a:cubicBezTo>
                <a:cubicBezTo>
                  <a:pt x="2039" y="1589"/>
                  <a:pt x="2057" y="1545"/>
                  <a:pt x="2073" y="1501"/>
                </a:cubicBezTo>
                <a:cubicBezTo>
                  <a:pt x="2080" y="1475"/>
                  <a:pt x="2104" y="1455"/>
                  <a:pt x="2132" y="1452"/>
                </a:cubicBezTo>
                <a:cubicBezTo>
                  <a:pt x="2370" y="1426"/>
                  <a:pt x="2370" y="1426"/>
                  <a:pt x="2370" y="1426"/>
                </a:cubicBezTo>
                <a:cubicBezTo>
                  <a:pt x="2416" y="1421"/>
                  <a:pt x="2450" y="1382"/>
                  <a:pt x="2450" y="1336"/>
                </a:cubicBezTo>
                <a:cubicBezTo>
                  <a:pt x="2450" y="1114"/>
                  <a:pt x="2450" y="1114"/>
                  <a:pt x="2450" y="1114"/>
                </a:cubicBezTo>
                <a:cubicBezTo>
                  <a:pt x="2453" y="1067"/>
                  <a:pt x="2419" y="1031"/>
                  <a:pt x="2372" y="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8150" lIns="16325" spcFirstLastPara="1" rIns="16325" wrap="square" tIns="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155"/>
          <p:cNvSpPr txBox="1"/>
          <p:nvPr/>
        </p:nvSpPr>
        <p:spPr>
          <a:xfrm>
            <a:off x="2559350" y="3481975"/>
            <a:ext cx="574200" cy="2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11577F"/>
                </a:solidFill>
              </a:rPr>
              <a:t>  </a:t>
            </a:r>
            <a:r>
              <a:rPr b="1" lang="en" sz="100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S  </a:t>
            </a:r>
            <a:endParaRPr sz="1000"/>
          </a:p>
        </p:txBody>
      </p:sp>
      <p:sp>
        <p:nvSpPr>
          <p:cNvPr id="2183" name="Google Shape;2183;p155"/>
          <p:cNvSpPr/>
          <p:nvPr/>
        </p:nvSpPr>
        <p:spPr>
          <a:xfrm>
            <a:off x="6394256" y="3594504"/>
            <a:ext cx="428925" cy="431586"/>
          </a:xfrm>
          <a:custGeom>
            <a:rect b="b" l="l" r="r" t="t"/>
            <a:pathLst>
              <a:path extrusionOk="0" h="2450" w="2453">
                <a:moveTo>
                  <a:pt x="2372" y="1026"/>
                </a:moveTo>
                <a:cubicBezTo>
                  <a:pt x="2135" y="1000"/>
                  <a:pt x="2135" y="1000"/>
                  <a:pt x="2135" y="1000"/>
                </a:cubicBezTo>
                <a:cubicBezTo>
                  <a:pt x="2106" y="997"/>
                  <a:pt x="2083" y="977"/>
                  <a:pt x="2075" y="951"/>
                </a:cubicBezTo>
                <a:cubicBezTo>
                  <a:pt x="2060" y="904"/>
                  <a:pt x="2042" y="860"/>
                  <a:pt x="2021" y="819"/>
                </a:cubicBezTo>
                <a:cubicBezTo>
                  <a:pt x="2008" y="793"/>
                  <a:pt x="2011" y="765"/>
                  <a:pt x="2029" y="742"/>
                </a:cubicBezTo>
                <a:cubicBezTo>
                  <a:pt x="2179" y="556"/>
                  <a:pt x="2179" y="556"/>
                  <a:pt x="2179" y="556"/>
                </a:cubicBezTo>
                <a:cubicBezTo>
                  <a:pt x="2207" y="519"/>
                  <a:pt x="2205" y="468"/>
                  <a:pt x="2174" y="437"/>
                </a:cubicBezTo>
                <a:cubicBezTo>
                  <a:pt x="2018" y="282"/>
                  <a:pt x="2018" y="282"/>
                  <a:pt x="2018" y="282"/>
                </a:cubicBezTo>
                <a:cubicBezTo>
                  <a:pt x="1985" y="248"/>
                  <a:pt x="1933" y="245"/>
                  <a:pt x="1900" y="276"/>
                </a:cubicBezTo>
                <a:cubicBezTo>
                  <a:pt x="1711" y="424"/>
                  <a:pt x="1711" y="424"/>
                  <a:pt x="1711" y="424"/>
                </a:cubicBezTo>
                <a:cubicBezTo>
                  <a:pt x="1688" y="442"/>
                  <a:pt x="1659" y="444"/>
                  <a:pt x="1633" y="432"/>
                </a:cubicBezTo>
                <a:cubicBezTo>
                  <a:pt x="1592" y="411"/>
                  <a:pt x="1546" y="390"/>
                  <a:pt x="1502" y="377"/>
                </a:cubicBezTo>
                <a:cubicBezTo>
                  <a:pt x="1473" y="370"/>
                  <a:pt x="1455" y="346"/>
                  <a:pt x="1453" y="318"/>
                </a:cubicBezTo>
                <a:cubicBezTo>
                  <a:pt x="1427" y="80"/>
                  <a:pt x="1427" y="80"/>
                  <a:pt x="1427" y="80"/>
                </a:cubicBezTo>
                <a:cubicBezTo>
                  <a:pt x="1422" y="34"/>
                  <a:pt x="1383" y="0"/>
                  <a:pt x="1336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068" y="0"/>
                  <a:pt x="1029" y="34"/>
                  <a:pt x="1024" y="80"/>
                </a:cubicBezTo>
                <a:cubicBezTo>
                  <a:pt x="998" y="318"/>
                  <a:pt x="998" y="318"/>
                  <a:pt x="998" y="318"/>
                </a:cubicBezTo>
                <a:cubicBezTo>
                  <a:pt x="995" y="346"/>
                  <a:pt x="975" y="370"/>
                  <a:pt x="949" y="377"/>
                </a:cubicBezTo>
                <a:cubicBezTo>
                  <a:pt x="902" y="393"/>
                  <a:pt x="858" y="411"/>
                  <a:pt x="817" y="432"/>
                </a:cubicBezTo>
                <a:cubicBezTo>
                  <a:pt x="791" y="444"/>
                  <a:pt x="763" y="442"/>
                  <a:pt x="739" y="424"/>
                </a:cubicBezTo>
                <a:cubicBezTo>
                  <a:pt x="553" y="274"/>
                  <a:pt x="553" y="274"/>
                  <a:pt x="553" y="274"/>
                </a:cubicBezTo>
                <a:cubicBezTo>
                  <a:pt x="517" y="245"/>
                  <a:pt x="466" y="248"/>
                  <a:pt x="435" y="279"/>
                </a:cubicBezTo>
                <a:cubicBezTo>
                  <a:pt x="279" y="434"/>
                  <a:pt x="279" y="434"/>
                  <a:pt x="279" y="434"/>
                </a:cubicBezTo>
                <a:cubicBezTo>
                  <a:pt x="246" y="468"/>
                  <a:pt x="243" y="519"/>
                  <a:pt x="274" y="553"/>
                </a:cubicBezTo>
                <a:cubicBezTo>
                  <a:pt x="424" y="739"/>
                  <a:pt x="424" y="739"/>
                  <a:pt x="424" y="739"/>
                </a:cubicBezTo>
                <a:cubicBezTo>
                  <a:pt x="442" y="760"/>
                  <a:pt x="445" y="791"/>
                  <a:pt x="432" y="817"/>
                </a:cubicBezTo>
                <a:cubicBezTo>
                  <a:pt x="411" y="860"/>
                  <a:pt x="393" y="904"/>
                  <a:pt x="378" y="948"/>
                </a:cubicBezTo>
                <a:cubicBezTo>
                  <a:pt x="370" y="974"/>
                  <a:pt x="347" y="995"/>
                  <a:pt x="318" y="997"/>
                </a:cubicBezTo>
                <a:cubicBezTo>
                  <a:pt x="81" y="1023"/>
                  <a:pt x="81" y="1023"/>
                  <a:pt x="81" y="1023"/>
                </a:cubicBezTo>
                <a:cubicBezTo>
                  <a:pt x="34" y="1028"/>
                  <a:pt x="0" y="1067"/>
                  <a:pt x="0" y="1114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0" y="1382"/>
                  <a:pt x="34" y="1421"/>
                  <a:pt x="81" y="1426"/>
                </a:cubicBezTo>
                <a:cubicBezTo>
                  <a:pt x="318" y="1452"/>
                  <a:pt x="318" y="1452"/>
                  <a:pt x="318" y="1452"/>
                </a:cubicBezTo>
                <a:cubicBezTo>
                  <a:pt x="347" y="1455"/>
                  <a:pt x="370" y="1475"/>
                  <a:pt x="378" y="1501"/>
                </a:cubicBezTo>
                <a:cubicBezTo>
                  <a:pt x="393" y="1548"/>
                  <a:pt x="411" y="1592"/>
                  <a:pt x="432" y="1633"/>
                </a:cubicBezTo>
                <a:cubicBezTo>
                  <a:pt x="445" y="1659"/>
                  <a:pt x="442" y="1687"/>
                  <a:pt x="424" y="1711"/>
                </a:cubicBezTo>
                <a:cubicBezTo>
                  <a:pt x="274" y="1897"/>
                  <a:pt x="274" y="1897"/>
                  <a:pt x="274" y="1897"/>
                </a:cubicBezTo>
                <a:cubicBezTo>
                  <a:pt x="246" y="1933"/>
                  <a:pt x="248" y="1984"/>
                  <a:pt x="279" y="2015"/>
                </a:cubicBezTo>
                <a:cubicBezTo>
                  <a:pt x="435" y="2171"/>
                  <a:pt x="435" y="2171"/>
                  <a:pt x="435" y="2171"/>
                </a:cubicBezTo>
                <a:cubicBezTo>
                  <a:pt x="468" y="2204"/>
                  <a:pt x="520" y="2207"/>
                  <a:pt x="553" y="2176"/>
                </a:cubicBezTo>
                <a:cubicBezTo>
                  <a:pt x="739" y="2026"/>
                  <a:pt x="739" y="2026"/>
                  <a:pt x="739" y="2026"/>
                </a:cubicBezTo>
                <a:cubicBezTo>
                  <a:pt x="760" y="2008"/>
                  <a:pt x="791" y="2005"/>
                  <a:pt x="817" y="2018"/>
                </a:cubicBezTo>
                <a:cubicBezTo>
                  <a:pt x="861" y="2039"/>
                  <a:pt x="905" y="2057"/>
                  <a:pt x="949" y="2072"/>
                </a:cubicBezTo>
                <a:cubicBezTo>
                  <a:pt x="975" y="2080"/>
                  <a:pt x="995" y="2103"/>
                  <a:pt x="998" y="2132"/>
                </a:cubicBezTo>
                <a:cubicBezTo>
                  <a:pt x="1024" y="2369"/>
                  <a:pt x="1024" y="2369"/>
                  <a:pt x="1024" y="2369"/>
                </a:cubicBezTo>
                <a:cubicBezTo>
                  <a:pt x="1029" y="2416"/>
                  <a:pt x="1068" y="2450"/>
                  <a:pt x="1114" y="2450"/>
                </a:cubicBezTo>
                <a:cubicBezTo>
                  <a:pt x="1336" y="2450"/>
                  <a:pt x="1336" y="2450"/>
                  <a:pt x="1336" y="2450"/>
                </a:cubicBezTo>
                <a:cubicBezTo>
                  <a:pt x="1383" y="2450"/>
                  <a:pt x="1422" y="2416"/>
                  <a:pt x="1427" y="2369"/>
                </a:cubicBezTo>
                <a:cubicBezTo>
                  <a:pt x="1453" y="2132"/>
                  <a:pt x="1453" y="2132"/>
                  <a:pt x="1453" y="2132"/>
                </a:cubicBezTo>
                <a:cubicBezTo>
                  <a:pt x="1455" y="2103"/>
                  <a:pt x="1476" y="2080"/>
                  <a:pt x="1502" y="2072"/>
                </a:cubicBezTo>
                <a:cubicBezTo>
                  <a:pt x="1548" y="2057"/>
                  <a:pt x="1592" y="2039"/>
                  <a:pt x="1633" y="2018"/>
                </a:cubicBezTo>
                <a:cubicBezTo>
                  <a:pt x="1659" y="2005"/>
                  <a:pt x="1688" y="2008"/>
                  <a:pt x="1711" y="2026"/>
                </a:cubicBezTo>
                <a:cubicBezTo>
                  <a:pt x="1897" y="2176"/>
                  <a:pt x="1897" y="2176"/>
                  <a:pt x="1897" y="2176"/>
                </a:cubicBezTo>
                <a:cubicBezTo>
                  <a:pt x="1933" y="2204"/>
                  <a:pt x="1985" y="2202"/>
                  <a:pt x="2016" y="2171"/>
                </a:cubicBezTo>
                <a:cubicBezTo>
                  <a:pt x="2171" y="2015"/>
                  <a:pt x="2171" y="2015"/>
                  <a:pt x="2171" y="2015"/>
                </a:cubicBezTo>
                <a:cubicBezTo>
                  <a:pt x="2205" y="1982"/>
                  <a:pt x="2207" y="1930"/>
                  <a:pt x="2176" y="1897"/>
                </a:cubicBezTo>
                <a:cubicBezTo>
                  <a:pt x="2026" y="1711"/>
                  <a:pt x="2026" y="1711"/>
                  <a:pt x="2026" y="1711"/>
                </a:cubicBezTo>
                <a:cubicBezTo>
                  <a:pt x="2008" y="1690"/>
                  <a:pt x="2006" y="1659"/>
                  <a:pt x="2018" y="1633"/>
                </a:cubicBezTo>
                <a:cubicBezTo>
                  <a:pt x="2039" y="1589"/>
                  <a:pt x="2057" y="1545"/>
                  <a:pt x="2073" y="1501"/>
                </a:cubicBezTo>
                <a:cubicBezTo>
                  <a:pt x="2080" y="1475"/>
                  <a:pt x="2104" y="1455"/>
                  <a:pt x="2132" y="1452"/>
                </a:cubicBezTo>
                <a:cubicBezTo>
                  <a:pt x="2370" y="1426"/>
                  <a:pt x="2370" y="1426"/>
                  <a:pt x="2370" y="1426"/>
                </a:cubicBezTo>
                <a:cubicBezTo>
                  <a:pt x="2416" y="1421"/>
                  <a:pt x="2450" y="1382"/>
                  <a:pt x="2450" y="1336"/>
                </a:cubicBezTo>
                <a:cubicBezTo>
                  <a:pt x="2450" y="1114"/>
                  <a:pt x="2450" y="1114"/>
                  <a:pt x="2450" y="1114"/>
                </a:cubicBezTo>
                <a:cubicBezTo>
                  <a:pt x="2453" y="1067"/>
                  <a:pt x="2419" y="1031"/>
                  <a:pt x="2372" y="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8150" lIns="16325" spcFirstLastPara="1" rIns="16325" wrap="square" tIns="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155"/>
          <p:cNvSpPr txBox="1"/>
          <p:nvPr/>
        </p:nvSpPr>
        <p:spPr>
          <a:xfrm>
            <a:off x="6394250" y="3610200"/>
            <a:ext cx="7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1577F"/>
                </a:solidFill>
              </a:rPr>
              <a:t> </a:t>
            </a:r>
            <a:r>
              <a:rPr b="1" lang="en" sz="2000">
                <a:solidFill>
                  <a:srgbClr val="11577F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2185" name="Google Shape;2185;p155"/>
          <p:cNvSpPr/>
          <p:nvPr/>
        </p:nvSpPr>
        <p:spPr>
          <a:xfrm>
            <a:off x="6266208" y="1296476"/>
            <a:ext cx="357739" cy="359954"/>
          </a:xfrm>
          <a:custGeom>
            <a:rect b="b" l="l" r="r" t="t"/>
            <a:pathLst>
              <a:path extrusionOk="0" h="2450" w="2453">
                <a:moveTo>
                  <a:pt x="2372" y="1026"/>
                </a:moveTo>
                <a:cubicBezTo>
                  <a:pt x="2135" y="1000"/>
                  <a:pt x="2135" y="1000"/>
                  <a:pt x="2135" y="1000"/>
                </a:cubicBezTo>
                <a:cubicBezTo>
                  <a:pt x="2106" y="997"/>
                  <a:pt x="2083" y="977"/>
                  <a:pt x="2075" y="951"/>
                </a:cubicBezTo>
                <a:cubicBezTo>
                  <a:pt x="2060" y="904"/>
                  <a:pt x="2042" y="860"/>
                  <a:pt x="2021" y="819"/>
                </a:cubicBezTo>
                <a:cubicBezTo>
                  <a:pt x="2008" y="793"/>
                  <a:pt x="2011" y="765"/>
                  <a:pt x="2029" y="742"/>
                </a:cubicBezTo>
                <a:cubicBezTo>
                  <a:pt x="2179" y="556"/>
                  <a:pt x="2179" y="556"/>
                  <a:pt x="2179" y="556"/>
                </a:cubicBezTo>
                <a:cubicBezTo>
                  <a:pt x="2207" y="519"/>
                  <a:pt x="2205" y="468"/>
                  <a:pt x="2174" y="437"/>
                </a:cubicBezTo>
                <a:cubicBezTo>
                  <a:pt x="2018" y="282"/>
                  <a:pt x="2018" y="282"/>
                  <a:pt x="2018" y="282"/>
                </a:cubicBezTo>
                <a:cubicBezTo>
                  <a:pt x="1985" y="248"/>
                  <a:pt x="1933" y="245"/>
                  <a:pt x="1900" y="276"/>
                </a:cubicBezTo>
                <a:cubicBezTo>
                  <a:pt x="1711" y="424"/>
                  <a:pt x="1711" y="424"/>
                  <a:pt x="1711" y="424"/>
                </a:cubicBezTo>
                <a:cubicBezTo>
                  <a:pt x="1688" y="442"/>
                  <a:pt x="1659" y="444"/>
                  <a:pt x="1633" y="432"/>
                </a:cubicBezTo>
                <a:cubicBezTo>
                  <a:pt x="1592" y="411"/>
                  <a:pt x="1546" y="390"/>
                  <a:pt x="1502" y="377"/>
                </a:cubicBezTo>
                <a:cubicBezTo>
                  <a:pt x="1473" y="370"/>
                  <a:pt x="1455" y="346"/>
                  <a:pt x="1453" y="318"/>
                </a:cubicBezTo>
                <a:cubicBezTo>
                  <a:pt x="1427" y="80"/>
                  <a:pt x="1427" y="80"/>
                  <a:pt x="1427" y="80"/>
                </a:cubicBezTo>
                <a:cubicBezTo>
                  <a:pt x="1422" y="34"/>
                  <a:pt x="1383" y="0"/>
                  <a:pt x="1336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068" y="0"/>
                  <a:pt x="1029" y="34"/>
                  <a:pt x="1024" y="80"/>
                </a:cubicBezTo>
                <a:cubicBezTo>
                  <a:pt x="998" y="318"/>
                  <a:pt x="998" y="318"/>
                  <a:pt x="998" y="318"/>
                </a:cubicBezTo>
                <a:cubicBezTo>
                  <a:pt x="995" y="346"/>
                  <a:pt x="975" y="370"/>
                  <a:pt x="949" y="377"/>
                </a:cubicBezTo>
                <a:cubicBezTo>
                  <a:pt x="902" y="393"/>
                  <a:pt x="858" y="411"/>
                  <a:pt x="817" y="432"/>
                </a:cubicBezTo>
                <a:cubicBezTo>
                  <a:pt x="791" y="444"/>
                  <a:pt x="763" y="442"/>
                  <a:pt x="739" y="424"/>
                </a:cubicBezTo>
                <a:cubicBezTo>
                  <a:pt x="553" y="274"/>
                  <a:pt x="553" y="274"/>
                  <a:pt x="553" y="274"/>
                </a:cubicBezTo>
                <a:cubicBezTo>
                  <a:pt x="517" y="245"/>
                  <a:pt x="466" y="248"/>
                  <a:pt x="435" y="279"/>
                </a:cubicBezTo>
                <a:cubicBezTo>
                  <a:pt x="279" y="434"/>
                  <a:pt x="279" y="434"/>
                  <a:pt x="279" y="434"/>
                </a:cubicBezTo>
                <a:cubicBezTo>
                  <a:pt x="246" y="468"/>
                  <a:pt x="243" y="519"/>
                  <a:pt x="274" y="553"/>
                </a:cubicBezTo>
                <a:cubicBezTo>
                  <a:pt x="424" y="739"/>
                  <a:pt x="424" y="739"/>
                  <a:pt x="424" y="739"/>
                </a:cubicBezTo>
                <a:cubicBezTo>
                  <a:pt x="442" y="760"/>
                  <a:pt x="445" y="791"/>
                  <a:pt x="432" y="817"/>
                </a:cubicBezTo>
                <a:cubicBezTo>
                  <a:pt x="411" y="860"/>
                  <a:pt x="393" y="904"/>
                  <a:pt x="378" y="948"/>
                </a:cubicBezTo>
                <a:cubicBezTo>
                  <a:pt x="370" y="974"/>
                  <a:pt x="347" y="995"/>
                  <a:pt x="318" y="997"/>
                </a:cubicBezTo>
                <a:cubicBezTo>
                  <a:pt x="81" y="1023"/>
                  <a:pt x="81" y="1023"/>
                  <a:pt x="81" y="1023"/>
                </a:cubicBezTo>
                <a:cubicBezTo>
                  <a:pt x="34" y="1028"/>
                  <a:pt x="0" y="1067"/>
                  <a:pt x="0" y="1114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0" y="1382"/>
                  <a:pt x="34" y="1421"/>
                  <a:pt x="81" y="1426"/>
                </a:cubicBezTo>
                <a:cubicBezTo>
                  <a:pt x="318" y="1452"/>
                  <a:pt x="318" y="1452"/>
                  <a:pt x="318" y="1452"/>
                </a:cubicBezTo>
                <a:cubicBezTo>
                  <a:pt x="347" y="1455"/>
                  <a:pt x="370" y="1475"/>
                  <a:pt x="378" y="1501"/>
                </a:cubicBezTo>
                <a:cubicBezTo>
                  <a:pt x="393" y="1548"/>
                  <a:pt x="411" y="1592"/>
                  <a:pt x="432" y="1633"/>
                </a:cubicBezTo>
                <a:cubicBezTo>
                  <a:pt x="445" y="1659"/>
                  <a:pt x="442" y="1687"/>
                  <a:pt x="424" y="1711"/>
                </a:cubicBezTo>
                <a:cubicBezTo>
                  <a:pt x="274" y="1897"/>
                  <a:pt x="274" y="1897"/>
                  <a:pt x="274" y="1897"/>
                </a:cubicBezTo>
                <a:cubicBezTo>
                  <a:pt x="246" y="1933"/>
                  <a:pt x="248" y="1984"/>
                  <a:pt x="279" y="2015"/>
                </a:cubicBezTo>
                <a:cubicBezTo>
                  <a:pt x="435" y="2171"/>
                  <a:pt x="435" y="2171"/>
                  <a:pt x="435" y="2171"/>
                </a:cubicBezTo>
                <a:cubicBezTo>
                  <a:pt x="468" y="2204"/>
                  <a:pt x="520" y="2207"/>
                  <a:pt x="553" y="2176"/>
                </a:cubicBezTo>
                <a:cubicBezTo>
                  <a:pt x="739" y="2026"/>
                  <a:pt x="739" y="2026"/>
                  <a:pt x="739" y="2026"/>
                </a:cubicBezTo>
                <a:cubicBezTo>
                  <a:pt x="760" y="2008"/>
                  <a:pt x="791" y="2005"/>
                  <a:pt x="817" y="2018"/>
                </a:cubicBezTo>
                <a:cubicBezTo>
                  <a:pt x="861" y="2039"/>
                  <a:pt x="905" y="2057"/>
                  <a:pt x="949" y="2072"/>
                </a:cubicBezTo>
                <a:cubicBezTo>
                  <a:pt x="975" y="2080"/>
                  <a:pt x="995" y="2103"/>
                  <a:pt x="998" y="2132"/>
                </a:cubicBezTo>
                <a:cubicBezTo>
                  <a:pt x="1024" y="2369"/>
                  <a:pt x="1024" y="2369"/>
                  <a:pt x="1024" y="2369"/>
                </a:cubicBezTo>
                <a:cubicBezTo>
                  <a:pt x="1029" y="2416"/>
                  <a:pt x="1068" y="2450"/>
                  <a:pt x="1114" y="2450"/>
                </a:cubicBezTo>
                <a:cubicBezTo>
                  <a:pt x="1336" y="2450"/>
                  <a:pt x="1336" y="2450"/>
                  <a:pt x="1336" y="2450"/>
                </a:cubicBezTo>
                <a:cubicBezTo>
                  <a:pt x="1383" y="2450"/>
                  <a:pt x="1422" y="2416"/>
                  <a:pt x="1427" y="2369"/>
                </a:cubicBezTo>
                <a:cubicBezTo>
                  <a:pt x="1453" y="2132"/>
                  <a:pt x="1453" y="2132"/>
                  <a:pt x="1453" y="2132"/>
                </a:cubicBezTo>
                <a:cubicBezTo>
                  <a:pt x="1455" y="2103"/>
                  <a:pt x="1476" y="2080"/>
                  <a:pt x="1502" y="2072"/>
                </a:cubicBezTo>
                <a:cubicBezTo>
                  <a:pt x="1548" y="2057"/>
                  <a:pt x="1592" y="2039"/>
                  <a:pt x="1633" y="2018"/>
                </a:cubicBezTo>
                <a:cubicBezTo>
                  <a:pt x="1659" y="2005"/>
                  <a:pt x="1688" y="2008"/>
                  <a:pt x="1711" y="2026"/>
                </a:cubicBezTo>
                <a:cubicBezTo>
                  <a:pt x="1897" y="2176"/>
                  <a:pt x="1897" y="2176"/>
                  <a:pt x="1897" y="2176"/>
                </a:cubicBezTo>
                <a:cubicBezTo>
                  <a:pt x="1933" y="2204"/>
                  <a:pt x="1985" y="2202"/>
                  <a:pt x="2016" y="2171"/>
                </a:cubicBezTo>
                <a:cubicBezTo>
                  <a:pt x="2171" y="2015"/>
                  <a:pt x="2171" y="2015"/>
                  <a:pt x="2171" y="2015"/>
                </a:cubicBezTo>
                <a:cubicBezTo>
                  <a:pt x="2205" y="1982"/>
                  <a:pt x="2207" y="1930"/>
                  <a:pt x="2176" y="1897"/>
                </a:cubicBezTo>
                <a:cubicBezTo>
                  <a:pt x="2026" y="1711"/>
                  <a:pt x="2026" y="1711"/>
                  <a:pt x="2026" y="1711"/>
                </a:cubicBezTo>
                <a:cubicBezTo>
                  <a:pt x="2008" y="1690"/>
                  <a:pt x="2006" y="1659"/>
                  <a:pt x="2018" y="1633"/>
                </a:cubicBezTo>
                <a:cubicBezTo>
                  <a:pt x="2039" y="1589"/>
                  <a:pt x="2057" y="1545"/>
                  <a:pt x="2073" y="1501"/>
                </a:cubicBezTo>
                <a:cubicBezTo>
                  <a:pt x="2080" y="1475"/>
                  <a:pt x="2104" y="1455"/>
                  <a:pt x="2132" y="1452"/>
                </a:cubicBezTo>
                <a:cubicBezTo>
                  <a:pt x="2370" y="1426"/>
                  <a:pt x="2370" y="1426"/>
                  <a:pt x="2370" y="1426"/>
                </a:cubicBezTo>
                <a:cubicBezTo>
                  <a:pt x="2416" y="1421"/>
                  <a:pt x="2450" y="1382"/>
                  <a:pt x="2450" y="1336"/>
                </a:cubicBezTo>
                <a:cubicBezTo>
                  <a:pt x="2450" y="1114"/>
                  <a:pt x="2450" y="1114"/>
                  <a:pt x="2450" y="1114"/>
                </a:cubicBezTo>
                <a:cubicBezTo>
                  <a:pt x="2453" y="1067"/>
                  <a:pt x="2419" y="1031"/>
                  <a:pt x="2372" y="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8150" lIns="16325" spcFirstLastPara="1" rIns="16325" wrap="square" tIns="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155"/>
          <p:cNvSpPr txBox="1"/>
          <p:nvPr/>
        </p:nvSpPr>
        <p:spPr>
          <a:xfrm>
            <a:off x="6212700" y="1300325"/>
            <a:ext cx="610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05780"/>
                </a:solidFill>
              </a:rPr>
              <a:t> </a:t>
            </a:r>
            <a:r>
              <a:rPr b="1" lang="en" sz="1600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grpSp>
        <p:nvGrpSpPr>
          <p:cNvPr id="2187" name="Google Shape;2187;p155"/>
          <p:cNvGrpSpPr/>
          <p:nvPr/>
        </p:nvGrpSpPr>
        <p:grpSpPr>
          <a:xfrm>
            <a:off x="680424" y="579068"/>
            <a:ext cx="3591111" cy="1898622"/>
            <a:chOff x="11250946" y="-8079365"/>
            <a:chExt cx="14312918" cy="7865045"/>
          </a:xfrm>
        </p:grpSpPr>
        <p:sp>
          <p:nvSpPr>
            <p:cNvPr id="2188" name="Google Shape;2188;p155"/>
            <p:cNvSpPr/>
            <p:nvPr/>
          </p:nvSpPr>
          <p:spPr>
            <a:xfrm flipH="1" rot="-8939953">
              <a:off x="19464854" y="-2523777"/>
              <a:ext cx="6368121" cy="721015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29B5E8">
                    <a:alpha val="86666"/>
                  </a:srgbClr>
                </a:gs>
                <a:gs pos="33000">
                  <a:srgbClr val="29B5E8">
                    <a:alpha val="86666"/>
                  </a:srgbClr>
                </a:gs>
                <a:gs pos="100000">
                  <a:srgbClr val="29B5E8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155"/>
            <p:cNvSpPr/>
            <p:nvPr/>
          </p:nvSpPr>
          <p:spPr>
            <a:xfrm>
              <a:off x="17068771" y="-5043529"/>
              <a:ext cx="2254800" cy="130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Data Load</a:t>
              </a:r>
              <a:endParaRPr sz="900"/>
            </a:p>
          </p:txBody>
        </p:sp>
        <p:sp>
          <p:nvSpPr>
            <p:cNvPr id="2190" name="Google Shape;2190;p155"/>
            <p:cNvSpPr/>
            <p:nvPr/>
          </p:nvSpPr>
          <p:spPr>
            <a:xfrm flipH="1" rot="10800000">
              <a:off x="15830592" y="-4671956"/>
              <a:ext cx="1578900" cy="6654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29B5E8">
                    <a:alpha val="86666"/>
                  </a:srgbClr>
                </a:gs>
                <a:gs pos="33000">
                  <a:srgbClr val="29B5E8">
                    <a:alpha val="86666"/>
                  </a:srgbClr>
                </a:gs>
                <a:gs pos="100000">
                  <a:srgbClr val="29B5E8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1" name="Google Shape;2191;p155"/>
            <p:cNvGrpSpPr/>
            <p:nvPr/>
          </p:nvGrpSpPr>
          <p:grpSpPr>
            <a:xfrm>
              <a:off x="13920992" y="-5279258"/>
              <a:ext cx="1773801" cy="1583902"/>
              <a:chOff x="31543880" y="4880617"/>
              <a:chExt cx="1773801" cy="1583902"/>
            </a:xfrm>
          </p:grpSpPr>
          <p:grpSp>
            <p:nvGrpSpPr>
              <p:cNvPr id="2192" name="Google Shape;2192;p155"/>
              <p:cNvGrpSpPr/>
              <p:nvPr/>
            </p:nvGrpSpPr>
            <p:grpSpPr>
              <a:xfrm>
                <a:off x="32485942" y="5739325"/>
                <a:ext cx="831739" cy="725194"/>
                <a:chOff x="38063488" y="5784849"/>
                <a:chExt cx="3841751" cy="3349625"/>
              </a:xfrm>
            </p:grpSpPr>
            <p:sp>
              <p:nvSpPr>
                <p:cNvPr id="2193" name="Google Shape;2193;p155"/>
                <p:cNvSpPr/>
                <p:nvPr/>
              </p:nvSpPr>
              <p:spPr>
                <a:xfrm>
                  <a:off x="38063488" y="5784849"/>
                  <a:ext cx="3841751" cy="687387"/>
                </a:xfrm>
                <a:custGeom>
                  <a:rect b="b" l="l" r="r" t="t"/>
                  <a:pathLst>
                    <a:path extrusionOk="0" h="364" w="2048">
                      <a:moveTo>
                        <a:pt x="1889" y="0"/>
                      </a:move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71" y="0"/>
                        <a:pt x="0" y="72"/>
                        <a:pt x="0" y="160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353"/>
                        <a:pt x="10" y="364"/>
                        <a:pt x="23" y="364"/>
                      </a:cubicBezTo>
                      <a:cubicBezTo>
                        <a:pt x="2025" y="364"/>
                        <a:pt x="2025" y="364"/>
                        <a:pt x="2025" y="364"/>
                      </a:cubicBezTo>
                      <a:cubicBezTo>
                        <a:pt x="2038" y="364"/>
                        <a:pt x="2048" y="353"/>
                        <a:pt x="2048" y="341"/>
                      </a:cubicBezTo>
                      <a:cubicBezTo>
                        <a:pt x="2048" y="160"/>
                        <a:pt x="2048" y="160"/>
                        <a:pt x="2048" y="160"/>
                      </a:cubicBezTo>
                      <a:cubicBezTo>
                        <a:pt x="2048" y="72"/>
                        <a:pt x="1977" y="0"/>
                        <a:pt x="1889" y="0"/>
                      </a:cubicBezTo>
                      <a:close/>
                      <a:moveTo>
                        <a:pt x="294" y="233"/>
                      </a:moveTo>
                      <a:cubicBezTo>
                        <a:pt x="260" y="237"/>
                        <a:pt x="232" y="209"/>
                        <a:pt x="236" y="175"/>
                      </a:cubicBezTo>
                      <a:cubicBezTo>
                        <a:pt x="239" y="152"/>
                        <a:pt x="258" y="134"/>
                        <a:pt x="281" y="131"/>
                      </a:cubicBezTo>
                      <a:cubicBezTo>
                        <a:pt x="314" y="127"/>
                        <a:pt x="342" y="155"/>
                        <a:pt x="338" y="189"/>
                      </a:cubicBezTo>
                      <a:cubicBezTo>
                        <a:pt x="335" y="212"/>
                        <a:pt x="317" y="230"/>
                        <a:pt x="294" y="233"/>
                      </a:cubicBezTo>
                      <a:close/>
                      <a:moveTo>
                        <a:pt x="458" y="233"/>
                      </a:moveTo>
                      <a:cubicBezTo>
                        <a:pt x="425" y="237"/>
                        <a:pt x="397" y="209"/>
                        <a:pt x="401" y="175"/>
                      </a:cubicBezTo>
                      <a:cubicBezTo>
                        <a:pt x="404" y="152"/>
                        <a:pt x="422" y="134"/>
                        <a:pt x="445" y="131"/>
                      </a:cubicBezTo>
                      <a:cubicBezTo>
                        <a:pt x="479" y="127"/>
                        <a:pt x="507" y="155"/>
                        <a:pt x="503" y="189"/>
                      </a:cubicBezTo>
                      <a:cubicBezTo>
                        <a:pt x="500" y="212"/>
                        <a:pt x="481" y="230"/>
                        <a:pt x="458" y="233"/>
                      </a:cubicBezTo>
                      <a:close/>
                      <a:moveTo>
                        <a:pt x="623" y="233"/>
                      </a:moveTo>
                      <a:cubicBezTo>
                        <a:pt x="590" y="237"/>
                        <a:pt x="561" y="209"/>
                        <a:pt x="566" y="175"/>
                      </a:cubicBezTo>
                      <a:cubicBezTo>
                        <a:pt x="568" y="152"/>
                        <a:pt x="587" y="134"/>
                        <a:pt x="610" y="131"/>
                      </a:cubicBezTo>
                      <a:cubicBezTo>
                        <a:pt x="643" y="127"/>
                        <a:pt x="672" y="155"/>
                        <a:pt x="667" y="189"/>
                      </a:cubicBezTo>
                      <a:cubicBezTo>
                        <a:pt x="664" y="212"/>
                        <a:pt x="646" y="230"/>
                        <a:pt x="623" y="23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4" name="Google Shape;2194;p155"/>
                <p:cNvSpPr/>
                <p:nvPr/>
              </p:nvSpPr>
              <p:spPr>
                <a:xfrm>
                  <a:off x="38063488" y="6645274"/>
                  <a:ext cx="3841751" cy="2489199"/>
                </a:xfrm>
                <a:custGeom>
                  <a:rect b="b" l="l" r="r" t="t"/>
                  <a:pathLst>
                    <a:path extrusionOk="0" h="1317" w="2048">
                      <a:moveTo>
                        <a:pt x="2025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157"/>
                        <a:pt x="0" y="1157"/>
                        <a:pt x="0" y="1157"/>
                      </a:cubicBezTo>
                      <a:cubicBezTo>
                        <a:pt x="0" y="1245"/>
                        <a:pt x="71" y="1317"/>
                        <a:pt x="159" y="1317"/>
                      </a:cubicBezTo>
                      <a:cubicBezTo>
                        <a:pt x="1889" y="1317"/>
                        <a:pt x="1889" y="1317"/>
                        <a:pt x="1889" y="1317"/>
                      </a:cubicBezTo>
                      <a:cubicBezTo>
                        <a:pt x="1977" y="1317"/>
                        <a:pt x="2048" y="1245"/>
                        <a:pt x="2048" y="1157"/>
                      </a:cubicBezTo>
                      <a:cubicBezTo>
                        <a:pt x="2048" y="22"/>
                        <a:pt x="2048" y="22"/>
                        <a:pt x="2048" y="22"/>
                      </a:cubicBezTo>
                      <a:cubicBezTo>
                        <a:pt x="2048" y="10"/>
                        <a:pt x="2038" y="0"/>
                        <a:pt x="2025" y="0"/>
                      </a:cubicBezTo>
                      <a:close/>
                      <a:moveTo>
                        <a:pt x="647" y="884"/>
                      </a:moveTo>
                      <a:cubicBezTo>
                        <a:pt x="663" y="900"/>
                        <a:pt x="666" y="926"/>
                        <a:pt x="652" y="944"/>
                      </a:cubicBezTo>
                      <a:cubicBezTo>
                        <a:pt x="643" y="957"/>
                        <a:pt x="629" y="963"/>
                        <a:pt x="616" y="963"/>
                      </a:cubicBezTo>
                      <a:cubicBezTo>
                        <a:pt x="604" y="963"/>
                        <a:pt x="593" y="958"/>
                        <a:pt x="584" y="949"/>
                      </a:cubicBezTo>
                      <a:cubicBezTo>
                        <a:pt x="322" y="688"/>
                        <a:pt x="322" y="688"/>
                        <a:pt x="322" y="688"/>
                      </a:cubicBezTo>
                      <a:cubicBezTo>
                        <a:pt x="304" y="670"/>
                        <a:pt x="304" y="641"/>
                        <a:pt x="322" y="623"/>
                      </a:cubicBezTo>
                      <a:cubicBezTo>
                        <a:pt x="583" y="362"/>
                        <a:pt x="583" y="362"/>
                        <a:pt x="583" y="362"/>
                      </a:cubicBezTo>
                      <a:cubicBezTo>
                        <a:pt x="599" y="347"/>
                        <a:pt x="624" y="343"/>
                        <a:pt x="642" y="357"/>
                      </a:cubicBezTo>
                      <a:cubicBezTo>
                        <a:pt x="666" y="374"/>
                        <a:pt x="668" y="406"/>
                        <a:pt x="648" y="426"/>
                      </a:cubicBezTo>
                      <a:cubicBezTo>
                        <a:pt x="418" y="656"/>
                        <a:pt x="418" y="656"/>
                        <a:pt x="418" y="656"/>
                      </a:cubicBezTo>
                      <a:lnTo>
                        <a:pt x="647" y="884"/>
                      </a:lnTo>
                      <a:close/>
                      <a:moveTo>
                        <a:pt x="1274" y="342"/>
                      </a:moveTo>
                      <a:cubicBezTo>
                        <a:pt x="883" y="1019"/>
                        <a:pt x="883" y="1019"/>
                        <a:pt x="883" y="1019"/>
                      </a:cubicBezTo>
                      <a:cubicBezTo>
                        <a:pt x="875" y="1034"/>
                        <a:pt x="860" y="1042"/>
                        <a:pt x="844" y="1042"/>
                      </a:cubicBezTo>
                      <a:cubicBezTo>
                        <a:pt x="836" y="1042"/>
                        <a:pt x="828" y="1040"/>
                        <a:pt x="821" y="1036"/>
                      </a:cubicBezTo>
                      <a:cubicBezTo>
                        <a:pt x="800" y="1023"/>
                        <a:pt x="792" y="995"/>
                        <a:pt x="805" y="974"/>
                      </a:cubicBezTo>
                      <a:cubicBezTo>
                        <a:pt x="1195" y="297"/>
                        <a:pt x="1195" y="297"/>
                        <a:pt x="1195" y="297"/>
                      </a:cubicBezTo>
                      <a:cubicBezTo>
                        <a:pt x="1208" y="275"/>
                        <a:pt x="1236" y="268"/>
                        <a:pt x="1258" y="280"/>
                      </a:cubicBezTo>
                      <a:cubicBezTo>
                        <a:pt x="1279" y="293"/>
                        <a:pt x="1287" y="321"/>
                        <a:pt x="1274" y="342"/>
                      </a:cubicBezTo>
                      <a:close/>
                      <a:moveTo>
                        <a:pt x="1726" y="688"/>
                      </a:moveTo>
                      <a:cubicBezTo>
                        <a:pt x="1464" y="949"/>
                        <a:pt x="1464" y="949"/>
                        <a:pt x="1464" y="949"/>
                      </a:cubicBezTo>
                      <a:cubicBezTo>
                        <a:pt x="1455" y="958"/>
                        <a:pt x="1444" y="963"/>
                        <a:pt x="1432" y="963"/>
                      </a:cubicBezTo>
                      <a:cubicBezTo>
                        <a:pt x="1419" y="963"/>
                        <a:pt x="1405" y="957"/>
                        <a:pt x="1396" y="944"/>
                      </a:cubicBezTo>
                      <a:cubicBezTo>
                        <a:pt x="1382" y="926"/>
                        <a:pt x="1385" y="900"/>
                        <a:pt x="1401" y="884"/>
                      </a:cubicBezTo>
                      <a:cubicBezTo>
                        <a:pt x="1630" y="656"/>
                        <a:pt x="1630" y="656"/>
                        <a:pt x="1630" y="656"/>
                      </a:cubicBezTo>
                      <a:cubicBezTo>
                        <a:pt x="1401" y="427"/>
                        <a:pt x="1401" y="427"/>
                        <a:pt x="1401" y="427"/>
                      </a:cubicBezTo>
                      <a:cubicBezTo>
                        <a:pt x="1384" y="410"/>
                        <a:pt x="1382" y="383"/>
                        <a:pt x="1397" y="365"/>
                      </a:cubicBezTo>
                      <a:cubicBezTo>
                        <a:pt x="1415" y="344"/>
                        <a:pt x="1446" y="343"/>
                        <a:pt x="1464" y="362"/>
                      </a:cubicBezTo>
                      <a:cubicBezTo>
                        <a:pt x="1726" y="623"/>
                        <a:pt x="1726" y="623"/>
                        <a:pt x="1726" y="623"/>
                      </a:cubicBezTo>
                      <a:cubicBezTo>
                        <a:pt x="1739" y="636"/>
                        <a:pt x="1744" y="657"/>
                        <a:pt x="1735" y="675"/>
                      </a:cubicBezTo>
                      <a:cubicBezTo>
                        <a:pt x="1733" y="680"/>
                        <a:pt x="1729" y="684"/>
                        <a:pt x="1726" y="6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5" name="Google Shape;2195;p155"/>
              <p:cNvGrpSpPr/>
              <p:nvPr/>
            </p:nvGrpSpPr>
            <p:grpSpPr>
              <a:xfrm>
                <a:off x="32472671" y="4880617"/>
                <a:ext cx="831739" cy="725194"/>
                <a:chOff x="43114913" y="5686424"/>
                <a:chExt cx="3841751" cy="3349624"/>
              </a:xfrm>
            </p:grpSpPr>
            <p:sp>
              <p:nvSpPr>
                <p:cNvPr id="2196" name="Google Shape;2196;p155"/>
                <p:cNvSpPr/>
                <p:nvPr/>
              </p:nvSpPr>
              <p:spPr>
                <a:xfrm>
                  <a:off x="43114913" y="5686424"/>
                  <a:ext cx="3841751" cy="687387"/>
                </a:xfrm>
                <a:custGeom>
                  <a:rect b="b" l="l" r="r" t="t"/>
                  <a:pathLst>
                    <a:path extrusionOk="0" h="364" w="2048">
                      <a:moveTo>
                        <a:pt x="1889" y="0"/>
                      </a:move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71" y="0"/>
                        <a:pt x="0" y="72"/>
                        <a:pt x="0" y="160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353"/>
                        <a:pt x="10" y="364"/>
                        <a:pt x="23" y="364"/>
                      </a:cubicBezTo>
                      <a:cubicBezTo>
                        <a:pt x="2025" y="364"/>
                        <a:pt x="2025" y="364"/>
                        <a:pt x="2025" y="364"/>
                      </a:cubicBezTo>
                      <a:cubicBezTo>
                        <a:pt x="2038" y="364"/>
                        <a:pt x="2048" y="353"/>
                        <a:pt x="2048" y="341"/>
                      </a:cubicBezTo>
                      <a:cubicBezTo>
                        <a:pt x="2048" y="160"/>
                        <a:pt x="2048" y="160"/>
                        <a:pt x="2048" y="160"/>
                      </a:cubicBezTo>
                      <a:cubicBezTo>
                        <a:pt x="2048" y="72"/>
                        <a:pt x="1977" y="0"/>
                        <a:pt x="1889" y="0"/>
                      </a:cubicBezTo>
                      <a:close/>
                      <a:moveTo>
                        <a:pt x="287" y="233"/>
                      </a:moveTo>
                      <a:cubicBezTo>
                        <a:pt x="259" y="233"/>
                        <a:pt x="236" y="210"/>
                        <a:pt x="236" y="182"/>
                      </a:cubicBezTo>
                      <a:cubicBezTo>
                        <a:pt x="236" y="154"/>
                        <a:pt x="259" y="131"/>
                        <a:pt x="287" y="131"/>
                      </a:cubicBezTo>
                      <a:cubicBezTo>
                        <a:pt x="316" y="131"/>
                        <a:pt x="339" y="154"/>
                        <a:pt x="339" y="182"/>
                      </a:cubicBezTo>
                      <a:cubicBezTo>
                        <a:pt x="339" y="210"/>
                        <a:pt x="316" y="233"/>
                        <a:pt x="287" y="233"/>
                      </a:cubicBezTo>
                      <a:close/>
                      <a:moveTo>
                        <a:pt x="452" y="233"/>
                      </a:moveTo>
                      <a:cubicBezTo>
                        <a:pt x="423" y="233"/>
                        <a:pt x="400" y="210"/>
                        <a:pt x="400" y="182"/>
                      </a:cubicBezTo>
                      <a:cubicBezTo>
                        <a:pt x="400" y="154"/>
                        <a:pt x="423" y="131"/>
                        <a:pt x="452" y="131"/>
                      </a:cubicBezTo>
                      <a:cubicBezTo>
                        <a:pt x="480" y="131"/>
                        <a:pt x="503" y="154"/>
                        <a:pt x="503" y="182"/>
                      </a:cubicBezTo>
                      <a:cubicBezTo>
                        <a:pt x="503" y="210"/>
                        <a:pt x="480" y="233"/>
                        <a:pt x="452" y="233"/>
                      </a:cubicBezTo>
                      <a:close/>
                      <a:moveTo>
                        <a:pt x="616" y="233"/>
                      </a:moveTo>
                      <a:cubicBezTo>
                        <a:pt x="588" y="233"/>
                        <a:pt x="565" y="210"/>
                        <a:pt x="565" y="182"/>
                      </a:cubicBezTo>
                      <a:cubicBezTo>
                        <a:pt x="565" y="154"/>
                        <a:pt x="588" y="131"/>
                        <a:pt x="616" y="131"/>
                      </a:cubicBezTo>
                      <a:cubicBezTo>
                        <a:pt x="645" y="131"/>
                        <a:pt x="668" y="154"/>
                        <a:pt x="668" y="182"/>
                      </a:cubicBezTo>
                      <a:cubicBezTo>
                        <a:pt x="668" y="210"/>
                        <a:pt x="645" y="233"/>
                        <a:pt x="616" y="23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97" name="Google Shape;2197;p155"/>
                <p:cNvSpPr/>
                <p:nvPr/>
              </p:nvSpPr>
              <p:spPr>
                <a:xfrm>
                  <a:off x="43114913" y="6546849"/>
                  <a:ext cx="3841751" cy="2489199"/>
                </a:xfrm>
                <a:custGeom>
                  <a:rect b="b" l="l" r="r" t="t"/>
                  <a:pathLst>
                    <a:path extrusionOk="0" h="1317" w="2048">
                      <a:moveTo>
                        <a:pt x="2025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157"/>
                        <a:pt x="0" y="1157"/>
                        <a:pt x="0" y="1157"/>
                      </a:cubicBezTo>
                      <a:cubicBezTo>
                        <a:pt x="0" y="1245"/>
                        <a:pt x="71" y="1317"/>
                        <a:pt x="159" y="1317"/>
                      </a:cubicBezTo>
                      <a:cubicBezTo>
                        <a:pt x="1889" y="1317"/>
                        <a:pt x="1889" y="1317"/>
                        <a:pt x="1889" y="1317"/>
                      </a:cubicBezTo>
                      <a:cubicBezTo>
                        <a:pt x="1977" y="1317"/>
                        <a:pt x="2048" y="1245"/>
                        <a:pt x="2048" y="1157"/>
                      </a:cubicBezTo>
                      <a:cubicBezTo>
                        <a:pt x="2048" y="22"/>
                        <a:pt x="2048" y="22"/>
                        <a:pt x="2048" y="22"/>
                      </a:cubicBezTo>
                      <a:cubicBezTo>
                        <a:pt x="2048" y="10"/>
                        <a:pt x="2038" y="0"/>
                        <a:pt x="2025" y="0"/>
                      </a:cubicBezTo>
                      <a:close/>
                      <a:moveTo>
                        <a:pt x="709" y="529"/>
                      </a:moveTo>
                      <a:cubicBezTo>
                        <a:pt x="709" y="608"/>
                        <a:pt x="670" y="646"/>
                        <a:pt x="604" y="667"/>
                      </a:cubicBezTo>
                      <a:cubicBezTo>
                        <a:pt x="671" y="689"/>
                        <a:pt x="709" y="726"/>
                        <a:pt x="709" y="805"/>
                      </a:cubicBezTo>
                      <a:cubicBezTo>
                        <a:pt x="709" y="826"/>
                        <a:pt x="707" y="859"/>
                        <a:pt x="707" y="879"/>
                      </a:cubicBezTo>
                      <a:cubicBezTo>
                        <a:pt x="707" y="947"/>
                        <a:pt x="721" y="979"/>
                        <a:pt x="818" y="1009"/>
                      </a:cubicBezTo>
                      <a:cubicBezTo>
                        <a:pt x="830" y="1013"/>
                        <a:pt x="846" y="1026"/>
                        <a:pt x="846" y="1050"/>
                      </a:cubicBezTo>
                      <a:cubicBezTo>
                        <a:pt x="846" y="1079"/>
                        <a:pt x="822" y="1098"/>
                        <a:pt x="791" y="1091"/>
                      </a:cubicBezTo>
                      <a:cubicBezTo>
                        <a:pt x="635" y="1057"/>
                        <a:pt x="594" y="995"/>
                        <a:pt x="594" y="896"/>
                      </a:cubicBezTo>
                      <a:cubicBezTo>
                        <a:pt x="594" y="881"/>
                        <a:pt x="596" y="841"/>
                        <a:pt x="596" y="824"/>
                      </a:cubicBezTo>
                      <a:cubicBezTo>
                        <a:pt x="596" y="750"/>
                        <a:pt x="570" y="717"/>
                        <a:pt x="502" y="715"/>
                      </a:cubicBezTo>
                      <a:cubicBezTo>
                        <a:pt x="469" y="713"/>
                        <a:pt x="450" y="694"/>
                        <a:pt x="450" y="667"/>
                      </a:cubicBezTo>
                      <a:cubicBezTo>
                        <a:pt x="450" y="640"/>
                        <a:pt x="469" y="621"/>
                        <a:pt x="502" y="619"/>
                      </a:cubicBezTo>
                      <a:cubicBezTo>
                        <a:pt x="570" y="616"/>
                        <a:pt x="596" y="584"/>
                        <a:pt x="596" y="509"/>
                      </a:cubicBezTo>
                      <a:cubicBezTo>
                        <a:pt x="596" y="492"/>
                        <a:pt x="594" y="452"/>
                        <a:pt x="594" y="437"/>
                      </a:cubicBezTo>
                      <a:cubicBezTo>
                        <a:pt x="594" y="340"/>
                        <a:pt x="635" y="277"/>
                        <a:pt x="791" y="243"/>
                      </a:cubicBezTo>
                      <a:cubicBezTo>
                        <a:pt x="822" y="236"/>
                        <a:pt x="846" y="255"/>
                        <a:pt x="846" y="284"/>
                      </a:cubicBezTo>
                      <a:cubicBezTo>
                        <a:pt x="846" y="308"/>
                        <a:pt x="830" y="321"/>
                        <a:pt x="818" y="325"/>
                      </a:cubicBezTo>
                      <a:cubicBezTo>
                        <a:pt x="721" y="356"/>
                        <a:pt x="707" y="387"/>
                        <a:pt x="707" y="455"/>
                      </a:cubicBezTo>
                      <a:cubicBezTo>
                        <a:pt x="707" y="475"/>
                        <a:pt x="709" y="508"/>
                        <a:pt x="709" y="529"/>
                      </a:cubicBezTo>
                      <a:close/>
                      <a:moveTo>
                        <a:pt x="1098" y="900"/>
                      </a:moveTo>
                      <a:cubicBezTo>
                        <a:pt x="1098" y="934"/>
                        <a:pt x="1071" y="960"/>
                        <a:pt x="1037" y="960"/>
                      </a:cubicBezTo>
                      <a:cubicBezTo>
                        <a:pt x="1004" y="960"/>
                        <a:pt x="977" y="934"/>
                        <a:pt x="977" y="900"/>
                      </a:cubicBezTo>
                      <a:cubicBezTo>
                        <a:pt x="977" y="480"/>
                        <a:pt x="977" y="480"/>
                        <a:pt x="977" y="480"/>
                      </a:cubicBezTo>
                      <a:cubicBezTo>
                        <a:pt x="977" y="446"/>
                        <a:pt x="1003" y="419"/>
                        <a:pt x="1037" y="419"/>
                      </a:cubicBezTo>
                      <a:cubicBezTo>
                        <a:pt x="1071" y="419"/>
                        <a:pt x="1098" y="446"/>
                        <a:pt x="1098" y="480"/>
                      </a:cubicBezTo>
                      <a:lnTo>
                        <a:pt x="1098" y="900"/>
                      </a:lnTo>
                      <a:close/>
                      <a:moveTo>
                        <a:pt x="1106" y="288"/>
                      </a:moveTo>
                      <a:cubicBezTo>
                        <a:pt x="1106" y="324"/>
                        <a:pt x="1076" y="349"/>
                        <a:pt x="1037" y="349"/>
                      </a:cubicBezTo>
                      <a:cubicBezTo>
                        <a:pt x="998" y="349"/>
                        <a:pt x="968" y="324"/>
                        <a:pt x="968" y="288"/>
                      </a:cubicBezTo>
                      <a:cubicBezTo>
                        <a:pt x="968" y="282"/>
                        <a:pt x="968" y="282"/>
                        <a:pt x="968" y="282"/>
                      </a:cubicBezTo>
                      <a:cubicBezTo>
                        <a:pt x="968" y="246"/>
                        <a:pt x="998" y="223"/>
                        <a:pt x="1037" y="223"/>
                      </a:cubicBezTo>
                      <a:cubicBezTo>
                        <a:pt x="1076" y="223"/>
                        <a:pt x="1106" y="246"/>
                        <a:pt x="1106" y="282"/>
                      </a:cubicBezTo>
                      <a:lnTo>
                        <a:pt x="1106" y="288"/>
                      </a:lnTo>
                      <a:close/>
                      <a:moveTo>
                        <a:pt x="1574" y="715"/>
                      </a:moveTo>
                      <a:cubicBezTo>
                        <a:pt x="1505" y="717"/>
                        <a:pt x="1478" y="750"/>
                        <a:pt x="1478" y="824"/>
                      </a:cubicBezTo>
                      <a:cubicBezTo>
                        <a:pt x="1478" y="841"/>
                        <a:pt x="1480" y="881"/>
                        <a:pt x="1480" y="896"/>
                      </a:cubicBezTo>
                      <a:cubicBezTo>
                        <a:pt x="1480" y="995"/>
                        <a:pt x="1439" y="1057"/>
                        <a:pt x="1283" y="1091"/>
                      </a:cubicBezTo>
                      <a:cubicBezTo>
                        <a:pt x="1252" y="1098"/>
                        <a:pt x="1228" y="1079"/>
                        <a:pt x="1228" y="1050"/>
                      </a:cubicBezTo>
                      <a:cubicBezTo>
                        <a:pt x="1228" y="1026"/>
                        <a:pt x="1244" y="1013"/>
                        <a:pt x="1257" y="1009"/>
                      </a:cubicBezTo>
                      <a:cubicBezTo>
                        <a:pt x="1354" y="979"/>
                        <a:pt x="1368" y="947"/>
                        <a:pt x="1368" y="879"/>
                      </a:cubicBezTo>
                      <a:cubicBezTo>
                        <a:pt x="1368" y="859"/>
                        <a:pt x="1366" y="826"/>
                        <a:pt x="1366" y="805"/>
                      </a:cubicBezTo>
                      <a:cubicBezTo>
                        <a:pt x="1366" y="726"/>
                        <a:pt x="1404" y="688"/>
                        <a:pt x="1470" y="667"/>
                      </a:cubicBezTo>
                      <a:cubicBezTo>
                        <a:pt x="1403" y="645"/>
                        <a:pt x="1366" y="608"/>
                        <a:pt x="1366" y="529"/>
                      </a:cubicBezTo>
                      <a:cubicBezTo>
                        <a:pt x="1366" y="508"/>
                        <a:pt x="1368" y="475"/>
                        <a:pt x="1368" y="455"/>
                      </a:cubicBezTo>
                      <a:cubicBezTo>
                        <a:pt x="1368" y="387"/>
                        <a:pt x="1354" y="356"/>
                        <a:pt x="1257" y="325"/>
                      </a:cubicBezTo>
                      <a:cubicBezTo>
                        <a:pt x="1244" y="321"/>
                        <a:pt x="1228" y="308"/>
                        <a:pt x="1228" y="284"/>
                      </a:cubicBezTo>
                      <a:cubicBezTo>
                        <a:pt x="1228" y="255"/>
                        <a:pt x="1252" y="236"/>
                        <a:pt x="1283" y="243"/>
                      </a:cubicBezTo>
                      <a:cubicBezTo>
                        <a:pt x="1439" y="277"/>
                        <a:pt x="1480" y="340"/>
                        <a:pt x="1480" y="437"/>
                      </a:cubicBezTo>
                      <a:cubicBezTo>
                        <a:pt x="1480" y="452"/>
                        <a:pt x="1478" y="492"/>
                        <a:pt x="1478" y="509"/>
                      </a:cubicBezTo>
                      <a:cubicBezTo>
                        <a:pt x="1478" y="584"/>
                        <a:pt x="1505" y="616"/>
                        <a:pt x="1574" y="619"/>
                      </a:cubicBezTo>
                      <a:cubicBezTo>
                        <a:pt x="1605" y="621"/>
                        <a:pt x="1624" y="640"/>
                        <a:pt x="1624" y="667"/>
                      </a:cubicBezTo>
                      <a:cubicBezTo>
                        <a:pt x="1624" y="694"/>
                        <a:pt x="1605" y="713"/>
                        <a:pt x="1574" y="715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198" name="Google Shape;2198;p155"/>
              <p:cNvGrpSpPr/>
              <p:nvPr/>
            </p:nvGrpSpPr>
            <p:grpSpPr>
              <a:xfrm>
                <a:off x="31543880" y="5318760"/>
                <a:ext cx="831739" cy="725194"/>
                <a:chOff x="41981438" y="952500"/>
                <a:chExt cx="3841751" cy="3349624"/>
              </a:xfrm>
            </p:grpSpPr>
            <p:sp>
              <p:nvSpPr>
                <p:cNvPr id="2199" name="Google Shape;2199;p155"/>
                <p:cNvSpPr/>
                <p:nvPr/>
              </p:nvSpPr>
              <p:spPr>
                <a:xfrm>
                  <a:off x="41981438" y="952500"/>
                  <a:ext cx="3841751" cy="688975"/>
                </a:xfrm>
                <a:custGeom>
                  <a:rect b="b" l="l" r="r" t="t"/>
                  <a:pathLst>
                    <a:path extrusionOk="0" h="364" w="2048">
                      <a:moveTo>
                        <a:pt x="1889" y="0"/>
                      </a:moveTo>
                      <a:cubicBezTo>
                        <a:pt x="159" y="0"/>
                        <a:pt x="159" y="0"/>
                        <a:pt x="159" y="0"/>
                      </a:cubicBezTo>
                      <a:cubicBezTo>
                        <a:pt x="71" y="0"/>
                        <a:pt x="0" y="72"/>
                        <a:pt x="0" y="160"/>
                      </a:cubicBezTo>
                      <a:cubicBezTo>
                        <a:pt x="0" y="341"/>
                        <a:pt x="0" y="341"/>
                        <a:pt x="0" y="341"/>
                      </a:cubicBezTo>
                      <a:cubicBezTo>
                        <a:pt x="0" y="353"/>
                        <a:pt x="10" y="364"/>
                        <a:pt x="23" y="364"/>
                      </a:cubicBezTo>
                      <a:cubicBezTo>
                        <a:pt x="2025" y="364"/>
                        <a:pt x="2025" y="364"/>
                        <a:pt x="2025" y="364"/>
                      </a:cubicBezTo>
                      <a:cubicBezTo>
                        <a:pt x="2038" y="364"/>
                        <a:pt x="2048" y="353"/>
                        <a:pt x="2048" y="341"/>
                      </a:cubicBezTo>
                      <a:cubicBezTo>
                        <a:pt x="2048" y="160"/>
                        <a:pt x="2048" y="160"/>
                        <a:pt x="2048" y="160"/>
                      </a:cubicBezTo>
                      <a:cubicBezTo>
                        <a:pt x="2048" y="72"/>
                        <a:pt x="1977" y="0"/>
                        <a:pt x="1889" y="0"/>
                      </a:cubicBezTo>
                      <a:close/>
                      <a:moveTo>
                        <a:pt x="294" y="233"/>
                      </a:moveTo>
                      <a:cubicBezTo>
                        <a:pt x="260" y="237"/>
                        <a:pt x="232" y="209"/>
                        <a:pt x="236" y="175"/>
                      </a:cubicBezTo>
                      <a:cubicBezTo>
                        <a:pt x="239" y="152"/>
                        <a:pt x="258" y="134"/>
                        <a:pt x="281" y="131"/>
                      </a:cubicBezTo>
                      <a:cubicBezTo>
                        <a:pt x="314" y="127"/>
                        <a:pt x="342" y="155"/>
                        <a:pt x="338" y="189"/>
                      </a:cubicBezTo>
                      <a:cubicBezTo>
                        <a:pt x="335" y="212"/>
                        <a:pt x="317" y="230"/>
                        <a:pt x="294" y="233"/>
                      </a:cubicBezTo>
                      <a:close/>
                      <a:moveTo>
                        <a:pt x="458" y="233"/>
                      </a:moveTo>
                      <a:cubicBezTo>
                        <a:pt x="425" y="237"/>
                        <a:pt x="397" y="209"/>
                        <a:pt x="401" y="175"/>
                      </a:cubicBezTo>
                      <a:cubicBezTo>
                        <a:pt x="404" y="152"/>
                        <a:pt x="422" y="134"/>
                        <a:pt x="445" y="131"/>
                      </a:cubicBezTo>
                      <a:cubicBezTo>
                        <a:pt x="479" y="127"/>
                        <a:pt x="507" y="155"/>
                        <a:pt x="503" y="189"/>
                      </a:cubicBezTo>
                      <a:cubicBezTo>
                        <a:pt x="500" y="212"/>
                        <a:pt x="481" y="230"/>
                        <a:pt x="458" y="233"/>
                      </a:cubicBezTo>
                      <a:close/>
                      <a:moveTo>
                        <a:pt x="623" y="233"/>
                      </a:moveTo>
                      <a:cubicBezTo>
                        <a:pt x="590" y="237"/>
                        <a:pt x="561" y="209"/>
                        <a:pt x="566" y="175"/>
                      </a:cubicBezTo>
                      <a:cubicBezTo>
                        <a:pt x="568" y="152"/>
                        <a:pt x="587" y="134"/>
                        <a:pt x="610" y="131"/>
                      </a:cubicBezTo>
                      <a:cubicBezTo>
                        <a:pt x="643" y="127"/>
                        <a:pt x="672" y="155"/>
                        <a:pt x="667" y="189"/>
                      </a:cubicBezTo>
                      <a:cubicBezTo>
                        <a:pt x="664" y="212"/>
                        <a:pt x="646" y="230"/>
                        <a:pt x="623" y="23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0" name="Google Shape;2200;p155"/>
                <p:cNvSpPr/>
                <p:nvPr/>
              </p:nvSpPr>
              <p:spPr>
                <a:xfrm>
                  <a:off x="41981438" y="1812925"/>
                  <a:ext cx="3841751" cy="2489199"/>
                </a:xfrm>
                <a:custGeom>
                  <a:rect b="b" l="l" r="r" t="t"/>
                  <a:pathLst>
                    <a:path extrusionOk="0" h="1317" w="2048">
                      <a:moveTo>
                        <a:pt x="2025" y="0"/>
                      </a:moveTo>
                      <a:cubicBezTo>
                        <a:pt x="23" y="0"/>
                        <a:pt x="23" y="0"/>
                        <a:pt x="23" y="0"/>
                      </a:cubicBezTo>
                      <a:cubicBezTo>
                        <a:pt x="10" y="0"/>
                        <a:pt x="0" y="10"/>
                        <a:pt x="0" y="22"/>
                      </a:cubicBezTo>
                      <a:cubicBezTo>
                        <a:pt x="0" y="1157"/>
                        <a:pt x="0" y="1157"/>
                        <a:pt x="0" y="1157"/>
                      </a:cubicBezTo>
                      <a:cubicBezTo>
                        <a:pt x="0" y="1245"/>
                        <a:pt x="71" y="1317"/>
                        <a:pt x="159" y="1317"/>
                      </a:cubicBezTo>
                      <a:cubicBezTo>
                        <a:pt x="1889" y="1317"/>
                        <a:pt x="1889" y="1317"/>
                        <a:pt x="1889" y="1317"/>
                      </a:cubicBezTo>
                      <a:cubicBezTo>
                        <a:pt x="1977" y="1317"/>
                        <a:pt x="2048" y="1245"/>
                        <a:pt x="2048" y="1157"/>
                      </a:cubicBezTo>
                      <a:cubicBezTo>
                        <a:pt x="2048" y="22"/>
                        <a:pt x="2048" y="22"/>
                        <a:pt x="2048" y="22"/>
                      </a:cubicBezTo>
                      <a:cubicBezTo>
                        <a:pt x="2048" y="10"/>
                        <a:pt x="2038" y="0"/>
                        <a:pt x="2025" y="0"/>
                      </a:cubicBezTo>
                      <a:close/>
                      <a:moveTo>
                        <a:pt x="1732" y="934"/>
                      </a:moveTo>
                      <a:cubicBezTo>
                        <a:pt x="1732" y="997"/>
                        <a:pt x="1682" y="1047"/>
                        <a:pt x="1619" y="1047"/>
                      </a:cubicBezTo>
                      <a:cubicBezTo>
                        <a:pt x="425" y="1047"/>
                        <a:pt x="425" y="1047"/>
                        <a:pt x="425" y="1047"/>
                      </a:cubicBezTo>
                      <a:cubicBezTo>
                        <a:pt x="362" y="1047"/>
                        <a:pt x="312" y="997"/>
                        <a:pt x="312" y="934"/>
                      </a:cubicBezTo>
                      <a:cubicBezTo>
                        <a:pt x="312" y="354"/>
                        <a:pt x="312" y="354"/>
                        <a:pt x="312" y="354"/>
                      </a:cubicBezTo>
                      <a:cubicBezTo>
                        <a:pt x="312" y="292"/>
                        <a:pt x="362" y="241"/>
                        <a:pt x="425" y="241"/>
                      </a:cubicBezTo>
                      <a:cubicBezTo>
                        <a:pt x="1619" y="241"/>
                        <a:pt x="1619" y="241"/>
                        <a:pt x="1619" y="241"/>
                      </a:cubicBezTo>
                      <a:cubicBezTo>
                        <a:pt x="1682" y="241"/>
                        <a:pt x="1732" y="292"/>
                        <a:pt x="1732" y="354"/>
                      </a:cubicBezTo>
                      <a:lnTo>
                        <a:pt x="1732" y="93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1" name="Google Shape;2201;p155"/>
                <p:cNvSpPr/>
                <p:nvPr/>
              </p:nvSpPr>
              <p:spPr>
                <a:xfrm>
                  <a:off x="43316525" y="3316287"/>
                  <a:ext cx="533400" cy="355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2" name="Google Shape;2202;p155"/>
                <p:cNvSpPr/>
                <p:nvPr/>
              </p:nvSpPr>
              <p:spPr>
                <a:xfrm>
                  <a:off x="43316525" y="2389187"/>
                  <a:ext cx="533400" cy="336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3" name="Google Shape;2203;p155"/>
                <p:cNvSpPr/>
                <p:nvPr/>
              </p:nvSpPr>
              <p:spPr>
                <a:xfrm>
                  <a:off x="42686288" y="2846387"/>
                  <a:ext cx="511200" cy="349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4" name="Google Shape;2204;p155"/>
                <p:cNvSpPr/>
                <p:nvPr/>
              </p:nvSpPr>
              <p:spPr>
                <a:xfrm>
                  <a:off x="42686288" y="3316287"/>
                  <a:ext cx="511175" cy="355600"/>
                </a:xfrm>
                <a:custGeom>
                  <a:rect b="b" l="l" r="r" t="t"/>
                  <a:pathLst>
                    <a:path extrusionOk="0" h="188" w="272">
                      <a:moveTo>
                        <a:pt x="0" y="139"/>
                      </a:moveTo>
                      <a:cubicBezTo>
                        <a:pt x="0" y="166"/>
                        <a:pt x="22" y="188"/>
                        <a:pt x="49" y="188"/>
                      </a:cubicBezTo>
                      <a:cubicBezTo>
                        <a:pt x="272" y="188"/>
                        <a:pt x="272" y="188"/>
                        <a:pt x="272" y="188"/>
                      </a:cubicBezTo>
                      <a:cubicBezTo>
                        <a:pt x="272" y="0"/>
                        <a:pt x="272" y="0"/>
                        <a:pt x="27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39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5" name="Google Shape;2205;p155"/>
                <p:cNvSpPr/>
                <p:nvPr/>
              </p:nvSpPr>
              <p:spPr>
                <a:xfrm>
                  <a:off x="42686288" y="2389187"/>
                  <a:ext cx="511175" cy="336550"/>
                </a:xfrm>
                <a:custGeom>
                  <a:rect b="b" l="l" r="r" t="t"/>
                  <a:pathLst>
                    <a:path extrusionOk="0" h="178" w="272">
                      <a:moveTo>
                        <a:pt x="0" y="49"/>
                      </a:move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72" y="178"/>
                        <a:pt x="272" y="178"/>
                        <a:pt x="272" y="178"/>
                      </a:cubicBezTo>
                      <a:cubicBezTo>
                        <a:pt x="272" y="0"/>
                        <a:pt x="272" y="0"/>
                        <a:pt x="272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22" y="0"/>
                        <a:pt x="0" y="22"/>
                        <a:pt x="0" y="49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6" name="Google Shape;2206;p155"/>
                <p:cNvSpPr/>
                <p:nvPr/>
              </p:nvSpPr>
              <p:spPr>
                <a:xfrm>
                  <a:off x="43968988" y="3316287"/>
                  <a:ext cx="533400" cy="3555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7" name="Google Shape;2207;p155"/>
                <p:cNvSpPr/>
                <p:nvPr/>
              </p:nvSpPr>
              <p:spPr>
                <a:xfrm>
                  <a:off x="43316525" y="2846387"/>
                  <a:ext cx="533400" cy="349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8" name="Google Shape;2208;p155"/>
                <p:cNvSpPr/>
                <p:nvPr/>
              </p:nvSpPr>
              <p:spPr>
                <a:xfrm>
                  <a:off x="44623038" y="2389187"/>
                  <a:ext cx="487363" cy="336550"/>
                </a:xfrm>
                <a:custGeom>
                  <a:rect b="b" l="l" r="r" t="t"/>
                  <a:pathLst>
                    <a:path extrusionOk="0" h="178" w="260">
                      <a:moveTo>
                        <a:pt x="21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78"/>
                        <a:pt x="0" y="178"/>
                        <a:pt x="0" y="178"/>
                      </a:cubicBezTo>
                      <a:cubicBezTo>
                        <a:pt x="260" y="178"/>
                        <a:pt x="260" y="178"/>
                        <a:pt x="260" y="178"/>
                      </a:cubicBezTo>
                      <a:cubicBezTo>
                        <a:pt x="260" y="49"/>
                        <a:pt x="260" y="49"/>
                        <a:pt x="260" y="49"/>
                      </a:cubicBezTo>
                      <a:cubicBezTo>
                        <a:pt x="260" y="22"/>
                        <a:pt x="238" y="0"/>
                        <a:pt x="2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09" name="Google Shape;2209;p155"/>
                <p:cNvSpPr/>
                <p:nvPr/>
              </p:nvSpPr>
              <p:spPr>
                <a:xfrm>
                  <a:off x="44623038" y="2846387"/>
                  <a:ext cx="487500" cy="349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0" name="Google Shape;2210;p155"/>
                <p:cNvSpPr/>
                <p:nvPr/>
              </p:nvSpPr>
              <p:spPr>
                <a:xfrm>
                  <a:off x="43968988" y="2846387"/>
                  <a:ext cx="533400" cy="3492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1" name="Google Shape;2211;p155"/>
                <p:cNvSpPr/>
                <p:nvPr/>
              </p:nvSpPr>
              <p:spPr>
                <a:xfrm>
                  <a:off x="43968988" y="2389187"/>
                  <a:ext cx="533400" cy="33660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12" name="Google Shape;2212;p155"/>
                <p:cNvSpPr/>
                <p:nvPr/>
              </p:nvSpPr>
              <p:spPr>
                <a:xfrm>
                  <a:off x="44623038" y="3316287"/>
                  <a:ext cx="487363" cy="355600"/>
                </a:xfrm>
                <a:custGeom>
                  <a:rect b="b" l="l" r="r" t="t"/>
                  <a:pathLst>
                    <a:path extrusionOk="0" h="188" w="260">
                      <a:moveTo>
                        <a:pt x="0" y="188"/>
                      </a:moveTo>
                      <a:cubicBezTo>
                        <a:pt x="211" y="188"/>
                        <a:pt x="211" y="188"/>
                        <a:pt x="211" y="188"/>
                      </a:cubicBezTo>
                      <a:cubicBezTo>
                        <a:pt x="238" y="188"/>
                        <a:pt x="260" y="166"/>
                        <a:pt x="260" y="139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88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t" bIns="8150" lIns="16325" spcFirstLastPara="1" rIns="16325" wrap="square" tIns="8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00">
                    <a:solidFill>
                      <a:srgbClr val="262626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2213" name="Google Shape;2213;p155"/>
            <p:cNvSpPr/>
            <p:nvPr/>
          </p:nvSpPr>
          <p:spPr>
            <a:xfrm>
              <a:off x="11250946" y="-8079365"/>
              <a:ext cx="6839100" cy="261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Structured &amp;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Semi-Structured</a:t>
              </a:r>
              <a:endParaRPr/>
            </a:p>
          </p:txBody>
        </p:sp>
      </p:grpSp>
      <p:sp>
        <p:nvSpPr>
          <p:cNvPr id="2214" name="Google Shape;2214;p155"/>
          <p:cNvSpPr/>
          <p:nvPr/>
        </p:nvSpPr>
        <p:spPr>
          <a:xfrm>
            <a:off x="4366741" y="3810469"/>
            <a:ext cx="415550" cy="418129"/>
          </a:xfrm>
          <a:custGeom>
            <a:rect b="b" l="l" r="r" t="t"/>
            <a:pathLst>
              <a:path extrusionOk="0" h="2450" w="2453">
                <a:moveTo>
                  <a:pt x="2372" y="1026"/>
                </a:moveTo>
                <a:cubicBezTo>
                  <a:pt x="2135" y="1000"/>
                  <a:pt x="2135" y="1000"/>
                  <a:pt x="2135" y="1000"/>
                </a:cubicBezTo>
                <a:cubicBezTo>
                  <a:pt x="2106" y="997"/>
                  <a:pt x="2083" y="977"/>
                  <a:pt x="2075" y="951"/>
                </a:cubicBezTo>
                <a:cubicBezTo>
                  <a:pt x="2060" y="904"/>
                  <a:pt x="2042" y="860"/>
                  <a:pt x="2021" y="819"/>
                </a:cubicBezTo>
                <a:cubicBezTo>
                  <a:pt x="2008" y="793"/>
                  <a:pt x="2011" y="765"/>
                  <a:pt x="2029" y="742"/>
                </a:cubicBezTo>
                <a:cubicBezTo>
                  <a:pt x="2179" y="556"/>
                  <a:pt x="2179" y="556"/>
                  <a:pt x="2179" y="556"/>
                </a:cubicBezTo>
                <a:cubicBezTo>
                  <a:pt x="2207" y="519"/>
                  <a:pt x="2205" y="468"/>
                  <a:pt x="2174" y="437"/>
                </a:cubicBezTo>
                <a:cubicBezTo>
                  <a:pt x="2018" y="282"/>
                  <a:pt x="2018" y="282"/>
                  <a:pt x="2018" y="282"/>
                </a:cubicBezTo>
                <a:cubicBezTo>
                  <a:pt x="1985" y="248"/>
                  <a:pt x="1933" y="245"/>
                  <a:pt x="1900" y="276"/>
                </a:cubicBezTo>
                <a:cubicBezTo>
                  <a:pt x="1711" y="424"/>
                  <a:pt x="1711" y="424"/>
                  <a:pt x="1711" y="424"/>
                </a:cubicBezTo>
                <a:cubicBezTo>
                  <a:pt x="1688" y="442"/>
                  <a:pt x="1659" y="444"/>
                  <a:pt x="1633" y="432"/>
                </a:cubicBezTo>
                <a:cubicBezTo>
                  <a:pt x="1592" y="411"/>
                  <a:pt x="1546" y="390"/>
                  <a:pt x="1502" y="377"/>
                </a:cubicBezTo>
                <a:cubicBezTo>
                  <a:pt x="1473" y="370"/>
                  <a:pt x="1455" y="346"/>
                  <a:pt x="1453" y="318"/>
                </a:cubicBezTo>
                <a:cubicBezTo>
                  <a:pt x="1427" y="80"/>
                  <a:pt x="1427" y="80"/>
                  <a:pt x="1427" y="80"/>
                </a:cubicBezTo>
                <a:cubicBezTo>
                  <a:pt x="1422" y="34"/>
                  <a:pt x="1383" y="0"/>
                  <a:pt x="1336" y="0"/>
                </a:cubicBezTo>
                <a:cubicBezTo>
                  <a:pt x="1114" y="0"/>
                  <a:pt x="1114" y="0"/>
                  <a:pt x="1114" y="0"/>
                </a:cubicBezTo>
                <a:cubicBezTo>
                  <a:pt x="1068" y="0"/>
                  <a:pt x="1029" y="34"/>
                  <a:pt x="1024" y="80"/>
                </a:cubicBezTo>
                <a:cubicBezTo>
                  <a:pt x="998" y="318"/>
                  <a:pt x="998" y="318"/>
                  <a:pt x="998" y="318"/>
                </a:cubicBezTo>
                <a:cubicBezTo>
                  <a:pt x="995" y="346"/>
                  <a:pt x="975" y="370"/>
                  <a:pt x="949" y="377"/>
                </a:cubicBezTo>
                <a:cubicBezTo>
                  <a:pt x="902" y="393"/>
                  <a:pt x="858" y="411"/>
                  <a:pt x="817" y="432"/>
                </a:cubicBezTo>
                <a:cubicBezTo>
                  <a:pt x="791" y="444"/>
                  <a:pt x="763" y="442"/>
                  <a:pt x="739" y="424"/>
                </a:cubicBezTo>
                <a:cubicBezTo>
                  <a:pt x="553" y="274"/>
                  <a:pt x="553" y="274"/>
                  <a:pt x="553" y="274"/>
                </a:cubicBezTo>
                <a:cubicBezTo>
                  <a:pt x="517" y="245"/>
                  <a:pt x="466" y="248"/>
                  <a:pt x="435" y="279"/>
                </a:cubicBezTo>
                <a:cubicBezTo>
                  <a:pt x="279" y="434"/>
                  <a:pt x="279" y="434"/>
                  <a:pt x="279" y="434"/>
                </a:cubicBezTo>
                <a:cubicBezTo>
                  <a:pt x="246" y="468"/>
                  <a:pt x="243" y="519"/>
                  <a:pt x="274" y="553"/>
                </a:cubicBezTo>
                <a:cubicBezTo>
                  <a:pt x="424" y="739"/>
                  <a:pt x="424" y="739"/>
                  <a:pt x="424" y="739"/>
                </a:cubicBezTo>
                <a:cubicBezTo>
                  <a:pt x="442" y="760"/>
                  <a:pt x="445" y="791"/>
                  <a:pt x="432" y="817"/>
                </a:cubicBezTo>
                <a:cubicBezTo>
                  <a:pt x="411" y="860"/>
                  <a:pt x="393" y="904"/>
                  <a:pt x="378" y="948"/>
                </a:cubicBezTo>
                <a:cubicBezTo>
                  <a:pt x="370" y="974"/>
                  <a:pt x="347" y="995"/>
                  <a:pt x="318" y="997"/>
                </a:cubicBezTo>
                <a:cubicBezTo>
                  <a:pt x="81" y="1023"/>
                  <a:pt x="81" y="1023"/>
                  <a:pt x="81" y="1023"/>
                </a:cubicBezTo>
                <a:cubicBezTo>
                  <a:pt x="34" y="1028"/>
                  <a:pt x="0" y="1067"/>
                  <a:pt x="0" y="1114"/>
                </a:cubicBezTo>
                <a:cubicBezTo>
                  <a:pt x="0" y="1336"/>
                  <a:pt x="0" y="1336"/>
                  <a:pt x="0" y="1336"/>
                </a:cubicBezTo>
                <a:cubicBezTo>
                  <a:pt x="0" y="1382"/>
                  <a:pt x="34" y="1421"/>
                  <a:pt x="81" y="1426"/>
                </a:cubicBezTo>
                <a:cubicBezTo>
                  <a:pt x="318" y="1452"/>
                  <a:pt x="318" y="1452"/>
                  <a:pt x="318" y="1452"/>
                </a:cubicBezTo>
                <a:cubicBezTo>
                  <a:pt x="347" y="1455"/>
                  <a:pt x="370" y="1475"/>
                  <a:pt x="378" y="1501"/>
                </a:cubicBezTo>
                <a:cubicBezTo>
                  <a:pt x="393" y="1548"/>
                  <a:pt x="411" y="1592"/>
                  <a:pt x="432" y="1633"/>
                </a:cubicBezTo>
                <a:cubicBezTo>
                  <a:pt x="445" y="1659"/>
                  <a:pt x="442" y="1687"/>
                  <a:pt x="424" y="1711"/>
                </a:cubicBezTo>
                <a:cubicBezTo>
                  <a:pt x="274" y="1897"/>
                  <a:pt x="274" y="1897"/>
                  <a:pt x="274" y="1897"/>
                </a:cubicBezTo>
                <a:cubicBezTo>
                  <a:pt x="246" y="1933"/>
                  <a:pt x="248" y="1984"/>
                  <a:pt x="279" y="2015"/>
                </a:cubicBezTo>
                <a:cubicBezTo>
                  <a:pt x="435" y="2171"/>
                  <a:pt x="435" y="2171"/>
                  <a:pt x="435" y="2171"/>
                </a:cubicBezTo>
                <a:cubicBezTo>
                  <a:pt x="468" y="2204"/>
                  <a:pt x="520" y="2207"/>
                  <a:pt x="553" y="2176"/>
                </a:cubicBezTo>
                <a:cubicBezTo>
                  <a:pt x="739" y="2026"/>
                  <a:pt x="739" y="2026"/>
                  <a:pt x="739" y="2026"/>
                </a:cubicBezTo>
                <a:cubicBezTo>
                  <a:pt x="760" y="2008"/>
                  <a:pt x="791" y="2005"/>
                  <a:pt x="817" y="2018"/>
                </a:cubicBezTo>
                <a:cubicBezTo>
                  <a:pt x="861" y="2039"/>
                  <a:pt x="905" y="2057"/>
                  <a:pt x="949" y="2072"/>
                </a:cubicBezTo>
                <a:cubicBezTo>
                  <a:pt x="975" y="2080"/>
                  <a:pt x="995" y="2103"/>
                  <a:pt x="998" y="2132"/>
                </a:cubicBezTo>
                <a:cubicBezTo>
                  <a:pt x="1024" y="2369"/>
                  <a:pt x="1024" y="2369"/>
                  <a:pt x="1024" y="2369"/>
                </a:cubicBezTo>
                <a:cubicBezTo>
                  <a:pt x="1029" y="2416"/>
                  <a:pt x="1068" y="2450"/>
                  <a:pt x="1114" y="2450"/>
                </a:cubicBezTo>
                <a:cubicBezTo>
                  <a:pt x="1336" y="2450"/>
                  <a:pt x="1336" y="2450"/>
                  <a:pt x="1336" y="2450"/>
                </a:cubicBezTo>
                <a:cubicBezTo>
                  <a:pt x="1383" y="2450"/>
                  <a:pt x="1422" y="2416"/>
                  <a:pt x="1427" y="2369"/>
                </a:cubicBezTo>
                <a:cubicBezTo>
                  <a:pt x="1453" y="2132"/>
                  <a:pt x="1453" y="2132"/>
                  <a:pt x="1453" y="2132"/>
                </a:cubicBezTo>
                <a:cubicBezTo>
                  <a:pt x="1455" y="2103"/>
                  <a:pt x="1476" y="2080"/>
                  <a:pt x="1502" y="2072"/>
                </a:cubicBezTo>
                <a:cubicBezTo>
                  <a:pt x="1548" y="2057"/>
                  <a:pt x="1592" y="2039"/>
                  <a:pt x="1633" y="2018"/>
                </a:cubicBezTo>
                <a:cubicBezTo>
                  <a:pt x="1659" y="2005"/>
                  <a:pt x="1688" y="2008"/>
                  <a:pt x="1711" y="2026"/>
                </a:cubicBezTo>
                <a:cubicBezTo>
                  <a:pt x="1897" y="2176"/>
                  <a:pt x="1897" y="2176"/>
                  <a:pt x="1897" y="2176"/>
                </a:cubicBezTo>
                <a:cubicBezTo>
                  <a:pt x="1933" y="2204"/>
                  <a:pt x="1985" y="2202"/>
                  <a:pt x="2016" y="2171"/>
                </a:cubicBezTo>
                <a:cubicBezTo>
                  <a:pt x="2171" y="2015"/>
                  <a:pt x="2171" y="2015"/>
                  <a:pt x="2171" y="2015"/>
                </a:cubicBezTo>
                <a:cubicBezTo>
                  <a:pt x="2205" y="1982"/>
                  <a:pt x="2207" y="1930"/>
                  <a:pt x="2176" y="1897"/>
                </a:cubicBezTo>
                <a:cubicBezTo>
                  <a:pt x="2026" y="1711"/>
                  <a:pt x="2026" y="1711"/>
                  <a:pt x="2026" y="1711"/>
                </a:cubicBezTo>
                <a:cubicBezTo>
                  <a:pt x="2008" y="1690"/>
                  <a:pt x="2006" y="1659"/>
                  <a:pt x="2018" y="1633"/>
                </a:cubicBezTo>
                <a:cubicBezTo>
                  <a:pt x="2039" y="1589"/>
                  <a:pt x="2057" y="1545"/>
                  <a:pt x="2073" y="1501"/>
                </a:cubicBezTo>
                <a:cubicBezTo>
                  <a:pt x="2080" y="1475"/>
                  <a:pt x="2104" y="1455"/>
                  <a:pt x="2132" y="1452"/>
                </a:cubicBezTo>
                <a:cubicBezTo>
                  <a:pt x="2370" y="1426"/>
                  <a:pt x="2370" y="1426"/>
                  <a:pt x="2370" y="1426"/>
                </a:cubicBezTo>
                <a:cubicBezTo>
                  <a:pt x="2416" y="1421"/>
                  <a:pt x="2450" y="1382"/>
                  <a:pt x="2450" y="1336"/>
                </a:cubicBezTo>
                <a:cubicBezTo>
                  <a:pt x="2450" y="1114"/>
                  <a:pt x="2450" y="1114"/>
                  <a:pt x="2450" y="1114"/>
                </a:cubicBezTo>
                <a:cubicBezTo>
                  <a:pt x="2453" y="1067"/>
                  <a:pt x="2419" y="1031"/>
                  <a:pt x="2372" y="102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8150" lIns="16325" spcFirstLastPara="1" rIns="16325" wrap="square" tIns="8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41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155"/>
          <p:cNvSpPr txBox="1"/>
          <p:nvPr/>
        </p:nvSpPr>
        <p:spPr>
          <a:xfrm>
            <a:off x="4368505" y="3795625"/>
            <a:ext cx="4215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0627D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grpSp>
        <p:nvGrpSpPr>
          <p:cNvPr id="2216" name="Google Shape;2216;p155"/>
          <p:cNvGrpSpPr/>
          <p:nvPr/>
        </p:nvGrpSpPr>
        <p:grpSpPr>
          <a:xfrm>
            <a:off x="4306586" y="2888079"/>
            <a:ext cx="574280" cy="1555141"/>
            <a:chOff x="23376498" y="-2151751"/>
            <a:chExt cx="1889700" cy="5117279"/>
          </a:xfrm>
        </p:grpSpPr>
        <p:sp>
          <p:nvSpPr>
            <p:cNvPr id="2217" name="Google Shape;2217;p155"/>
            <p:cNvSpPr/>
            <p:nvPr/>
          </p:nvSpPr>
          <p:spPr>
            <a:xfrm>
              <a:off x="23376498" y="2256628"/>
              <a:ext cx="1889700" cy="7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Finance</a:t>
              </a:r>
              <a:endParaRPr/>
            </a:p>
          </p:txBody>
        </p:sp>
        <p:sp>
          <p:nvSpPr>
            <p:cNvPr id="2218" name="Google Shape;2218;p155"/>
            <p:cNvSpPr/>
            <p:nvPr/>
          </p:nvSpPr>
          <p:spPr>
            <a:xfrm rot="5400000">
              <a:off x="22903903" y="-1041751"/>
              <a:ext cx="2761800" cy="541800"/>
            </a:xfrm>
            <a:prstGeom prst="rightArrow">
              <a:avLst>
                <a:gd fmla="val 50000" name="adj1"/>
                <a:gd fmla="val 50000" name="adj2"/>
              </a:avLst>
            </a:prstGeom>
            <a:gradFill>
              <a:gsLst>
                <a:gs pos="0">
                  <a:srgbClr val="29B5E8">
                    <a:alpha val="86666"/>
                  </a:srgbClr>
                </a:gs>
                <a:gs pos="33000">
                  <a:srgbClr val="29B5E8">
                    <a:alpha val="86666"/>
                  </a:srgbClr>
                </a:gs>
                <a:gs pos="100000">
                  <a:srgbClr val="29B5E8">
                    <a:alpha val="0"/>
                  </a:srgbClr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9" name="Google Shape;2219;p155"/>
          <p:cNvGrpSpPr/>
          <p:nvPr/>
        </p:nvGrpSpPr>
        <p:grpSpPr>
          <a:xfrm>
            <a:off x="2560833" y="579112"/>
            <a:ext cx="4023041" cy="3985416"/>
            <a:chOff x="22829838" y="2373055"/>
            <a:chExt cx="5546727" cy="5494852"/>
          </a:xfrm>
        </p:grpSpPr>
        <p:sp>
          <p:nvSpPr>
            <p:cNvPr id="2220" name="Google Shape;2220;p155"/>
            <p:cNvSpPr/>
            <p:nvPr/>
          </p:nvSpPr>
          <p:spPr>
            <a:xfrm>
              <a:off x="23443741" y="2373055"/>
              <a:ext cx="1880612" cy="2027605"/>
            </a:xfrm>
            <a:custGeom>
              <a:rect b="b" l="l" r="r" t="t"/>
              <a:pathLst>
                <a:path extrusionOk="0" h="265" w="247">
                  <a:moveTo>
                    <a:pt x="28" y="171"/>
                  </a:moveTo>
                  <a:cubicBezTo>
                    <a:pt x="180" y="259"/>
                    <a:pt x="180" y="259"/>
                    <a:pt x="180" y="259"/>
                  </a:cubicBezTo>
                  <a:cubicBezTo>
                    <a:pt x="188" y="263"/>
                    <a:pt x="197" y="265"/>
                    <a:pt x="206" y="264"/>
                  </a:cubicBezTo>
                  <a:cubicBezTo>
                    <a:pt x="229" y="263"/>
                    <a:pt x="247" y="243"/>
                    <a:pt x="247" y="220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247" y="20"/>
                    <a:pt x="227" y="0"/>
                    <a:pt x="202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52" y="82"/>
                    <a:pt x="24" y="89"/>
                    <a:pt x="12" y="110"/>
                  </a:cubicBezTo>
                  <a:cubicBezTo>
                    <a:pt x="0" y="132"/>
                    <a:pt x="7" y="159"/>
                    <a:pt x="28" y="171"/>
                  </a:cubicBezTo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155"/>
            <p:cNvSpPr/>
            <p:nvPr/>
          </p:nvSpPr>
          <p:spPr>
            <a:xfrm>
              <a:off x="22829838" y="4063443"/>
              <a:ext cx="1884933" cy="2122718"/>
            </a:xfrm>
            <a:custGeom>
              <a:rect b="b" l="l" r="r" t="t"/>
              <a:pathLst>
                <a:path extrusionOk="0" h="277" w="247">
                  <a:moveTo>
                    <a:pt x="245" y="152"/>
                  </a:moveTo>
                  <a:cubicBezTo>
                    <a:pt x="246" y="147"/>
                    <a:pt x="247" y="142"/>
                    <a:pt x="247" y="137"/>
                  </a:cubicBezTo>
                  <a:cubicBezTo>
                    <a:pt x="247" y="134"/>
                    <a:pt x="246" y="130"/>
                    <a:pt x="245" y="127"/>
                  </a:cubicBezTo>
                  <a:cubicBezTo>
                    <a:pt x="242" y="116"/>
                    <a:pt x="235" y="106"/>
                    <a:pt x="224" y="10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52" y="0"/>
                    <a:pt x="24" y="7"/>
                    <a:pt x="12" y="29"/>
                  </a:cubicBezTo>
                  <a:cubicBezTo>
                    <a:pt x="0" y="50"/>
                    <a:pt x="7" y="77"/>
                    <a:pt x="28" y="90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7" y="200"/>
                    <a:pt x="0" y="227"/>
                    <a:pt x="12" y="248"/>
                  </a:cubicBezTo>
                  <a:cubicBezTo>
                    <a:pt x="24" y="270"/>
                    <a:pt x="52" y="277"/>
                    <a:pt x="73" y="265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35" y="171"/>
                    <a:pt x="242" y="162"/>
                    <a:pt x="245" y="152"/>
                  </a:cubicBezTo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155"/>
            <p:cNvSpPr/>
            <p:nvPr/>
          </p:nvSpPr>
          <p:spPr>
            <a:xfrm>
              <a:off x="25882055" y="2373055"/>
              <a:ext cx="1884933" cy="2027605"/>
            </a:xfrm>
            <a:custGeom>
              <a:rect b="b" l="l" r="r" t="t"/>
              <a:pathLst>
                <a:path extrusionOk="0" h="265" w="247">
                  <a:moveTo>
                    <a:pt x="41" y="264"/>
                  </a:moveTo>
                  <a:cubicBezTo>
                    <a:pt x="50" y="265"/>
                    <a:pt x="59" y="263"/>
                    <a:pt x="67" y="259"/>
                  </a:cubicBezTo>
                  <a:cubicBezTo>
                    <a:pt x="218" y="171"/>
                    <a:pt x="218" y="171"/>
                    <a:pt x="218" y="171"/>
                  </a:cubicBezTo>
                  <a:cubicBezTo>
                    <a:pt x="240" y="159"/>
                    <a:pt x="247" y="132"/>
                    <a:pt x="235" y="110"/>
                  </a:cubicBezTo>
                  <a:cubicBezTo>
                    <a:pt x="222" y="89"/>
                    <a:pt x="195" y="82"/>
                    <a:pt x="174" y="94"/>
                  </a:cubicBezTo>
                  <a:cubicBezTo>
                    <a:pt x="89" y="143"/>
                    <a:pt x="89" y="143"/>
                    <a:pt x="89" y="143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9" y="20"/>
                    <a:pt x="69" y="0"/>
                    <a:pt x="44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3"/>
                    <a:pt x="18" y="263"/>
                    <a:pt x="41" y="264"/>
                  </a:cubicBezTo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155"/>
            <p:cNvSpPr/>
            <p:nvPr/>
          </p:nvSpPr>
          <p:spPr>
            <a:xfrm>
              <a:off x="23443741" y="5848951"/>
              <a:ext cx="1880612" cy="2018956"/>
            </a:xfrm>
            <a:custGeom>
              <a:rect b="b" l="l" r="r" t="t"/>
              <a:pathLst>
                <a:path extrusionOk="0" h="264" w="247">
                  <a:moveTo>
                    <a:pt x="206" y="0"/>
                  </a:moveTo>
                  <a:cubicBezTo>
                    <a:pt x="197" y="0"/>
                    <a:pt x="188" y="2"/>
                    <a:pt x="180" y="6"/>
                  </a:cubicBezTo>
                  <a:cubicBezTo>
                    <a:pt x="28" y="94"/>
                    <a:pt x="28" y="94"/>
                    <a:pt x="28" y="94"/>
                  </a:cubicBezTo>
                  <a:cubicBezTo>
                    <a:pt x="7" y="106"/>
                    <a:pt x="0" y="133"/>
                    <a:pt x="12" y="155"/>
                  </a:cubicBezTo>
                  <a:cubicBezTo>
                    <a:pt x="24" y="176"/>
                    <a:pt x="52" y="183"/>
                    <a:pt x="73" y="171"/>
                  </a:cubicBezTo>
                  <a:cubicBezTo>
                    <a:pt x="158" y="122"/>
                    <a:pt x="158" y="122"/>
                    <a:pt x="158" y="122"/>
                  </a:cubicBezTo>
                  <a:cubicBezTo>
                    <a:pt x="158" y="220"/>
                    <a:pt x="158" y="220"/>
                    <a:pt x="158" y="220"/>
                  </a:cubicBezTo>
                  <a:cubicBezTo>
                    <a:pt x="158" y="244"/>
                    <a:pt x="178" y="264"/>
                    <a:pt x="202" y="264"/>
                  </a:cubicBezTo>
                  <a:cubicBezTo>
                    <a:pt x="227" y="264"/>
                    <a:pt x="247" y="244"/>
                    <a:pt x="247" y="220"/>
                  </a:cubicBezTo>
                  <a:cubicBezTo>
                    <a:pt x="247" y="45"/>
                    <a:pt x="247" y="45"/>
                    <a:pt x="247" y="45"/>
                  </a:cubicBezTo>
                  <a:cubicBezTo>
                    <a:pt x="247" y="21"/>
                    <a:pt x="229" y="2"/>
                    <a:pt x="206" y="0"/>
                  </a:cubicBezTo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155"/>
            <p:cNvSpPr/>
            <p:nvPr/>
          </p:nvSpPr>
          <p:spPr>
            <a:xfrm>
              <a:off x="24969845" y="4487123"/>
              <a:ext cx="1271038" cy="1275358"/>
            </a:xfrm>
            <a:custGeom>
              <a:rect b="b" l="l" r="r" t="t"/>
              <a:pathLst>
                <a:path extrusionOk="0" h="167" w="167">
                  <a:moveTo>
                    <a:pt x="167" y="93"/>
                  </a:moveTo>
                  <a:cubicBezTo>
                    <a:pt x="167" y="88"/>
                    <a:pt x="167" y="88"/>
                    <a:pt x="167" y="88"/>
                  </a:cubicBezTo>
                  <a:cubicBezTo>
                    <a:pt x="167" y="85"/>
                    <a:pt x="167" y="81"/>
                    <a:pt x="167" y="79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67" y="72"/>
                    <a:pt x="165" y="68"/>
                    <a:pt x="163" y="66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99" y="1"/>
                    <a:pt x="95" y="0"/>
                    <a:pt x="93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5" y="0"/>
                    <a:pt x="81" y="0"/>
                    <a:pt x="79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2" y="0"/>
                    <a:pt x="68" y="1"/>
                    <a:pt x="66" y="3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1" y="68"/>
                    <a:pt x="0" y="72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0" y="85"/>
                    <a:pt x="0" y="88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5"/>
                    <a:pt x="1" y="99"/>
                    <a:pt x="3" y="101"/>
                  </a:cubicBezTo>
                  <a:cubicBezTo>
                    <a:pt x="66" y="163"/>
                    <a:pt x="66" y="163"/>
                    <a:pt x="66" y="163"/>
                  </a:cubicBezTo>
                  <a:cubicBezTo>
                    <a:pt x="68" y="165"/>
                    <a:pt x="72" y="167"/>
                    <a:pt x="74" y="167"/>
                  </a:cubicBezTo>
                  <a:cubicBezTo>
                    <a:pt x="79" y="167"/>
                    <a:pt x="79" y="167"/>
                    <a:pt x="79" y="167"/>
                  </a:cubicBezTo>
                  <a:cubicBezTo>
                    <a:pt x="81" y="167"/>
                    <a:pt x="85" y="167"/>
                    <a:pt x="88" y="167"/>
                  </a:cubicBezTo>
                  <a:cubicBezTo>
                    <a:pt x="93" y="167"/>
                    <a:pt x="93" y="167"/>
                    <a:pt x="93" y="167"/>
                  </a:cubicBezTo>
                  <a:cubicBezTo>
                    <a:pt x="95" y="167"/>
                    <a:pt x="99" y="165"/>
                    <a:pt x="101" y="163"/>
                  </a:cubicBezTo>
                  <a:cubicBezTo>
                    <a:pt x="163" y="101"/>
                    <a:pt x="163" y="101"/>
                    <a:pt x="163" y="101"/>
                  </a:cubicBezTo>
                  <a:cubicBezTo>
                    <a:pt x="165" y="99"/>
                    <a:pt x="167" y="95"/>
                    <a:pt x="167" y="93"/>
                  </a:cubicBezTo>
                  <a:moveTo>
                    <a:pt x="113" y="84"/>
                  </a:moveTo>
                  <a:cubicBezTo>
                    <a:pt x="113" y="86"/>
                    <a:pt x="112" y="90"/>
                    <a:pt x="110" y="92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90" y="112"/>
                    <a:pt x="86" y="113"/>
                    <a:pt x="84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0" y="113"/>
                    <a:pt x="77" y="112"/>
                    <a:pt x="75" y="110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5" y="90"/>
                    <a:pt x="54" y="86"/>
                    <a:pt x="54" y="84"/>
                  </a:cubicBezTo>
                  <a:cubicBezTo>
                    <a:pt x="54" y="84"/>
                    <a:pt x="54" y="83"/>
                    <a:pt x="54" y="83"/>
                  </a:cubicBezTo>
                  <a:cubicBezTo>
                    <a:pt x="54" y="81"/>
                    <a:pt x="55" y="77"/>
                    <a:pt x="57" y="75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7" y="55"/>
                    <a:pt x="80" y="54"/>
                    <a:pt x="83" y="54"/>
                  </a:cubicBezTo>
                  <a:cubicBezTo>
                    <a:pt x="83" y="54"/>
                    <a:pt x="83" y="54"/>
                    <a:pt x="84" y="54"/>
                  </a:cubicBezTo>
                  <a:cubicBezTo>
                    <a:pt x="86" y="54"/>
                    <a:pt x="90" y="55"/>
                    <a:pt x="92" y="57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12" y="77"/>
                    <a:pt x="113" y="81"/>
                    <a:pt x="113" y="83"/>
                  </a:cubicBezTo>
                  <a:cubicBezTo>
                    <a:pt x="113" y="83"/>
                    <a:pt x="113" y="84"/>
                    <a:pt x="113" y="84"/>
                  </a:cubicBezTo>
                  <a:close/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155"/>
            <p:cNvSpPr/>
            <p:nvPr/>
          </p:nvSpPr>
          <p:spPr>
            <a:xfrm>
              <a:off x="25882055" y="5848951"/>
              <a:ext cx="1884933" cy="2018956"/>
            </a:xfrm>
            <a:custGeom>
              <a:rect b="b" l="l" r="r" t="t"/>
              <a:pathLst>
                <a:path extrusionOk="0" h="264" w="247">
                  <a:moveTo>
                    <a:pt x="218" y="94"/>
                  </a:moveTo>
                  <a:cubicBezTo>
                    <a:pt x="67" y="6"/>
                    <a:pt x="67" y="6"/>
                    <a:pt x="67" y="6"/>
                  </a:cubicBezTo>
                  <a:cubicBezTo>
                    <a:pt x="59" y="2"/>
                    <a:pt x="50" y="0"/>
                    <a:pt x="41" y="0"/>
                  </a:cubicBezTo>
                  <a:cubicBezTo>
                    <a:pt x="18" y="2"/>
                    <a:pt x="0" y="21"/>
                    <a:pt x="0" y="45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44"/>
                    <a:pt x="20" y="264"/>
                    <a:pt x="44" y="264"/>
                  </a:cubicBezTo>
                  <a:cubicBezTo>
                    <a:pt x="69" y="264"/>
                    <a:pt x="89" y="244"/>
                    <a:pt x="89" y="220"/>
                  </a:cubicBezTo>
                  <a:cubicBezTo>
                    <a:pt x="89" y="122"/>
                    <a:pt x="89" y="122"/>
                    <a:pt x="89" y="122"/>
                  </a:cubicBezTo>
                  <a:cubicBezTo>
                    <a:pt x="174" y="171"/>
                    <a:pt x="174" y="171"/>
                    <a:pt x="174" y="171"/>
                  </a:cubicBezTo>
                  <a:cubicBezTo>
                    <a:pt x="195" y="183"/>
                    <a:pt x="222" y="176"/>
                    <a:pt x="235" y="155"/>
                  </a:cubicBezTo>
                  <a:cubicBezTo>
                    <a:pt x="247" y="133"/>
                    <a:pt x="240" y="106"/>
                    <a:pt x="218" y="94"/>
                  </a:cubicBezTo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155"/>
            <p:cNvSpPr/>
            <p:nvPr/>
          </p:nvSpPr>
          <p:spPr>
            <a:xfrm>
              <a:off x="26491631" y="4063443"/>
              <a:ext cx="1884933" cy="2122717"/>
            </a:xfrm>
            <a:custGeom>
              <a:rect b="b" l="l" r="r" t="t"/>
              <a:pathLst>
                <a:path extrusionOk="0" h="277" w="247">
                  <a:moveTo>
                    <a:pt x="218" y="187"/>
                  </a:moveTo>
                  <a:cubicBezTo>
                    <a:pt x="134" y="138"/>
                    <a:pt x="134" y="138"/>
                    <a:pt x="134" y="138"/>
                  </a:cubicBezTo>
                  <a:cubicBezTo>
                    <a:pt x="218" y="90"/>
                    <a:pt x="218" y="90"/>
                    <a:pt x="218" y="90"/>
                  </a:cubicBezTo>
                  <a:cubicBezTo>
                    <a:pt x="240" y="77"/>
                    <a:pt x="247" y="50"/>
                    <a:pt x="235" y="29"/>
                  </a:cubicBezTo>
                  <a:cubicBezTo>
                    <a:pt x="222" y="7"/>
                    <a:pt x="195" y="0"/>
                    <a:pt x="174" y="12"/>
                  </a:cubicBezTo>
                  <a:cubicBezTo>
                    <a:pt x="22" y="100"/>
                    <a:pt x="22" y="100"/>
                    <a:pt x="22" y="100"/>
                  </a:cubicBezTo>
                  <a:cubicBezTo>
                    <a:pt x="12" y="106"/>
                    <a:pt x="5" y="116"/>
                    <a:pt x="2" y="127"/>
                  </a:cubicBezTo>
                  <a:cubicBezTo>
                    <a:pt x="1" y="130"/>
                    <a:pt x="0" y="134"/>
                    <a:pt x="0" y="137"/>
                  </a:cubicBezTo>
                  <a:cubicBezTo>
                    <a:pt x="0" y="142"/>
                    <a:pt x="1" y="147"/>
                    <a:pt x="2" y="152"/>
                  </a:cubicBezTo>
                  <a:cubicBezTo>
                    <a:pt x="5" y="162"/>
                    <a:pt x="12" y="171"/>
                    <a:pt x="22" y="177"/>
                  </a:cubicBezTo>
                  <a:cubicBezTo>
                    <a:pt x="174" y="265"/>
                    <a:pt x="174" y="265"/>
                    <a:pt x="174" y="265"/>
                  </a:cubicBezTo>
                  <a:cubicBezTo>
                    <a:pt x="195" y="277"/>
                    <a:pt x="222" y="270"/>
                    <a:pt x="235" y="248"/>
                  </a:cubicBezTo>
                  <a:cubicBezTo>
                    <a:pt x="247" y="227"/>
                    <a:pt x="240" y="200"/>
                    <a:pt x="218" y="187"/>
                  </a:cubicBezTo>
                </a:path>
              </a:pathLst>
            </a:custGeom>
            <a:solidFill>
              <a:schemeClr val="lt1">
                <a:alpha val="29800"/>
              </a:schemeClr>
            </a:solidFill>
            <a:ln>
              <a:noFill/>
            </a:ln>
          </p:spPr>
          <p:txBody>
            <a:bodyPr anchorCtr="0" anchor="t" bIns="8150" lIns="16325" spcFirstLastPara="1" rIns="16325" wrap="square" tIns="8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41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7" name="Google Shape;2227;p155"/>
          <p:cNvGrpSpPr/>
          <p:nvPr/>
        </p:nvGrpSpPr>
        <p:grpSpPr>
          <a:xfrm>
            <a:off x="4266405" y="2400418"/>
            <a:ext cx="610540" cy="374109"/>
            <a:chOff x="24210153" y="5512559"/>
            <a:chExt cx="2833132" cy="1736006"/>
          </a:xfrm>
        </p:grpSpPr>
        <p:grpSp>
          <p:nvGrpSpPr>
            <p:cNvPr id="2228" name="Google Shape;2228;p155"/>
            <p:cNvGrpSpPr/>
            <p:nvPr/>
          </p:nvGrpSpPr>
          <p:grpSpPr>
            <a:xfrm>
              <a:off x="24210153" y="5517037"/>
              <a:ext cx="2833132" cy="1242708"/>
              <a:chOff x="9316696" y="1322445"/>
              <a:chExt cx="2332756" cy="1023226"/>
            </a:xfrm>
          </p:grpSpPr>
          <p:grpSp>
            <p:nvGrpSpPr>
              <p:cNvPr id="2229" name="Google Shape;2229;p155"/>
              <p:cNvGrpSpPr/>
              <p:nvPr/>
            </p:nvGrpSpPr>
            <p:grpSpPr>
              <a:xfrm>
                <a:off x="9316696" y="1322445"/>
                <a:ext cx="922913" cy="1023226"/>
                <a:chOff x="9316696" y="1322445"/>
                <a:chExt cx="922913" cy="1023226"/>
              </a:xfrm>
            </p:grpSpPr>
            <p:sp>
              <p:nvSpPr>
                <p:cNvPr id="2230" name="Google Shape;2230;p155"/>
                <p:cNvSpPr/>
                <p:nvPr/>
              </p:nvSpPr>
              <p:spPr>
                <a:xfrm>
                  <a:off x="9316696" y="1519732"/>
                  <a:ext cx="922913" cy="825939"/>
                </a:xfrm>
                <a:custGeom>
                  <a:rect b="b" l="l" r="r" t="t"/>
                  <a:pathLst>
                    <a:path extrusionOk="0" h="68" w="76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1" name="Google Shape;2231;p155"/>
                <p:cNvSpPr/>
                <p:nvPr/>
              </p:nvSpPr>
              <p:spPr>
                <a:xfrm>
                  <a:off x="9316696" y="1931032"/>
                  <a:ext cx="922913" cy="197287"/>
                </a:xfrm>
                <a:custGeom>
                  <a:rect b="b" l="l" r="r" t="t"/>
                  <a:pathLst>
                    <a:path extrusionOk="0" h="16" w="7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2" name="Google Shape;2232;p155"/>
                <p:cNvSpPr/>
                <p:nvPr/>
              </p:nvSpPr>
              <p:spPr>
                <a:xfrm>
                  <a:off x="9316696" y="1713678"/>
                  <a:ext cx="922913" cy="193945"/>
                </a:xfrm>
                <a:custGeom>
                  <a:rect b="b" l="l" r="r" t="t"/>
                  <a:pathLst>
                    <a:path extrusionOk="0" h="16" w="7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3" name="Google Shape;2233;p155"/>
                <p:cNvSpPr/>
                <p:nvPr/>
              </p:nvSpPr>
              <p:spPr>
                <a:xfrm>
                  <a:off x="9316696" y="1322445"/>
                  <a:ext cx="922800" cy="391200"/>
                </a:xfrm>
                <a:prstGeom prst="ellipse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4" name="Google Shape;2234;p155"/>
                <p:cNvSpPr/>
                <p:nvPr/>
              </p:nvSpPr>
              <p:spPr>
                <a:xfrm>
                  <a:off x="9539035" y="1405536"/>
                  <a:ext cx="519897" cy="259946"/>
                </a:xfrm>
                <a:custGeom>
                  <a:rect b="b" l="l" r="r" t="t"/>
                  <a:pathLst>
                    <a:path extrusionOk="0" h="2454" w="2696">
                      <a:moveTo>
                        <a:pt x="2661" y="409"/>
                      </a:moveTo>
                      <a:lnTo>
                        <a:pt x="2661" y="271"/>
                      </a:lnTo>
                      <a:lnTo>
                        <a:pt x="2605" y="345"/>
                      </a:lnTo>
                      <a:lnTo>
                        <a:pt x="2593" y="345"/>
                      </a:lnTo>
                      <a:lnTo>
                        <a:pt x="2536" y="273"/>
                      </a:lnTo>
                      <a:lnTo>
                        <a:pt x="2536" y="409"/>
                      </a:lnTo>
                      <a:lnTo>
                        <a:pt x="2504" y="409"/>
                      </a:lnTo>
                      <a:lnTo>
                        <a:pt x="2504" y="213"/>
                      </a:lnTo>
                      <a:lnTo>
                        <a:pt x="2529" y="213"/>
                      </a:lnTo>
                      <a:lnTo>
                        <a:pt x="2600" y="305"/>
                      </a:lnTo>
                      <a:lnTo>
                        <a:pt x="2670" y="213"/>
                      </a:lnTo>
                      <a:lnTo>
                        <a:pt x="2695" y="213"/>
                      </a:lnTo>
                      <a:lnTo>
                        <a:pt x="2695" y="409"/>
                      </a:lnTo>
                      <a:lnTo>
                        <a:pt x="2661" y="409"/>
                      </a:lnTo>
                      <a:close/>
                      <a:moveTo>
                        <a:pt x="2318" y="241"/>
                      </a:moveTo>
                      <a:lnTo>
                        <a:pt x="2318" y="213"/>
                      </a:lnTo>
                      <a:lnTo>
                        <a:pt x="2473" y="213"/>
                      </a:lnTo>
                      <a:lnTo>
                        <a:pt x="2473" y="241"/>
                      </a:lnTo>
                      <a:lnTo>
                        <a:pt x="2411" y="241"/>
                      </a:lnTo>
                      <a:lnTo>
                        <a:pt x="2411" y="409"/>
                      </a:lnTo>
                      <a:lnTo>
                        <a:pt x="2379" y="409"/>
                      </a:lnTo>
                      <a:lnTo>
                        <a:pt x="2379" y="241"/>
                      </a:lnTo>
                      <a:lnTo>
                        <a:pt x="2318" y="241"/>
                      </a:lnTo>
                      <a:close/>
                      <a:moveTo>
                        <a:pt x="2395" y="1059"/>
                      </a:moveTo>
                      <a:lnTo>
                        <a:pt x="2104" y="1226"/>
                      </a:lnTo>
                      <a:lnTo>
                        <a:pt x="2395" y="1394"/>
                      </a:lnTo>
                      <a:cubicBezTo>
                        <a:pt x="2469" y="1436"/>
                        <a:pt x="2494" y="1530"/>
                        <a:pt x="2452" y="1602"/>
                      </a:cubicBezTo>
                      <a:cubicBezTo>
                        <a:pt x="2409" y="1674"/>
                        <a:pt x="2316" y="1699"/>
                        <a:pt x="2242" y="1658"/>
                      </a:cubicBezTo>
                      <a:lnTo>
                        <a:pt x="1722" y="1359"/>
                      </a:lnTo>
                      <a:cubicBezTo>
                        <a:pt x="1687" y="1339"/>
                        <a:pt x="1664" y="1307"/>
                        <a:pt x="1653" y="1272"/>
                      </a:cubicBezTo>
                      <a:cubicBezTo>
                        <a:pt x="1648" y="1256"/>
                        <a:pt x="1646" y="1239"/>
                        <a:pt x="1646" y="1223"/>
                      </a:cubicBezTo>
                      <a:cubicBezTo>
                        <a:pt x="1646" y="1211"/>
                        <a:pt x="1648" y="1198"/>
                        <a:pt x="1651" y="1188"/>
                      </a:cubicBezTo>
                      <a:cubicBezTo>
                        <a:pt x="1662" y="1151"/>
                        <a:pt x="1687" y="1117"/>
                        <a:pt x="1722" y="1096"/>
                      </a:cubicBezTo>
                      <a:lnTo>
                        <a:pt x="2242" y="798"/>
                      </a:lnTo>
                      <a:cubicBezTo>
                        <a:pt x="2314" y="756"/>
                        <a:pt x="2409" y="781"/>
                        <a:pt x="2452" y="855"/>
                      </a:cubicBezTo>
                      <a:cubicBezTo>
                        <a:pt x="2494" y="923"/>
                        <a:pt x="2469" y="1017"/>
                        <a:pt x="2395" y="1059"/>
                      </a:cubicBezTo>
                      <a:close/>
                      <a:moveTo>
                        <a:pt x="2120" y="1870"/>
                      </a:moveTo>
                      <a:lnTo>
                        <a:pt x="1600" y="1572"/>
                      </a:lnTo>
                      <a:cubicBezTo>
                        <a:pt x="1572" y="1556"/>
                        <a:pt x="1542" y="1549"/>
                        <a:pt x="1512" y="1552"/>
                      </a:cubicBezTo>
                      <a:cubicBezTo>
                        <a:pt x="1433" y="1558"/>
                        <a:pt x="1371" y="1625"/>
                        <a:pt x="1371" y="1704"/>
                      </a:cubicBezTo>
                      <a:lnTo>
                        <a:pt x="1371" y="2301"/>
                      </a:lnTo>
                      <a:cubicBezTo>
                        <a:pt x="1371" y="2386"/>
                        <a:pt x="1440" y="2453"/>
                        <a:pt x="1525" y="2453"/>
                      </a:cubicBezTo>
                      <a:cubicBezTo>
                        <a:pt x="1609" y="2453"/>
                        <a:pt x="1678" y="2384"/>
                        <a:pt x="1678" y="2301"/>
                      </a:cubicBezTo>
                      <a:lnTo>
                        <a:pt x="1678" y="1967"/>
                      </a:lnTo>
                      <a:lnTo>
                        <a:pt x="1969" y="2134"/>
                      </a:lnTo>
                      <a:cubicBezTo>
                        <a:pt x="2041" y="2176"/>
                        <a:pt x="2136" y="2152"/>
                        <a:pt x="2178" y="2079"/>
                      </a:cubicBezTo>
                      <a:cubicBezTo>
                        <a:pt x="2219" y="2005"/>
                        <a:pt x="2194" y="1912"/>
                        <a:pt x="2120" y="1870"/>
                      </a:cubicBezTo>
                      <a:close/>
                      <a:moveTo>
                        <a:pt x="1521" y="1285"/>
                      </a:moveTo>
                      <a:lnTo>
                        <a:pt x="1305" y="1500"/>
                      </a:lnTo>
                      <a:cubicBezTo>
                        <a:pt x="1298" y="1507"/>
                        <a:pt x="1288" y="1512"/>
                        <a:pt x="1279" y="1512"/>
                      </a:cubicBezTo>
                      <a:lnTo>
                        <a:pt x="1263" y="1512"/>
                      </a:lnTo>
                      <a:lnTo>
                        <a:pt x="1231" y="1512"/>
                      </a:lnTo>
                      <a:lnTo>
                        <a:pt x="1215" y="1512"/>
                      </a:lnTo>
                      <a:cubicBezTo>
                        <a:pt x="1207" y="1512"/>
                        <a:pt x="1194" y="1507"/>
                        <a:pt x="1189" y="1500"/>
                      </a:cubicBezTo>
                      <a:lnTo>
                        <a:pt x="972" y="1285"/>
                      </a:lnTo>
                      <a:cubicBezTo>
                        <a:pt x="965" y="1279"/>
                        <a:pt x="962" y="1267"/>
                        <a:pt x="962" y="1258"/>
                      </a:cubicBezTo>
                      <a:lnTo>
                        <a:pt x="962" y="1242"/>
                      </a:lnTo>
                      <a:lnTo>
                        <a:pt x="962" y="1211"/>
                      </a:lnTo>
                      <a:lnTo>
                        <a:pt x="962" y="1195"/>
                      </a:lnTo>
                      <a:cubicBezTo>
                        <a:pt x="962" y="1186"/>
                        <a:pt x="967" y="1174"/>
                        <a:pt x="972" y="1168"/>
                      </a:cubicBezTo>
                      <a:lnTo>
                        <a:pt x="1189" y="953"/>
                      </a:lnTo>
                      <a:cubicBezTo>
                        <a:pt x="1196" y="946"/>
                        <a:pt x="1207" y="943"/>
                        <a:pt x="1215" y="943"/>
                      </a:cubicBezTo>
                      <a:lnTo>
                        <a:pt x="1231" y="943"/>
                      </a:lnTo>
                      <a:lnTo>
                        <a:pt x="1263" y="943"/>
                      </a:lnTo>
                      <a:lnTo>
                        <a:pt x="1279" y="943"/>
                      </a:lnTo>
                      <a:cubicBezTo>
                        <a:pt x="1288" y="943"/>
                        <a:pt x="1300" y="948"/>
                        <a:pt x="1305" y="953"/>
                      </a:cubicBezTo>
                      <a:lnTo>
                        <a:pt x="1521" y="1168"/>
                      </a:lnTo>
                      <a:cubicBezTo>
                        <a:pt x="1526" y="1174"/>
                        <a:pt x="1532" y="1186"/>
                        <a:pt x="1532" y="1195"/>
                      </a:cubicBezTo>
                      <a:lnTo>
                        <a:pt x="1532" y="1211"/>
                      </a:lnTo>
                      <a:lnTo>
                        <a:pt x="1532" y="1242"/>
                      </a:lnTo>
                      <a:lnTo>
                        <a:pt x="1532" y="1258"/>
                      </a:lnTo>
                      <a:cubicBezTo>
                        <a:pt x="1532" y="1267"/>
                        <a:pt x="1528" y="1279"/>
                        <a:pt x="1521" y="1285"/>
                      </a:cubicBezTo>
                      <a:close/>
                      <a:moveTo>
                        <a:pt x="1348" y="1225"/>
                      </a:moveTo>
                      <a:cubicBezTo>
                        <a:pt x="1348" y="1216"/>
                        <a:pt x="1343" y="1204"/>
                        <a:pt x="1336" y="1198"/>
                      </a:cubicBezTo>
                      <a:lnTo>
                        <a:pt x="1274" y="1137"/>
                      </a:lnTo>
                      <a:cubicBezTo>
                        <a:pt x="1268" y="1131"/>
                        <a:pt x="1256" y="1126"/>
                        <a:pt x="1247" y="1126"/>
                      </a:cubicBezTo>
                      <a:lnTo>
                        <a:pt x="1245" y="1126"/>
                      </a:lnTo>
                      <a:cubicBezTo>
                        <a:pt x="1237" y="1126"/>
                        <a:pt x="1224" y="1131"/>
                        <a:pt x="1219" y="1137"/>
                      </a:cubicBezTo>
                      <a:lnTo>
                        <a:pt x="1156" y="1198"/>
                      </a:lnTo>
                      <a:cubicBezTo>
                        <a:pt x="1148" y="1205"/>
                        <a:pt x="1145" y="1216"/>
                        <a:pt x="1145" y="1225"/>
                      </a:cubicBezTo>
                      <a:lnTo>
                        <a:pt x="1145" y="1226"/>
                      </a:lnTo>
                      <a:cubicBezTo>
                        <a:pt x="1145" y="1235"/>
                        <a:pt x="1150" y="1248"/>
                        <a:pt x="1156" y="1253"/>
                      </a:cubicBezTo>
                      <a:lnTo>
                        <a:pt x="1219" y="1315"/>
                      </a:lnTo>
                      <a:cubicBezTo>
                        <a:pt x="1224" y="1320"/>
                        <a:pt x="1237" y="1325"/>
                        <a:pt x="1245" y="1325"/>
                      </a:cubicBezTo>
                      <a:lnTo>
                        <a:pt x="1247" y="1325"/>
                      </a:lnTo>
                      <a:cubicBezTo>
                        <a:pt x="1256" y="1325"/>
                        <a:pt x="1268" y="1320"/>
                        <a:pt x="1274" y="1315"/>
                      </a:cubicBezTo>
                      <a:lnTo>
                        <a:pt x="1336" y="1253"/>
                      </a:lnTo>
                      <a:cubicBezTo>
                        <a:pt x="1341" y="1246"/>
                        <a:pt x="1348" y="1235"/>
                        <a:pt x="1348" y="1226"/>
                      </a:cubicBezTo>
                      <a:lnTo>
                        <a:pt x="1348" y="1225"/>
                      </a:lnTo>
                      <a:close/>
                      <a:moveTo>
                        <a:pt x="373" y="583"/>
                      </a:moveTo>
                      <a:lnTo>
                        <a:pt x="893" y="881"/>
                      </a:lnTo>
                      <a:cubicBezTo>
                        <a:pt x="921" y="897"/>
                        <a:pt x="951" y="904"/>
                        <a:pt x="981" y="900"/>
                      </a:cubicBezTo>
                      <a:cubicBezTo>
                        <a:pt x="1060" y="895"/>
                        <a:pt x="1122" y="828"/>
                        <a:pt x="1122" y="749"/>
                      </a:cubicBezTo>
                      <a:lnTo>
                        <a:pt x="1122" y="151"/>
                      </a:lnTo>
                      <a:cubicBezTo>
                        <a:pt x="1122" y="67"/>
                        <a:pt x="1053" y="0"/>
                        <a:pt x="969" y="0"/>
                      </a:cubicBezTo>
                      <a:cubicBezTo>
                        <a:pt x="884" y="0"/>
                        <a:pt x="815" y="69"/>
                        <a:pt x="815" y="151"/>
                      </a:cubicBezTo>
                      <a:lnTo>
                        <a:pt x="815" y="486"/>
                      </a:lnTo>
                      <a:lnTo>
                        <a:pt x="525" y="319"/>
                      </a:lnTo>
                      <a:cubicBezTo>
                        <a:pt x="452" y="277"/>
                        <a:pt x="359" y="301"/>
                        <a:pt x="315" y="375"/>
                      </a:cubicBezTo>
                      <a:cubicBezTo>
                        <a:pt x="274" y="448"/>
                        <a:pt x="299" y="541"/>
                        <a:pt x="373" y="583"/>
                      </a:cubicBezTo>
                      <a:close/>
                      <a:moveTo>
                        <a:pt x="1512" y="902"/>
                      </a:moveTo>
                      <a:cubicBezTo>
                        <a:pt x="1542" y="904"/>
                        <a:pt x="1572" y="899"/>
                        <a:pt x="1600" y="883"/>
                      </a:cubicBezTo>
                      <a:lnTo>
                        <a:pt x="2120" y="585"/>
                      </a:lnTo>
                      <a:cubicBezTo>
                        <a:pt x="2194" y="543"/>
                        <a:pt x="2219" y="449"/>
                        <a:pt x="2177" y="377"/>
                      </a:cubicBezTo>
                      <a:cubicBezTo>
                        <a:pt x="2134" y="305"/>
                        <a:pt x="2041" y="280"/>
                        <a:pt x="1967" y="321"/>
                      </a:cubicBezTo>
                      <a:lnTo>
                        <a:pt x="1676" y="488"/>
                      </a:lnTo>
                      <a:lnTo>
                        <a:pt x="1676" y="153"/>
                      </a:lnTo>
                      <a:cubicBezTo>
                        <a:pt x="1676" y="69"/>
                        <a:pt x="1607" y="2"/>
                        <a:pt x="1523" y="2"/>
                      </a:cubicBezTo>
                      <a:cubicBezTo>
                        <a:pt x="1438" y="2"/>
                        <a:pt x="1370" y="70"/>
                        <a:pt x="1370" y="153"/>
                      </a:cubicBezTo>
                      <a:lnTo>
                        <a:pt x="1370" y="751"/>
                      </a:lnTo>
                      <a:cubicBezTo>
                        <a:pt x="1371" y="830"/>
                        <a:pt x="1433" y="895"/>
                        <a:pt x="1512" y="902"/>
                      </a:cubicBezTo>
                      <a:close/>
                      <a:moveTo>
                        <a:pt x="981" y="1551"/>
                      </a:moveTo>
                      <a:cubicBezTo>
                        <a:pt x="951" y="1549"/>
                        <a:pt x="919" y="1554"/>
                        <a:pt x="893" y="1570"/>
                      </a:cubicBezTo>
                      <a:lnTo>
                        <a:pt x="373" y="1868"/>
                      </a:lnTo>
                      <a:cubicBezTo>
                        <a:pt x="299" y="1910"/>
                        <a:pt x="274" y="2004"/>
                        <a:pt x="317" y="2076"/>
                      </a:cubicBezTo>
                      <a:cubicBezTo>
                        <a:pt x="359" y="2148"/>
                        <a:pt x="452" y="2173"/>
                        <a:pt x="526" y="2130"/>
                      </a:cubicBezTo>
                      <a:lnTo>
                        <a:pt x="817" y="1963"/>
                      </a:lnTo>
                      <a:lnTo>
                        <a:pt x="817" y="2298"/>
                      </a:lnTo>
                      <a:cubicBezTo>
                        <a:pt x="817" y="2382"/>
                        <a:pt x="886" y="2449"/>
                        <a:pt x="971" y="2449"/>
                      </a:cubicBezTo>
                      <a:cubicBezTo>
                        <a:pt x="1055" y="2449"/>
                        <a:pt x="1124" y="2381"/>
                        <a:pt x="1124" y="2298"/>
                      </a:cubicBezTo>
                      <a:lnTo>
                        <a:pt x="1124" y="1700"/>
                      </a:lnTo>
                      <a:cubicBezTo>
                        <a:pt x="1122" y="1623"/>
                        <a:pt x="1060" y="1556"/>
                        <a:pt x="981" y="1551"/>
                      </a:cubicBezTo>
                      <a:close/>
                      <a:moveTo>
                        <a:pt x="840" y="1270"/>
                      </a:moveTo>
                      <a:cubicBezTo>
                        <a:pt x="845" y="1255"/>
                        <a:pt x="847" y="1237"/>
                        <a:pt x="847" y="1221"/>
                      </a:cubicBezTo>
                      <a:cubicBezTo>
                        <a:pt x="847" y="1209"/>
                        <a:pt x="845" y="1196"/>
                        <a:pt x="842" y="1186"/>
                      </a:cubicBezTo>
                      <a:cubicBezTo>
                        <a:pt x="831" y="1149"/>
                        <a:pt x="807" y="1115"/>
                        <a:pt x="771" y="1094"/>
                      </a:cubicBezTo>
                      <a:lnTo>
                        <a:pt x="252" y="796"/>
                      </a:lnTo>
                      <a:cubicBezTo>
                        <a:pt x="178" y="754"/>
                        <a:pt x="84" y="779"/>
                        <a:pt x="42" y="853"/>
                      </a:cubicBezTo>
                      <a:cubicBezTo>
                        <a:pt x="0" y="925"/>
                        <a:pt x="24" y="1018"/>
                        <a:pt x="98" y="1061"/>
                      </a:cubicBezTo>
                      <a:lnTo>
                        <a:pt x="389" y="1228"/>
                      </a:lnTo>
                      <a:lnTo>
                        <a:pt x="98" y="1396"/>
                      </a:lnTo>
                      <a:cubicBezTo>
                        <a:pt x="24" y="1438"/>
                        <a:pt x="0" y="1531"/>
                        <a:pt x="42" y="1604"/>
                      </a:cubicBezTo>
                      <a:cubicBezTo>
                        <a:pt x="84" y="1676"/>
                        <a:pt x="178" y="1700"/>
                        <a:pt x="252" y="1660"/>
                      </a:cubicBezTo>
                      <a:lnTo>
                        <a:pt x="771" y="1360"/>
                      </a:lnTo>
                      <a:cubicBezTo>
                        <a:pt x="805" y="1337"/>
                        <a:pt x="830" y="1306"/>
                        <a:pt x="840" y="1270"/>
                      </a:cubicBezTo>
                      <a:close/>
                    </a:path>
                  </a:pathLst>
                </a:custGeom>
                <a:solidFill>
                  <a:srgbClr val="7CD2F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Times New Roman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235" name="Google Shape;2235;p155"/>
              <p:cNvGrpSpPr/>
              <p:nvPr/>
            </p:nvGrpSpPr>
            <p:grpSpPr>
              <a:xfrm>
                <a:off x="10726539" y="1322445"/>
                <a:ext cx="922913" cy="1023226"/>
                <a:chOff x="10726539" y="1322445"/>
                <a:chExt cx="922913" cy="1023226"/>
              </a:xfrm>
            </p:grpSpPr>
            <p:sp>
              <p:nvSpPr>
                <p:cNvPr id="2236" name="Google Shape;2236;p155"/>
                <p:cNvSpPr/>
                <p:nvPr/>
              </p:nvSpPr>
              <p:spPr>
                <a:xfrm>
                  <a:off x="10726539" y="1519732"/>
                  <a:ext cx="922913" cy="825939"/>
                </a:xfrm>
                <a:custGeom>
                  <a:rect b="b" l="l" r="r" t="t"/>
                  <a:pathLst>
                    <a:path extrusionOk="0" h="68" w="76">
                      <a:moveTo>
                        <a:pt x="0" y="0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61"/>
                        <a:pt x="17" y="68"/>
                        <a:pt x="38" y="68"/>
                      </a:cubicBezTo>
                      <a:cubicBezTo>
                        <a:pt x="59" y="68"/>
                        <a:pt x="76" y="61"/>
                        <a:pt x="76" y="52"/>
                      </a:cubicBezTo>
                      <a:cubicBezTo>
                        <a:pt x="76" y="0"/>
                        <a:pt x="76" y="0"/>
                        <a:pt x="76" y="0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7" name="Google Shape;2237;p155"/>
                <p:cNvSpPr/>
                <p:nvPr/>
              </p:nvSpPr>
              <p:spPr>
                <a:xfrm>
                  <a:off x="10726539" y="1931032"/>
                  <a:ext cx="922913" cy="197287"/>
                </a:xfrm>
                <a:custGeom>
                  <a:rect b="b" l="l" r="r" t="t"/>
                  <a:pathLst>
                    <a:path extrusionOk="0" h="16" w="7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8" name="Google Shape;2238;p155"/>
                <p:cNvSpPr/>
                <p:nvPr/>
              </p:nvSpPr>
              <p:spPr>
                <a:xfrm>
                  <a:off x="10726539" y="1713678"/>
                  <a:ext cx="922913" cy="193945"/>
                </a:xfrm>
                <a:custGeom>
                  <a:rect b="b" l="l" r="r" t="t"/>
                  <a:pathLst>
                    <a:path extrusionOk="0" h="16" w="76">
                      <a:moveTo>
                        <a:pt x="76" y="0"/>
                      </a:moveTo>
                      <a:cubicBezTo>
                        <a:pt x="76" y="9"/>
                        <a:pt x="59" y="16"/>
                        <a:pt x="38" y="16"/>
                      </a:cubicBezTo>
                      <a:cubicBezTo>
                        <a:pt x="17" y="16"/>
                        <a:pt x="0" y="9"/>
                        <a:pt x="0" y="0"/>
                      </a:cubicBezTo>
                    </a:path>
                  </a:pathLst>
                </a:cu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39" name="Google Shape;2239;p155"/>
                <p:cNvSpPr/>
                <p:nvPr/>
              </p:nvSpPr>
              <p:spPr>
                <a:xfrm>
                  <a:off x="10726539" y="1322445"/>
                  <a:ext cx="922800" cy="391200"/>
                </a:xfrm>
                <a:prstGeom prst="ellipse">
                  <a:avLst/>
                </a:prstGeom>
                <a:solidFill>
                  <a:schemeClr val="lt1"/>
                </a:solidFill>
                <a:ln cap="rnd" cmpd="sng" w="12700">
                  <a:solidFill>
                    <a:srgbClr val="7CD2F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34275" lIns="68575" spcFirstLastPara="1" rIns="68575" wrap="square" tIns="34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800"/>
                    <a:buFont typeface="Arial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40" name="Google Shape;2240;p155"/>
                <p:cNvSpPr/>
                <p:nvPr/>
              </p:nvSpPr>
              <p:spPr>
                <a:xfrm>
                  <a:off x="10948878" y="1405536"/>
                  <a:ext cx="519897" cy="259946"/>
                </a:xfrm>
                <a:custGeom>
                  <a:rect b="b" l="l" r="r" t="t"/>
                  <a:pathLst>
                    <a:path extrusionOk="0" h="2454" w="2696">
                      <a:moveTo>
                        <a:pt x="2661" y="409"/>
                      </a:moveTo>
                      <a:lnTo>
                        <a:pt x="2661" y="271"/>
                      </a:lnTo>
                      <a:lnTo>
                        <a:pt x="2605" y="345"/>
                      </a:lnTo>
                      <a:lnTo>
                        <a:pt x="2593" y="345"/>
                      </a:lnTo>
                      <a:lnTo>
                        <a:pt x="2536" y="273"/>
                      </a:lnTo>
                      <a:lnTo>
                        <a:pt x="2536" y="409"/>
                      </a:lnTo>
                      <a:lnTo>
                        <a:pt x="2504" y="409"/>
                      </a:lnTo>
                      <a:lnTo>
                        <a:pt x="2504" y="213"/>
                      </a:lnTo>
                      <a:lnTo>
                        <a:pt x="2529" y="213"/>
                      </a:lnTo>
                      <a:lnTo>
                        <a:pt x="2600" y="305"/>
                      </a:lnTo>
                      <a:lnTo>
                        <a:pt x="2670" y="213"/>
                      </a:lnTo>
                      <a:lnTo>
                        <a:pt x="2695" y="213"/>
                      </a:lnTo>
                      <a:lnTo>
                        <a:pt x="2695" y="409"/>
                      </a:lnTo>
                      <a:lnTo>
                        <a:pt x="2661" y="409"/>
                      </a:lnTo>
                      <a:close/>
                      <a:moveTo>
                        <a:pt x="2318" y="241"/>
                      </a:moveTo>
                      <a:lnTo>
                        <a:pt x="2318" y="213"/>
                      </a:lnTo>
                      <a:lnTo>
                        <a:pt x="2473" y="213"/>
                      </a:lnTo>
                      <a:lnTo>
                        <a:pt x="2473" y="241"/>
                      </a:lnTo>
                      <a:lnTo>
                        <a:pt x="2411" y="241"/>
                      </a:lnTo>
                      <a:lnTo>
                        <a:pt x="2411" y="409"/>
                      </a:lnTo>
                      <a:lnTo>
                        <a:pt x="2379" y="409"/>
                      </a:lnTo>
                      <a:lnTo>
                        <a:pt x="2379" y="241"/>
                      </a:lnTo>
                      <a:lnTo>
                        <a:pt x="2318" y="241"/>
                      </a:lnTo>
                      <a:close/>
                      <a:moveTo>
                        <a:pt x="2395" y="1059"/>
                      </a:moveTo>
                      <a:lnTo>
                        <a:pt x="2104" y="1226"/>
                      </a:lnTo>
                      <a:lnTo>
                        <a:pt x="2395" y="1394"/>
                      </a:lnTo>
                      <a:cubicBezTo>
                        <a:pt x="2469" y="1436"/>
                        <a:pt x="2494" y="1530"/>
                        <a:pt x="2452" y="1602"/>
                      </a:cubicBezTo>
                      <a:cubicBezTo>
                        <a:pt x="2409" y="1674"/>
                        <a:pt x="2316" y="1699"/>
                        <a:pt x="2242" y="1658"/>
                      </a:cubicBezTo>
                      <a:lnTo>
                        <a:pt x="1722" y="1359"/>
                      </a:lnTo>
                      <a:cubicBezTo>
                        <a:pt x="1687" y="1339"/>
                        <a:pt x="1664" y="1307"/>
                        <a:pt x="1653" y="1272"/>
                      </a:cubicBezTo>
                      <a:cubicBezTo>
                        <a:pt x="1648" y="1256"/>
                        <a:pt x="1646" y="1239"/>
                        <a:pt x="1646" y="1223"/>
                      </a:cubicBezTo>
                      <a:cubicBezTo>
                        <a:pt x="1646" y="1211"/>
                        <a:pt x="1648" y="1198"/>
                        <a:pt x="1651" y="1188"/>
                      </a:cubicBezTo>
                      <a:cubicBezTo>
                        <a:pt x="1662" y="1151"/>
                        <a:pt x="1687" y="1117"/>
                        <a:pt x="1722" y="1096"/>
                      </a:cubicBezTo>
                      <a:lnTo>
                        <a:pt x="2242" y="798"/>
                      </a:lnTo>
                      <a:cubicBezTo>
                        <a:pt x="2314" y="756"/>
                        <a:pt x="2409" y="781"/>
                        <a:pt x="2452" y="855"/>
                      </a:cubicBezTo>
                      <a:cubicBezTo>
                        <a:pt x="2494" y="923"/>
                        <a:pt x="2469" y="1017"/>
                        <a:pt x="2395" y="1059"/>
                      </a:cubicBezTo>
                      <a:close/>
                      <a:moveTo>
                        <a:pt x="2120" y="1870"/>
                      </a:moveTo>
                      <a:lnTo>
                        <a:pt x="1600" y="1572"/>
                      </a:lnTo>
                      <a:cubicBezTo>
                        <a:pt x="1572" y="1556"/>
                        <a:pt x="1542" y="1549"/>
                        <a:pt x="1512" y="1552"/>
                      </a:cubicBezTo>
                      <a:cubicBezTo>
                        <a:pt x="1433" y="1558"/>
                        <a:pt x="1371" y="1625"/>
                        <a:pt x="1371" y="1704"/>
                      </a:cubicBezTo>
                      <a:lnTo>
                        <a:pt x="1371" y="2301"/>
                      </a:lnTo>
                      <a:cubicBezTo>
                        <a:pt x="1371" y="2386"/>
                        <a:pt x="1440" y="2453"/>
                        <a:pt x="1525" y="2453"/>
                      </a:cubicBezTo>
                      <a:cubicBezTo>
                        <a:pt x="1609" y="2453"/>
                        <a:pt x="1678" y="2384"/>
                        <a:pt x="1678" y="2301"/>
                      </a:cubicBezTo>
                      <a:lnTo>
                        <a:pt x="1678" y="1967"/>
                      </a:lnTo>
                      <a:lnTo>
                        <a:pt x="1969" y="2134"/>
                      </a:lnTo>
                      <a:cubicBezTo>
                        <a:pt x="2041" y="2176"/>
                        <a:pt x="2136" y="2152"/>
                        <a:pt x="2178" y="2079"/>
                      </a:cubicBezTo>
                      <a:cubicBezTo>
                        <a:pt x="2219" y="2005"/>
                        <a:pt x="2194" y="1912"/>
                        <a:pt x="2120" y="1870"/>
                      </a:cubicBezTo>
                      <a:close/>
                      <a:moveTo>
                        <a:pt x="1521" y="1285"/>
                      </a:moveTo>
                      <a:lnTo>
                        <a:pt x="1305" y="1500"/>
                      </a:lnTo>
                      <a:cubicBezTo>
                        <a:pt x="1298" y="1507"/>
                        <a:pt x="1288" y="1512"/>
                        <a:pt x="1279" y="1512"/>
                      </a:cubicBezTo>
                      <a:lnTo>
                        <a:pt x="1263" y="1512"/>
                      </a:lnTo>
                      <a:lnTo>
                        <a:pt x="1231" y="1512"/>
                      </a:lnTo>
                      <a:lnTo>
                        <a:pt x="1215" y="1512"/>
                      </a:lnTo>
                      <a:cubicBezTo>
                        <a:pt x="1207" y="1512"/>
                        <a:pt x="1194" y="1507"/>
                        <a:pt x="1189" y="1500"/>
                      </a:cubicBezTo>
                      <a:lnTo>
                        <a:pt x="972" y="1285"/>
                      </a:lnTo>
                      <a:cubicBezTo>
                        <a:pt x="965" y="1279"/>
                        <a:pt x="962" y="1267"/>
                        <a:pt x="962" y="1258"/>
                      </a:cubicBezTo>
                      <a:lnTo>
                        <a:pt x="962" y="1242"/>
                      </a:lnTo>
                      <a:lnTo>
                        <a:pt x="962" y="1211"/>
                      </a:lnTo>
                      <a:lnTo>
                        <a:pt x="962" y="1195"/>
                      </a:lnTo>
                      <a:cubicBezTo>
                        <a:pt x="962" y="1186"/>
                        <a:pt x="967" y="1174"/>
                        <a:pt x="972" y="1168"/>
                      </a:cubicBezTo>
                      <a:lnTo>
                        <a:pt x="1189" y="953"/>
                      </a:lnTo>
                      <a:cubicBezTo>
                        <a:pt x="1196" y="946"/>
                        <a:pt x="1207" y="943"/>
                        <a:pt x="1215" y="943"/>
                      </a:cubicBezTo>
                      <a:lnTo>
                        <a:pt x="1231" y="943"/>
                      </a:lnTo>
                      <a:lnTo>
                        <a:pt x="1263" y="943"/>
                      </a:lnTo>
                      <a:lnTo>
                        <a:pt x="1279" y="943"/>
                      </a:lnTo>
                      <a:cubicBezTo>
                        <a:pt x="1288" y="943"/>
                        <a:pt x="1300" y="948"/>
                        <a:pt x="1305" y="953"/>
                      </a:cubicBezTo>
                      <a:lnTo>
                        <a:pt x="1521" y="1168"/>
                      </a:lnTo>
                      <a:cubicBezTo>
                        <a:pt x="1526" y="1174"/>
                        <a:pt x="1532" y="1186"/>
                        <a:pt x="1532" y="1195"/>
                      </a:cubicBezTo>
                      <a:lnTo>
                        <a:pt x="1532" y="1211"/>
                      </a:lnTo>
                      <a:lnTo>
                        <a:pt x="1532" y="1242"/>
                      </a:lnTo>
                      <a:lnTo>
                        <a:pt x="1532" y="1258"/>
                      </a:lnTo>
                      <a:cubicBezTo>
                        <a:pt x="1532" y="1267"/>
                        <a:pt x="1528" y="1279"/>
                        <a:pt x="1521" y="1285"/>
                      </a:cubicBezTo>
                      <a:close/>
                      <a:moveTo>
                        <a:pt x="1348" y="1225"/>
                      </a:moveTo>
                      <a:cubicBezTo>
                        <a:pt x="1348" y="1216"/>
                        <a:pt x="1343" y="1204"/>
                        <a:pt x="1336" y="1198"/>
                      </a:cubicBezTo>
                      <a:lnTo>
                        <a:pt x="1274" y="1137"/>
                      </a:lnTo>
                      <a:cubicBezTo>
                        <a:pt x="1268" y="1131"/>
                        <a:pt x="1256" y="1126"/>
                        <a:pt x="1247" y="1126"/>
                      </a:cubicBezTo>
                      <a:lnTo>
                        <a:pt x="1245" y="1126"/>
                      </a:lnTo>
                      <a:cubicBezTo>
                        <a:pt x="1237" y="1126"/>
                        <a:pt x="1224" y="1131"/>
                        <a:pt x="1219" y="1137"/>
                      </a:cubicBezTo>
                      <a:lnTo>
                        <a:pt x="1156" y="1198"/>
                      </a:lnTo>
                      <a:cubicBezTo>
                        <a:pt x="1148" y="1205"/>
                        <a:pt x="1145" y="1216"/>
                        <a:pt x="1145" y="1225"/>
                      </a:cubicBezTo>
                      <a:lnTo>
                        <a:pt x="1145" y="1226"/>
                      </a:lnTo>
                      <a:cubicBezTo>
                        <a:pt x="1145" y="1235"/>
                        <a:pt x="1150" y="1248"/>
                        <a:pt x="1156" y="1253"/>
                      </a:cubicBezTo>
                      <a:lnTo>
                        <a:pt x="1219" y="1315"/>
                      </a:lnTo>
                      <a:cubicBezTo>
                        <a:pt x="1224" y="1320"/>
                        <a:pt x="1237" y="1325"/>
                        <a:pt x="1245" y="1325"/>
                      </a:cubicBezTo>
                      <a:lnTo>
                        <a:pt x="1247" y="1325"/>
                      </a:lnTo>
                      <a:cubicBezTo>
                        <a:pt x="1256" y="1325"/>
                        <a:pt x="1268" y="1320"/>
                        <a:pt x="1274" y="1315"/>
                      </a:cubicBezTo>
                      <a:lnTo>
                        <a:pt x="1336" y="1253"/>
                      </a:lnTo>
                      <a:cubicBezTo>
                        <a:pt x="1341" y="1246"/>
                        <a:pt x="1348" y="1235"/>
                        <a:pt x="1348" y="1226"/>
                      </a:cubicBezTo>
                      <a:lnTo>
                        <a:pt x="1348" y="1225"/>
                      </a:lnTo>
                      <a:close/>
                      <a:moveTo>
                        <a:pt x="373" y="583"/>
                      </a:moveTo>
                      <a:lnTo>
                        <a:pt x="893" y="881"/>
                      </a:lnTo>
                      <a:cubicBezTo>
                        <a:pt x="921" y="897"/>
                        <a:pt x="951" y="904"/>
                        <a:pt x="981" y="900"/>
                      </a:cubicBezTo>
                      <a:cubicBezTo>
                        <a:pt x="1060" y="895"/>
                        <a:pt x="1122" y="828"/>
                        <a:pt x="1122" y="749"/>
                      </a:cubicBezTo>
                      <a:lnTo>
                        <a:pt x="1122" y="151"/>
                      </a:lnTo>
                      <a:cubicBezTo>
                        <a:pt x="1122" y="67"/>
                        <a:pt x="1053" y="0"/>
                        <a:pt x="969" y="0"/>
                      </a:cubicBezTo>
                      <a:cubicBezTo>
                        <a:pt x="884" y="0"/>
                        <a:pt x="815" y="69"/>
                        <a:pt x="815" y="151"/>
                      </a:cubicBezTo>
                      <a:lnTo>
                        <a:pt x="815" y="486"/>
                      </a:lnTo>
                      <a:lnTo>
                        <a:pt x="525" y="319"/>
                      </a:lnTo>
                      <a:cubicBezTo>
                        <a:pt x="452" y="277"/>
                        <a:pt x="359" y="301"/>
                        <a:pt x="315" y="375"/>
                      </a:cubicBezTo>
                      <a:cubicBezTo>
                        <a:pt x="274" y="448"/>
                        <a:pt x="299" y="541"/>
                        <a:pt x="373" y="583"/>
                      </a:cubicBezTo>
                      <a:close/>
                      <a:moveTo>
                        <a:pt x="1512" y="902"/>
                      </a:moveTo>
                      <a:cubicBezTo>
                        <a:pt x="1542" y="904"/>
                        <a:pt x="1572" y="899"/>
                        <a:pt x="1600" y="883"/>
                      </a:cubicBezTo>
                      <a:lnTo>
                        <a:pt x="2120" y="585"/>
                      </a:lnTo>
                      <a:cubicBezTo>
                        <a:pt x="2194" y="543"/>
                        <a:pt x="2219" y="449"/>
                        <a:pt x="2177" y="377"/>
                      </a:cubicBezTo>
                      <a:cubicBezTo>
                        <a:pt x="2134" y="305"/>
                        <a:pt x="2041" y="280"/>
                        <a:pt x="1967" y="321"/>
                      </a:cubicBezTo>
                      <a:lnTo>
                        <a:pt x="1676" y="488"/>
                      </a:lnTo>
                      <a:lnTo>
                        <a:pt x="1676" y="153"/>
                      </a:lnTo>
                      <a:cubicBezTo>
                        <a:pt x="1676" y="69"/>
                        <a:pt x="1607" y="2"/>
                        <a:pt x="1523" y="2"/>
                      </a:cubicBezTo>
                      <a:cubicBezTo>
                        <a:pt x="1438" y="2"/>
                        <a:pt x="1370" y="70"/>
                        <a:pt x="1370" y="153"/>
                      </a:cubicBezTo>
                      <a:lnTo>
                        <a:pt x="1370" y="751"/>
                      </a:lnTo>
                      <a:cubicBezTo>
                        <a:pt x="1371" y="830"/>
                        <a:pt x="1433" y="895"/>
                        <a:pt x="1512" y="902"/>
                      </a:cubicBezTo>
                      <a:close/>
                      <a:moveTo>
                        <a:pt x="981" y="1551"/>
                      </a:moveTo>
                      <a:cubicBezTo>
                        <a:pt x="951" y="1549"/>
                        <a:pt x="919" y="1554"/>
                        <a:pt x="893" y="1570"/>
                      </a:cubicBezTo>
                      <a:lnTo>
                        <a:pt x="373" y="1868"/>
                      </a:lnTo>
                      <a:cubicBezTo>
                        <a:pt x="299" y="1910"/>
                        <a:pt x="274" y="2004"/>
                        <a:pt x="317" y="2076"/>
                      </a:cubicBezTo>
                      <a:cubicBezTo>
                        <a:pt x="359" y="2148"/>
                        <a:pt x="452" y="2173"/>
                        <a:pt x="526" y="2130"/>
                      </a:cubicBezTo>
                      <a:lnTo>
                        <a:pt x="817" y="1963"/>
                      </a:lnTo>
                      <a:lnTo>
                        <a:pt x="817" y="2298"/>
                      </a:lnTo>
                      <a:cubicBezTo>
                        <a:pt x="817" y="2382"/>
                        <a:pt x="886" y="2449"/>
                        <a:pt x="971" y="2449"/>
                      </a:cubicBezTo>
                      <a:cubicBezTo>
                        <a:pt x="1055" y="2449"/>
                        <a:pt x="1124" y="2381"/>
                        <a:pt x="1124" y="2298"/>
                      </a:cubicBezTo>
                      <a:lnTo>
                        <a:pt x="1124" y="1700"/>
                      </a:lnTo>
                      <a:cubicBezTo>
                        <a:pt x="1122" y="1623"/>
                        <a:pt x="1060" y="1556"/>
                        <a:pt x="981" y="1551"/>
                      </a:cubicBezTo>
                      <a:close/>
                      <a:moveTo>
                        <a:pt x="840" y="1270"/>
                      </a:moveTo>
                      <a:cubicBezTo>
                        <a:pt x="845" y="1255"/>
                        <a:pt x="847" y="1237"/>
                        <a:pt x="847" y="1221"/>
                      </a:cubicBezTo>
                      <a:cubicBezTo>
                        <a:pt x="847" y="1209"/>
                        <a:pt x="845" y="1196"/>
                        <a:pt x="842" y="1186"/>
                      </a:cubicBezTo>
                      <a:cubicBezTo>
                        <a:pt x="831" y="1149"/>
                        <a:pt x="807" y="1115"/>
                        <a:pt x="771" y="1094"/>
                      </a:cubicBezTo>
                      <a:lnTo>
                        <a:pt x="252" y="796"/>
                      </a:lnTo>
                      <a:cubicBezTo>
                        <a:pt x="178" y="754"/>
                        <a:pt x="84" y="779"/>
                        <a:pt x="42" y="853"/>
                      </a:cubicBezTo>
                      <a:cubicBezTo>
                        <a:pt x="0" y="925"/>
                        <a:pt x="24" y="1018"/>
                        <a:pt x="98" y="1061"/>
                      </a:cubicBezTo>
                      <a:lnTo>
                        <a:pt x="389" y="1228"/>
                      </a:lnTo>
                      <a:lnTo>
                        <a:pt x="98" y="1396"/>
                      </a:lnTo>
                      <a:cubicBezTo>
                        <a:pt x="24" y="1438"/>
                        <a:pt x="0" y="1531"/>
                        <a:pt x="42" y="1604"/>
                      </a:cubicBezTo>
                      <a:cubicBezTo>
                        <a:pt x="84" y="1676"/>
                        <a:pt x="178" y="1700"/>
                        <a:pt x="252" y="1660"/>
                      </a:cubicBezTo>
                      <a:lnTo>
                        <a:pt x="771" y="1360"/>
                      </a:lnTo>
                      <a:cubicBezTo>
                        <a:pt x="805" y="1337"/>
                        <a:pt x="830" y="1306"/>
                        <a:pt x="840" y="1270"/>
                      </a:cubicBezTo>
                      <a:close/>
                    </a:path>
                  </a:pathLst>
                </a:custGeom>
                <a:solidFill>
                  <a:srgbClr val="7CD2F1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800"/>
                    <a:buFont typeface="Times New Roman"/>
                    <a:buNone/>
                  </a:pPr>
                  <a:r>
                    <a:t/>
                  </a:r>
                  <a:endParaRPr b="0" i="0" sz="2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241" name="Google Shape;2241;p155"/>
            <p:cNvGrpSpPr/>
            <p:nvPr/>
          </p:nvGrpSpPr>
          <p:grpSpPr>
            <a:xfrm>
              <a:off x="24843817" y="5512559"/>
              <a:ext cx="1565976" cy="1736006"/>
              <a:chOff x="9838441" y="1283862"/>
              <a:chExt cx="1289400" cy="1429400"/>
            </a:xfrm>
          </p:grpSpPr>
          <p:sp>
            <p:nvSpPr>
              <p:cNvPr id="2242" name="Google Shape;2242;p155"/>
              <p:cNvSpPr/>
              <p:nvPr/>
            </p:nvSpPr>
            <p:spPr>
              <a:xfrm>
                <a:off x="9838441" y="1559463"/>
                <a:ext cx="1289267" cy="1153799"/>
              </a:xfrm>
              <a:custGeom>
                <a:rect b="b" l="l" r="r" t="t"/>
                <a:pathLst>
                  <a:path extrusionOk="0" h="68" w="76">
                    <a:moveTo>
                      <a:pt x="0" y="0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0" y="61"/>
                      <a:pt x="17" y="68"/>
                      <a:pt x="38" y="68"/>
                    </a:cubicBezTo>
                    <a:cubicBezTo>
                      <a:pt x="59" y="68"/>
                      <a:pt x="76" y="61"/>
                      <a:pt x="76" y="52"/>
                    </a:cubicBezTo>
                    <a:cubicBezTo>
                      <a:pt x="76" y="0"/>
                      <a:pt x="76" y="0"/>
                      <a:pt x="76" y="0"/>
                    </a:cubicBezTo>
                  </a:path>
                </a:pathLst>
              </a:custGeom>
              <a:solidFill>
                <a:schemeClr val="lt1"/>
              </a:solidFill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155"/>
              <p:cNvSpPr/>
              <p:nvPr/>
            </p:nvSpPr>
            <p:spPr>
              <a:xfrm>
                <a:off x="9838441" y="1830397"/>
                <a:ext cx="1289267" cy="270932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155"/>
              <p:cNvSpPr/>
              <p:nvPr/>
            </p:nvSpPr>
            <p:spPr>
              <a:xfrm>
                <a:off x="9838441" y="2134030"/>
                <a:ext cx="1289267" cy="275601"/>
              </a:xfrm>
              <a:custGeom>
                <a:rect b="b" l="l" r="r" t="t"/>
                <a:pathLst>
                  <a:path extrusionOk="0" h="16" w="76">
                    <a:moveTo>
                      <a:pt x="76" y="0"/>
                    </a:moveTo>
                    <a:cubicBezTo>
                      <a:pt x="76" y="9"/>
                      <a:pt x="59" y="16"/>
                      <a:pt x="38" y="16"/>
                    </a:cubicBezTo>
                    <a:cubicBezTo>
                      <a:pt x="17" y="16"/>
                      <a:pt x="0" y="9"/>
                      <a:pt x="0" y="0"/>
                    </a:cubicBezTo>
                  </a:path>
                </a:pathLst>
              </a:custGeom>
              <a:solidFill>
                <a:schemeClr val="lt1"/>
              </a:solidFill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155"/>
              <p:cNvSpPr/>
              <p:nvPr/>
            </p:nvSpPr>
            <p:spPr>
              <a:xfrm>
                <a:off x="9838441" y="1283862"/>
                <a:ext cx="1289400" cy="546600"/>
              </a:xfrm>
              <a:prstGeom prst="ellipse">
                <a:avLst/>
              </a:prstGeom>
              <a:solidFill>
                <a:schemeClr val="lt1"/>
              </a:solidFill>
              <a:ln cap="rnd" cmpd="sng" w="12700">
                <a:solidFill>
                  <a:schemeClr val="accen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800"/>
                  <a:buFont typeface="Arial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155"/>
              <p:cNvSpPr/>
              <p:nvPr/>
            </p:nvSpPr>
            <p:spPr>
              <a:xfrm>
                <a:off x="10149037" y="1375562"/>
                <a:ext cx="726269" cy="363137"/>
              </a:xfrm>
              <a:custGeom>
                <a:rect b="b" l="l" r="r" t="t"/>
                <a:pathLst>
                  <a:path extrusionOk="0" h="2454" w="2696">
                    <a:moveTo>
                      <a:pt x="2661" y="409"/>
                    </a:moveTo>
                    <a:lnTo>
                      <a:pt x="2661" y="271"/>
                    </a:lnTo>
                    <a:lnTo>
                      <a:pt x="2605" y="345"/>
                    </a:lnTo>
                    <a:lnTo>
                      <a:pt x="2593" y="345"/>
                    </a:lnTo>
                    <a:lnTo>
                      <a:pt x="2536" y="273"/>
                    </a:lnTo>
                    <a:lnTo>
                      <a:pt x="2536" y="409"/>
                    </a:lnTo>
                    <a:lnTo>
                      <a:pt x="2504" y="409"/>
                    </a:lnTo>
                    <a:lnTo>
                      <a:pt x="2504" y="213"/>
                    </a:lnTo>
                    <a:lnTo>
                      <a:pt x="2529" y="213"/>
                    </a:lnTo>
                    <a:lnTo>
                      <a:pt x="2600" y="305"/>
                    </a:lnTo>
                    <a:lnTo>
                      <a:pt x="2670" y="213"/>
                    </a:lnTo>
                    <a:lnTo>
                      <a:pt x="2695" y="213"/>
                    </a:lnTo>
                    <a:lnTo>
                      <a:pt x="2695" y="409"/>
                    </a:lnTo>
                    <a:lnTo>
                      <a:pt x="2661" y="409"/>
                    </a:lnTo>
                    <a:close/>
                    <a:moveTo>
                      <a:pt x="2318" y="241"/>
                    </a:moveTo>
                    <a:lnTo>
                      <a:pt x="2318" y="213"/>
                    </a:lnTo>
                    <a:lnTo>
                      <a:pt x="2473" y="213"/>
                    </a:lnTo>
                    <a:lnTo>
                      <a:pt x="2473" y="241"/>
                    </a:lnTo>
                    <a:lnTo>
                      <a:pt x="2411" y="241"/>
                    </a:lnTo>
                    <a:lnTo>
                      <a:pt x="2411" y="409"/>
                    </a:lnTo>
                    <a:lnTo>
                      <a:pt x="2379" y="409"/>
                    </a:lnTo>
                    <a:lnTo>
                      <a:pt x="2379" y="241"/>
                    </a:lnTo>
                    <a:lnTo>
                      <a:pt x="2318" y="241"/>
                    </a:lnTo>
                    <a:close/>
                    <a:moveTo>
                      <a:pt x="2395" y="1059"/>
                    </a:moveTo>
                    <a:lnTo>
                      <a:pt x="2104" y="1226"/>
                    </a:lnTo>
                    <a:lnTo>
                      <a:pt x="2395" y="1394"/>
                    </a:lnTo>
                    <a:cubicBezTo>
                      <a:pt x="2469" y="1436"/>
                      <a:pt x="2494" y="1530"/>
                      <a:pt x="2452" y="1602"/>
                    </a:cubicBezTo>
                    <a:cubicBezTo>
                      <a:pt x="2409" y="1674"/>
                      <a:pt x="2316" y="1699"/>
                      <a:pt x="2242" y="1658"/>
                    </a:cubicBezTo>
                    <a:lnTo>
                      <a:pt x="1722" y="1359"/>
                    </a:lnTo>
                    <a:cubicBezTo>
                      <a:pt x="1687" y="1339"/>
                      <a:pt x="1664" y="1307"/>
                      <a:pt x="1653" y="1272"/>
                    </a:cubicBezTo>
                    <a:cubicBezTo>
                      <a:pt x="1648" y="1256"/>
                      <a:pt x="1646" y="1239"/>
                      <a:pt x="1646" y="1223"/>
                    </a:cubicBezTo>
                    <a:cubicBezTo>
                      <a:pt x="1646" y="1211"/>
                      <a:pt x="1648" y="1198"/>
                      <a:pt x="1651" y="1188"/>
                    </a:cubicBezTo>
                    <a:cubicBezTo>
                      <a:pt x="1662" y="1151"/>
                      <a:pt x="1687" y="1117"/>
                      <a:pt x="1722" y="1096"/>
                    </a:cubicBezTo>
                    <a:lnTo>
                      <a:pt x="2242" y="798"/>
                    </a:lnTo>
                    <a:cubicBezTo>
                      <a:pt x="2314" y="756"/>
                      <a:pt x="2409" y="781"/>
                      <a:pt x="2452" y="855"/>
                    </a:cubicBezTo>
                    <a:cubicBezTo>
                      <a:pt x="2494" y="923"/>
                      <a:pt x="2469" y="1017"/>
                      <a:pt x="2395" y="1059"/>
                    </a:cubicBezTo>
                    <a:close/>
                    <a:moveTo>
                      <a:pt x="2120" y="1870"/>
                    </a:moveTo>
                    <a:lnTo>
                      <a:pt x="1600" y="1572"/>
                    </a:lnTo>
                    <a:cubicBezTo>
                      <a:pt x="1572" y="1556"/>
                      <a:pt x="1542" y="1549"/>
                      <a:pt x="1512" y="1552"/>
                    </a:cubicBezTo>
                    <a:cubicBezTo>
                      <a:pt x="1433" y="1558"/>
                      <a:pt x="1371" y="1625"/>
                      <a:pt x="1371" y="1704"/>
                    </a:cubicBezTo>
                    <a:lnTo>
                      <a:pt x="1371" y="2301"/>
                    </a:lnTo>
                    <a:cubicBezTo>
                      <a:pt x="1371" y="2386"/>
                      <a:pt x="1440" y="2453"/>
                      <a:pt x="1525" y="2453"/>
                    </a:cubicBezTo>
                    <a:cubicBezTo>
                      <a:pt x="1609" y="2453"/>
                      <a:pt x="1678" y="2384"/>
                      <a:pt x="1678" y="2301"/>
                    </a:cubicBezTo>
                    <a:lnTo>
                      <a:pt x="1678" y="1967"/>
                    </a:lnTo>
                    <a:lnTo>
                      <a:pt x="1969" y="2134"/>
                    </a:lnTo>
                    <a:cubicBezTo>
                      <a:pt x="2041" y="2176"/>
                      <a:pt x="2136" y="2152"/>
                      <a:pt x="2178" y="2079"/>
                    </a:cubicBezTo>
                    <a:cubicBezTo>
                      <a:pt x="2219" y="2005"/>
                      <a:pt x="2194" y="1912"/>
                      <a:pt x="2120" y="1870"/>
                    </a:cubicBezTo>
                    <a:close/>
                    <a:moveTo>
                      <a:pt x="1521" y="1285"/>
                    </a:moveTo>
                    <a:lnTo>
                      <a:pt x="1305" y="1500"/>
                    </a:lnTo>
                    <a:cubicBezTo>
                      <a:pt x="1298" y="1507"/>
                      <a:pt x="1288" y="1512"/>
                      <a:pt x="1279" y="1512"/>
                    </a:cubicBezTo>
                    <a:lnTo>
                      <a:pt x="1263" y="1512"/>
                    </a:lnTo>
                    <a:lnTo>
                      <a:pt x="1231" y="1512"/>
                    </a:lnTo>
                    <a:lnTo>
                      <a:pt x="1215" y="1512"/>
                    </a:lnTo>
                    <a:cubicBezTo>
                      <a:pt x="1207" y="1512"/>
                      <a:pt x="1194" y="1507"/>
                      <a:pt x="1189" y="1500"/>
                    </a:cubicBezTo>
                    <a:lnTo>
                      <a:pt x="972" y="1285"/>
                    </a:lnTo>
                    <a:cubicBezTo>
                      <a:pt x="965" y="1279"/>
                      <a:pt x="962" y="1267"/>
                      <a:pt x="962" y="1258"/>
                    </a:cubicBezTo>
                    <a:lnTo>
                      <a:pt x="962" y="1242"/>
                    </a:lnTo>
                    <a:lnTo>
                      <a:pt x="962" y="1211"/>
                    </a:lnTo>
                    <a:lnTo>
                      <a:pt x="962" y="1195"/>
                    </a:lnTo>
                    <a:cubicBezTo>
                      <a:pt x="962" y="1186"/>
                      <a:pt x="967" y="1174"/>
                      <a:pt x="972" y="1168"/>
                    </a:cubicBezTo>
                    <a:lnTo>
                      <a:pt x="1189" y="953"/>
                    </a:lnTo>
                    <a:cubicBezTo>
                      <a:pt x="1196" y="946"/>
                      <a:pt x="1207" y="943"/>
                      <a:pt x="1215" y="943"/>
                    </a:cubicBezTo>
                    <a:lnTo>
                      <a:pt x="1231" y="943"/>
                    </a:lnTo>
                    <a:lnTo>
                      <a:pt x="1263" y="943"/>
                    </a:lnTo>
                    <a:lnTo>
                      <a:pt x="1279" y="943"/>
                    </a:lnTo>
                    <a:cubicBezTo>
                      <a:pt x="1288" y="943"/>
                      <a:pt x="1300" y="948"/>
                      <a:pt x="1305" y="953"/>
                    </a:cubicBezTo>
                    <a:lnTo>
                      <a:pt x="1521" y="1168"/>
                    </a:lnTo>
                    <a:cubicBezTo>
                      <a:pt x="1526" y="1174"/>
                      <a:pt x="1532" y="1186"/>
                      <a:pt x="1532" y="1195"/>
                    </a:cubicBezTo>
                    <a:lnTo>
                      <a:pt x="1532" y="1211"/>
                    </a:lnTo>
                    <a:lnTo>
                      <a:pt x="1532" y="1242"/>
                    </a:lnTo>
                    <a:lnTo>
                      <a:pt x="1532" y="1258"/>
                    </a:lnTo>
                    <a:cubicBezTo>
                      <a:pt x="1532" y="1267"/>
                      <a:pt x="1528" y="1279"/>
                      <a:pt x="1521" y="1285"/>
                    </a:cubicBezTo>
                    <a:close/>
                    <a:moveTo>
                      <a:pt x="1348" y="1225"/>
                    </a:moveTo>
                    <a:cubicBezTo>
                      <a:pt x="1348" y="1216"/>
                      <a:pt x="1343" y="1204"/>
                      <a:pt x="1336" y="1198"/>
                    </a:cubicBezTo>
                    <a:lnTo>
                      <a:pt x="1274" y="1137"/>
                    </a:lnTo>
                    <a:cubicBezTo>
                      <a:pt x="1268" y="1131"/>
                      <a:pt x="1256" y="1126"/>
                      <a:pt x="1247" y="1126"/>
                    </a:cubicBezTo>
                    <a:lnTo>
                      <a:pt x="1245" y="1126"/>
                    </a:lnTo>
                    <a:cubicBezTo>
                      <a:pt x="1237" y="1126"/>
                      <a:pt x="1224" y="1131"/>
                      <a:pt x="1219" y="1137"/>
                    </a:cubicBezTo>
                    <a:lnTo>
                      <a:pt x="1156" y="1198"/>
                    </a:lnTo>
                    <a:cubicBezTo>
                      <a:pt x="1148" y="1205"/>
                      <a:pt x="1145" y="1216"/>
                      <a:pt x="1145" y="1225"/>
                    </a:cubicBezTo>
                    <a:lnTo>
                      <a:pt x="1145" y="1226"/>
                    </a:lnTo>
                    <a:cubicBezTo>
                      <a:pt x="1145" y="1235"/>
                      <a:pt x="1150" y="1248"/>
                      <a:pt x="1156" y="1253"/>
                    </a:cubicBezTo>
                    <a:lnTo>
                      <a:pt x="1219" y="1315"/>
                    </a:lnTo>
                    <a:cubicBezTo>
                      <a:pt x="1224" y="1320"/>
                      <a:pt x="1237" y="1325"/>
                      <a:pt x="1245" y="1325"/>
                    </a:cubicBezTo>
                    <a:lnTo>
                      <a:pt x="1247" y="1325"/>
                    </a:lnTo>
                    <a:cubicBezTo>
                      <a:pt x="1256" y="1325"/>
                      <a:pt x="1268" y="1320"/>
                      <a:pt x="1274" y="1315"/>
                    </a:cubicBezTo>
                    <a:lnTo>
                      <a:pt x="1336" y="1253"/>
                    </a:lnTo>
                    <a:cubicBezTo>
                      <a:pt x="1341" y="1246"/>
                      <a:pt x="1348" y="1235"/>
                      <a:pt x="1348" y="1226"/>
                    </a:cubicBezTo>
                    <a:lnTo>
                      <a:pt x="1348" y="1225"/>
                    </a:lnTo>
                    <a:close/>
                    <a:moveTo>
                      <a:pt x="373" y="583"/>
                    </a:moveTo>
                    <a:lnTo>
                      <a:pt x="893" y="881"/>
                    </a:lnTo>
                    <a:cubicBezTo>
                      <a:pt x="921" y="897"/>
                      <a:pt x="951" y="904"/>
                      <a:pt x="981" y="900"/>
                    </a:cubicBezTo>
                    <a:cubicBezTo>
                      <a:pt x="1060" y="895"/>
                      <a:pt x="1122" y="828"/>
                      <a:pt x="1122" y="749"/>
                    </a:cubicBezTo>
                    <a:lnTo>
                      <a:pt x="1122" y="151"/>
                    </a:lnTo>
                    <a:cubicBezTo>
                      <a:pt x="1122" y="67"/>
                      <a:pt x="1053" y="0"/>
                      <a:pt x="969" y="0"/>
                    </a:cubicBezTo>
                    <a:cubicBezTo>
                      <a:pt x="884" y="0"/>
                      <a:pt x="815" y="69"/>
                      <a:pt x="815" y="151"/>
                    </a:cubicBezTo>
                    <a:lnTo>
                      <a:pt x="815" y="486"/>
                    </a:lnTo>
                    <a:lnTo>
                      <a:pt x="525" y="319"/>
                    </a:lnTo>
                    <a:cubicBezTo>
                      <a:pt x="452" y="277"/>
                      <a:pt x="359" y="301"/>
                      <a:pt x="315" y="375"/>
                    </a:cubicBezTo>
                    <a:cubicBezTo>
                      <a:pt x="274" y="448"/>
                      <a:pt x="299" y="541"/>
                      <a:pt x="373" y="583"/>
                    </a:cubicBezTo>
                    <a:close/>
                    <a:moveTo>
                      <a:pt x="1512" y="902"/>
                    </a:moveTo>
                    <a:cubicBezTo>
                      <a:pt x="1542" y="904"/>
                      <a:pt x="1572" y="899"/>
                      <a:pt x="1600" y="883"/>
                    </a:cubicBezTo>
                    <a:lnTo>
                      <a:pt x="2120" y="585"/>
                    </a:lnTo>
                    <a:cubicBezTo>
                      <a:pt x="2194" y="543"/>
                      <a:pt x="2219" y="449"/>
                      <a:pt x="2177" y="377"/>
                    </a:cubicBezTo>
                    <a:cubicBezTo>
                      <a:pt x="2134" y="305"/>
                      <a:pt x="2041" y="280"/>
                      <a:pt x="1967" y="321"/>
                    </a:cubicBezTo>
                    <a:lnTo>
                      <a:pt x="1676" y="488"/>
                    </a:lnTo>
                    <a:lnTo>
                      <a:pt x="1676" y="153"/>
                    </a:lnTo>
                    <a:cubicBezTo>
                      <a:pt x="1676" y="69"/>
                      <a:pt x="1607" y="2"/>
                      <a:pt x="1523" y="2"/>
                    </a:cubicBezTo>
                    <a:cubicBezTo>
                      <a:pt x="1438" y="2"/>
                      <a:pt x="1370" y="70"/>
                      <a:pt x="1370" y="153"/>
                    </a:cubicBezTo>
                    <a:lnTo>
                      <a:pt x="1370" y="751"/>
                    </a:lnTo>
                    <a:cubicBezTo>
                      <a:pt x="1371" y="830"/>
                      <a:pt x="1433" y="895"/>
                      <a:pt x="1512" y="902"/>
                    </a:cubicBezTo>
                    <a:close/>
                    <a:moveTo>
                      <a:pt x="981" y="1551"/>
                    </a:moveTo>
                    <a:cubicBezTo>
                      <a:pt x="951" y="1549"/>
                      <a:pt x="919" y="1554"/>
                      <a:pt x="893" y="1570"/>
                    </a:cubicBezTo>
                    <a:lnTo>
                      <a:pt x="373" y="1868"/>
                    </a:lnTo>
                    <a:cubicBezTo>
                      <a:pt x="299" y="1910"/>
                      <a:pt x="274" y="2004"/>
                      <a:pt x="317" y="2076"/>
                    </a:cubicBezTo>
                    <a:cubicBezTo>
                      <a:pt x="359" y="2148"/>
                      <a:pt x="452" y="2173"/>
                      <a:pt x="526" y="2130"/>
                    </a:cubicBezTo>
                    <a:lnTo>
                      <a:pt x="817" y="1963"/>
                    </a:lnTo>
                    <a:lnTo>
                      <a:pt x="817" y="2298"/>
                    </a:lnTo>
                    <a:cubicBezTo>
                      <a:pt x="817" y="2382"/>
                      <a:pt x="886" y="2449"/>
                      <a:pt x="971" y="2449"/>
                    </a:cubicBezTo>
                    <a:cubicBezTo>
                      <a:pt x="1055" y="2449"/>
                      <a:pt x="1124" y="2381"/>
                      <a:pt x="1124" y="2298"/>
                    </a:cubicBezTo>
                    <a:lnTo>
                      <a:pt x="1124" y="1700"/>
                    </a:lnTo>
                    <a:cubicBezTo>
                      <a:pt x="1122" y="1623"/>
                      <a:pt x="1060" y="1556"/>
                      <a:pt x="981" y="1551"/>
                    </a:cubicBezTo>
                    <a:close/>
                    <a:moveTo>
                      <a:pt x="840" y="1270"/>
                    </a:moveTo>
                    <a:cubicBezTo>
                      <a:pt x="845" y="1255"/>
                      <a:pt x="847" y="1237"/>
                      <a:pt x="847" y="1221"/>
                    </a:cubicBezTo>
                    <a:cubicBezTo>
                      <a:pt x="847" y="1209"/>
                      <a:pt x="845" y="1196"/>
                      <a:pt x="842" y="1186"/>
                    </a:cubicBezTo>
                    <a:cubicBezTo>
                      <a:pt x="831" y="1149"/>
                      <a:pt x="807" y="1115"/>
                      <a:pt x="771" y="1094"/>
                    </a:cubicBezTo>
                    <a:lnTo>
                      <a:pt x="252" y="796"/>
                    </a:lnTo>
                    <a:cubicBezTo>
                      <a:pt x="178" y="754"/>
                      <a:pt x="84" y="779"/>
                      <a:pt x="42" y="853"/>
                    </a:cubicBezTo>
                    <a:cubicBezTo>
                      <a:pt x="0" y="925"/>
                      <a:pt x="24" y="1018"/>
                      <a:pt x="98" y="1061"/>
                    </a:cubicBezTo>
                    <a:lnTo>
                      <a:pt x="389" y="1228"/>
                    </a:lnTo>
                    <a:lnTo>
                      <a:pt x="98" y="1396"/>
                    </a:lnTo>
                    <a:cubicBezTo>
                      <a:pt x="24" y="1438"/>
                      <a:pt x="0" y="1531"/>
                      <a:pt x="42" y="1604"/>
                    </a:cubicBezTo>
                    <a:cubicBezTo>
                      <a:pt x="84" y="1676"/>
                      <a:pt x="178" y="1700"/>
                      <a:pt x="252" y="1660"/>
                    </a:cubicBezTo>
                    <a:lnTo>
                      <a:pt x="771" y="1360"/>
                    </a:lnTo>
                    <a:cubicBezTo>
                      <a:pt x="805" y="1337"/>
                      <a:pt x="830" y="1306"/>
                      <a:pt x="840" y="1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Times New Roman"/>
                  <a:buNone/>
                </a:pPr>
                <a:r>
                  <a:t/>
                </a:r>
                <a:endParaRPr b="0" i="0" sz="28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50"/>
                                        <p:tgtEl>
                                          <p:spTgt spid="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9F36"/>
        </a:solidFill>
      </p:bgPr>
    </p:bg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156"/>
          <p:cNvSpPr txBox="1"/>
          <p:nvPr>
            <p:ph idx="1" type="body"/>
          </p:nvPr>
        </p:nvSpPr>
        <p:spPr>
          <a:xfrm>
            <a:off x="1314450" y="124328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4050">
                <a:latin typeface="Arial"/>
                <a:ea typeface="Arial"/>
                <a:cs typeface="Arial"/>
                <a:sym typeface="Arial"/>
              </a:rPr>
              <a:t>LET’S DIVE INTO SNOWFLAKE!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157"/>
          <p:cNvSpPr/>
          <p:nvPr/>
        </p:nvSpPr>
        <p:spPr>
          <a:xfrm>
            <a:off x="277178" y="2781663"/>
            <a:ext cx="2091900" cy="209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45700" spcFirstLastPara="1" rIns="45700" wrap="square" tIns="777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More users, faster 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analytics</a:t>
            </a:r>
            <a:endParaRPr/>
          </a:p>
        </p:txBody>
      </p:sp>
      <p:sp>
        <p:nvSpPr>
          <p:cNvPr id="2258" name="Google Shape;2258;p157"/>
          <p:cNvSpPr/>
          <p:nvPr/>
        </p:nvSpPr>
        <p:spPr>
          <a:xfrm>
            <a:off x="2440941" y="2781663"/>
            <a:ext cx="2091900" cy="209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45700" spcFirstLastPara="1" rIns="45700" wrap="square" tIns="777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Larger workloads and data sets</a:t>
            </a:r>
            <a:endParaRPr/>
          </a:p>
        </p:txBody>
      </p:sp>
      <p:sp>
        <p:nvSpPr>
          <p:cNvPr id="2259" name="Google Shape;2259;p157"/>
          <p:cNvSpPr/>
          <p:nvPr/>
        </p:nvSpPr>
        <p:spPr>
          <a:xfrm>
            <a:off x="4604704" y="2781663"/>
            <a:ext cx="2091900" cy="209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45700" spcFirstLastPara="1" rIns="45700" wrap="square" tIns="777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More queries, better analysis</a:t>
            </a:r>
            <a:endParaRPr/>
          </a:p>
        </p:txBody>
      </p:sp>
      <p:sp>
        <p:nvSpPr>
          <p:cNvPr id="2260" name="Google Shape;2260;p157"/>
          <p:cNvSpPr/>
          <p:nvPr/>
        </p:nvSpPr>
        <p:spPr>
          <a:xfrm>
            <a:off x="6768466" y="2781663"/>
            <a:ext cx="2091900" cy="20961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45700" lIns="45700" spcFirstLastPara="1" rIns="45700" wrap="square" tIns="777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578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Faster, scaleable  </a:t>
            </a:r>
            <a:b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" sz="1400" u="none" cap="none" strike="noStrike">
                <a:solidFill>
                  <a:srgbClr val="105780"/>
                </a:solidFill>
                <a:latin typeface="Arial"/>
                <a:ea typeface="Arial"/>
                <a:cs typeface="Arial"/>
                <a:sym typeface="Arial"/>
              </a:rPr>
              <a:t>analytic app</a:t>
            </a:r>
            <a:endParaRPr/>
          </a:p>
        </p:txBody>
      </p:sp>
      <p:sp>
        <p:nvSpPr>
          <p:cNvPr id="2261" name="Google Shape;2261;p157"/>
          <p:cNvSpPr/>
          <p:nvPr/>
        </p:nvSpPr>
        <p:spPr>
          <a:xfrm>
            <a:off x="2470827" y="4077306"/>
            <a:ext cx="20322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66FF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Easily bring in more user workloads and data sets while exceeding scale and performance requirements</a:t>
            </a:r>
            <a:endParaRPr/>
          </a:p>
        </p:txBody>
      </p:sp>
      <p:sp>
        <p:nvSpPr>
          <p:cNvPr id="2262" name="Google Shape;2262;p157"/>
          <p:cNvSpPr txBox="1"/>
          <p:nvPr/>
        </p:nvSpPr>
        <p:spPr>
          <a:xfrm>
            <a:off x="277178" y="1971927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b="1" lang="en" sz="3000">
                <a:solidFill>
                  <a:srgbClr val="262626"/>
                </a:solidFill>
              </a:rPr>
              <a:t>2,0</a:t>
            </a:r>
            <a:r>
              <a:rPr b="1" i="0" lang="en" sz="30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00 SUCCESSFUL CUSTOMERS</a:t>
            </a:r>
            <a:endParaRPr/>
          </a:p>
        </p:txBody>
      </p:sp>
      <p:grpSp>
        <p:nvGrpSpPr>
          <p:cNvPr id="2263" name="Google Shape;2263;p157"/>
          <p:cNvGrpSpPr/>
          <p:nvPr/>
        </p:nvGrpSpPr>
        <p:grpSpPr>
          <a:xfrm>
            <a:off x="282671" y="1830362"/>
            <a:ext cx="8578575" cy="862048"/>
            <a:chOff x="376895" y="2587018"/>
            <a:chExt cx="11438100" cy="1149397"/>
          </a:xfrm>
        </p:grpSpPr>
        <p:cxnSp>
          <p:nvCxnSpPr>
            <p:cNvPr id="2264" name="Google Shape;2264;p157"/>
            <p:cNvCxnSpPr/>
            <p:nvPr/>
          </p:nvCxnSpPr>
          <p:spPr>
            <a:xfrm>
              <a:off x="376895" y="2587018"/>
              <a:ext cx="114381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265" name="Google Shape;2265;p157"/>
            <p:cNvCxnSpPr/>
            <p:nvPr/>
          </p:nvCxnSpPr>
          <p:spPr>
            <a:xfrm>
              <a:off x="376895" y="3736415"/>
              <a:ext cx="11438100" cy="0"/>
            </a:xfrm>
            <a:prstGeom prst="straightConnector1">
              <a:avLst/>
            </a:prstGeom>
            <a:noFill/>
            <a:ln cap="flat" cmpd="sng" w="254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pic>
        <p:nvPicPr>
          <p:cNvPr id="2266" name="Google Shape;2266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164" y="317513"/>
            <a:ext cx="400500" cy="4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7" name="Google Shape;2267;p1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0110" y="516448"/>
            <a:ext cx="763425" cy="1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1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3914" y="1041268"/>
            <a:ext cx="785025" cy="1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1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33904" y="280972"/>
            <a:ext cx="838022" cy="54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1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2224" y="423559"/>
            <a:ext cx="872348" cy="2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1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159361" y="464505"/>
            <a:ext cx="663013" cy="202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1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968221" y="942744"/>
            <a:ext cx="896652" cy="426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3" name="Google Shape;2273;p1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12660" y="1404395"/>
            <a:ext cx="882878" cy="40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4" name="Google Shape;2274;p15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252417" y="916943"/>
            <a:ext cx="410357" cy="377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5" name="Google Shape;2275;p15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36251" y="1497015"/>
            <a:ext cx="725555" cy="219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6" name="Google Shape;2276;p15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184703" y="1468762"/>
            <a:ext cx="563009" cy="27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7" name="Google Shape;2277;p15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812623" y="818255"/>
            <a:ext cx="1315115" cy="488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8" name="Google Shape;2278;p15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2088787" y="848408"/>
            <a:ext cx="817667" cy="4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157"/>
          <p:cNvSpPr/>
          <p:nvPr/>
        </p:nvSpPr>
        <p:spPr>
          <a:xfrm>
            <a:off x="408756" y="4077306"/>
            <a:ext cx="18288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66FF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No more concurrency / contention issues;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timely analytics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for 10+ LOBs</a:t>
            </a:r>
            <a:endParaRPr/>
          </a:p>
        </p:txBody>
      </p:sp>
      <p:sp>
        <p:nvSpPr>
          <p:cNvPr id="2280" name="Google Shape;2280;p157"/>
          <p:cNvSpPr/>
          <p:nvPr/>
        </p:nvSpPr>
        <p:spPr>
          <a:xfrm>
            <a:off x="4736282" y="4077306"/>
            <a:ext cx="1828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66FF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Can do 100 times more queries per day for </a:t>
            </a:r>
            <a:b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quicker, better analysis</a:t>
            </a:r>
            <a:endParaRPr/>
          </a:p>
        </p:txBody>
      </p:sp>
      <p:sp>
        <p:nvSpPr>
          <p:cNvPr id="2281" name="Google Shape;2281;p157"/>
          <p:cNvSpPr/>
          <p:nvPr/>
        </p:nvSpPr>
        <p:spPr>
          <a:xfrm>
            <a:off x="6768466" y="4077306"/>
            <a:ext cx="20919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966FF"/>
              </a:buClr>
              <a:buSzPts val="300"/>
              <a:buFont typeface="Arial"/>
              <a:buNone/>
            </a:pPr>
            <a:r>
              <a:rPr b="0" i="0" lang="en" sz="1200" u="none" cap="none" strike="noStrik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rPr>
              <a:t>Delivered new analytic application to 10,000+ pharmacies with query performance improved 150x</a:t>
            </a:r>
            <a:endParaRPr/>
          </a:p>
        </p:txBody>
      </p:sp>
      <p:pic>
        <p:nvPicPr>
          <p:cNvPr descr="mage result for capitalone logo" id="2282" name="Google Shape;2282;p15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99728" y="2962086"/>
            <a:ext cx="1046857" cy="378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3" name="Google Shape;2283;p15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2963491" y="3038181"/>
            <a:ext cx="1046857" cy="1884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iac logo" id="2284" name="Google Shape;2284;p15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308105" y="2935495"/>
            <a:ext cx="685155" cy="4443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ge result for pdx logo" id="2285" name="Google Shape;2285;p157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7570184" y="2883408"/>
            <a:ext cx="488521" cy="57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6" name="Google Shape;2286;p157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115564" y="309064"/>
            <a:ext cx="683571" cy="445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157"/>
          <p:cNvPicPr preferRelativeResize="0"/>
          <p:nvPr/>
        </p:nvPicPr>
        <p:blipFill rotWithShape="1">
          <a:blip r:embed="rId21">
            <a:alphaModFix/>
          </a:blip>
          <a:srcRect b="23239" l="7371" r="8382" t="21861"/>
          <a:stretch/>
        </p:blipFill>
        <p:spPr>
          <a:xfrm>
            <a:off x="2781300" y="431103"/>
            <a:ext cx="765768" cy="214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157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3727348" y="423559"/>
            <a:ext cx="833983" cy="277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157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6959402" y="433783"/>
            <a:ext cx="811401" cy="247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157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182888" y="987820"/>
            <a:ext cx="663380" cy="284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1" name="Google Shape;2291;p157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3019438" y="746460"/>
            <a:ext cx="571898" cy="69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2" name="Google Shape;2292;p157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440941" y="1457044"/>
            <a:ext cx="1039553" cy="2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3" name="Google Shape;2293;p157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4656737" y="1259233"/>
            <a:ext cx="1043322" cy="6955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d0.awsstatic.com/logos/customers/accordant-media-logo.jpg.png" id="2294" name="Google Shape;2294;p157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4742224" y="1009062"/>
            <a:ext cx="1187147" cy="15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5" name="Google Shape;2295;p157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393820" y="1494313"/>
            <a:ext cx="605477" cy="225389"/>
          </a:xfrm>
          <a:prstGeom prst="rect">
            <a:avLst/>
          </a:prstGeom>
          <a:noFill/>
          <a:ln>
            <a:noFill/>
          </a:ln>
        </p:spPr>
      </p:pic>
      <p:sp>
        <p:nvSpPr>
          <p:cNvPr id="2296" name="Google Shape;2296;p157"/>
          <p:cNvSpPr txBox="1"/>
          <p:nvPr>
            <p:ph idx="12" type="sldNum"/>
          </p:nvPr>
        </p:nvSpPr>
        <p:spPr>
          <a:xfrm>
            <a:off x="9850599" y="4451415"/>
            <a:ext cx="257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Arial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7" name="Google Shape;2297;p157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6947894" y="1508120"/>
            <a:ext cx="790199" cy="1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8" name="Google Shape;2298;p157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32275" y="906918"/>
            <a:ext cx="950339" cy="3532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akamai logo" id="2299" name="Google Shape;2299;p157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3743777" y="1394551"/>
            <a:ext cx="742135" cy="301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007CD5"/>
            </a:gs>
            <a:gs pos="46000">
              <a:srgbClr val="007CD5"/>
            </a:gs>
            <a:gs pos="100000">
              <a:schemeClr val="lt1"/>
            </a:gs>
          </a:gsLst>
          <a:lin ang="5400000" scaled="0"/>
        </a:gradFill>
      </p:bgPr>
    </p:bg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p140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 sz="2800">
                <a:solidFill>
                  <a:schemeClr val="lt1"/>
                </a:solidFill>
              </a:rPr>
              <a:t>Your Slalom Snowflakes Presenters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6" name="Google Shape;1646;p140"/>
          <p:cNvSpPr txBox="1"/>
          <p:nvPr>
            <p:ph idx="2" type="body"/>
          </p:nvPr>
        </p:nvSpPr>
        <p:spPr>
          <a:xfrm>
            <a:off x="285750" y="946405"/>
            <a:ext cx="8572500" cy="2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28600" lvl="0" marL="45720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lt1"/>
                </a:solidFill>
              </a:rPr>
              <a:t>Support Network for Slalom + Snowflake Needs</a:t>
            </a:r>
            <a:endParaRPr/>
          </a:p>
        </p:txBody>
      </p:sp>
      <p:sp>
        <p:nvSpPr>
          <p:cNvPr id="1647" name="Google Shape;1647;p140"/>
          <p:cNvSpPr/>
          <p:nvPr/>
        </p:nvSpPr>
        <p:spPr>
          <a:xfrm>
            <a:off x="4457225" y="2417862"/>
            <a:ext cx="229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8" name="Google Shape;164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5465" y="1731696"/>
            <a:ext cx="1731933" cy="1549005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40"/>
          <p:cNvSpPr txBox="1"/>
          <p:nvPr/>
        </p:nvSpPr>
        <p:spPr>
          <a:xfrm>
            <a:off x="2131971" y="3296281"/>
            <a:ext cx="23389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Issaq Mohammad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Minneapolis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issaq.mohammad@slalom.com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40"/>
          <p:cNvSpPr txBox="1"/>
          <p:nvPr/>
        </p:nvSpPr>
        <p:spPr>
          <a:xfrm>
            <a:off x="4741679" y="3296281"/>
            <a:ext cx="2338920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 Dean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Minneapolis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Josh.dean@slalom.com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1" name="Google Shape;1651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890" y="1720763"/>
            <a:ext cx="1610499" cy="1549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58"/>
          <p:cNvSpPr txBox="1"/>
          <p:nvPr>
            <p:ph idx="1" type="body"/>
          </p:nvPr>
        </p:nvSpPr>
        <p:spPr>
          <a:xfrm>
            <a:off x="290037" y="389728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WHAT WE ACCOMPLISHED TODAY</a:t>
            </a:r>
            <a:endParaRPr sz="1100"/>
          </a:p>
        </p:txBody>
      </p:sp>
      <p:sp>
        <p:nvSpPr>
          <p:cNvPr id="2306" name="Google Shape;2306;p158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07" name="Google Shape;2307;p158"/>
          <p:cNvSpPr txBox="1"/>
          <p:nvPr/>
        </p:nvSpPr>
        <p:spPr>
          <a:xfrm>
            <a:off x="760850" y="1337150"/>
            <a:ext cx="7329900" cy="3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Navigating the UI</a:t>
            </a:r>
            <a:endParaRPr/>
          </a:p>
          <a:p>
            <a:pPr indent="-3175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Creating databases, tables, views, data warehouses, and clones</a:t>
            </a:r>
            <a:endParaRPr/>
          </a:p>
          <a:p>
            <a:pPr indent="-3175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Loading &amp; querying structured and semi-structured data</a:t>
            </a:r>
            <a:endParaRPr/>
          </a:p>
          <a:p>
            <a:pPr indent="-3175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Multi-clustering and workload isolation</a:t>
            </a:r>
            <a:endParaRPr/>
          </a:p>
          <a:p>
            <a:pPr indent="-317500" lvl="0" marL="45720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Undoing user errors</a:t>
            </a:r>
            <a:endParaRPr/>
          </a:p>
          <a:p>
            <a:pPr indent="-31750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Role based access control</a:t>
            </a:r>
            <a:endParaRPr/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chemeClr val="dk2"/>
                </a:solidFill>
              </a:rPr>
              <a:t> 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312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159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4" name="Google Shape;2314;p159"/>
          <p:cNvSpPr txBox="1"/>
          <p:nvPr>
            <p:ph idx="1" type="body"/>
          </p:nvPr>
        </p:nvSpPr>
        <p:spPr>
          <a:xfrm>
            <a:off x="290037" y="389728"/>
            <a:ext cx="8589600" cy="5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/>
              <a:t>NEXT STEPS</a:t>
            </a:r>
            <a:endParaRPr b="0" sz="1400">
              <a:solidFill>
                <a:srgbClr val="FF0000"/>
              </a:solidFill>
            </a:endParaRPr>
          </a:p>
        </p:txBody>
      </p:sp>
      <p:sp>
        <p:nvSpPr>
          <p:cNvPr id="2315" name="Google Shape;2315;p159"/>
          <p:cNvSpPr txBox="1"/>
          <p:nvPr>
            <p:ph idx="12" type="sldNum"/>
          </p:nvPr>
        </p:nvSpPr>
        <p:spPr>
          <a:xfrm>
            <a:off x="8657901" y="4870635"/>
            <a:ext cx="257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6" name="Google Shape;2316;p159"/>
          <p:cNvSpPr txBox="1"/>
          <p:nvPr/>
        </p:nvSpPr>
        <p:spPr>
          <a:xfrm>
            <a:off x="594450" y="1121625"/>
            <a:ext cx="8589600" cy="3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3"/>
        </a:solidFill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160"/>
          <p:cNvSpPr txBox="1"/>
          <p:nvPr>
            <p:ph idx="1" type="body"/>
          </p:nvPr>
        </p:nvSpPr>
        <p:spPr>
          <a:xfrm>
            <a:off x="1238250" y="1167088"/>
            <a:ext cx="6515100" cy="27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4050"/>
              <a:t>THANK YOU</a:t>
            </a:r>
            <a:r>
              <a:rPr lang="en" sz="4050">
                <a:latin typeface="Arial"/>
                <a:ea typeface="Arial"/>
                <a:cs typeface="Arial"/>
                <a:sym typeface="Arial"/>
              </a:rPr>
              <a:t>!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6" name="Shape 1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7" name="Google Shape;1657;p141"/>
          <p:cNvSpPr txBox="1"/>
          <p:nvPr>
            <p:ph idx="1" type="body"/>
          </p:nvPr>
        </p:nvSpPr>
        <p:spPr>
          <a:xfrm>
            <a:off x="285750" y="384572"/>
            <a:ext cx="85725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658" name="Google Shape;1658;p141"/>
          <p:cNvSpPr txBox="1"/>
          <p:nvPr/>
        </p:nvSpPr>
        <p:spPr>
          <a:xfrm>
            <a:off x="837256" y="1086369"/>
            <a:ext cx="7329900" cy="4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/>
              <a:t>Partner Introduction</a:t>
            </a:r>
            <a:endParaRPr i="0" sz="1400" u="none" cap="none" strike="noStrike"/>
          </a:p>
          <a:p>
            <a:pPr indent="-285750" lvl="0" marL="28575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i="0" lang="en" sz="1400" u="none" cap="none" strike="noStrike"/>
              <a:t>Hands-on Lab</a:t>
            </a:r>
            <a:endParaRPr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i="0" lang="en" sz="1200" u="none" cap="none" strike="noStrike"/>
              <a:t>Prepare lab environment</a:t>
            </a:r>
            <a:endParaRPr sz="12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i="0" lang="en" sz="1200" u="none" cap="none" strike="noStrike"/>
              <a:t>Snowflake U</a:t>
            </a:r>
            <a:r>
              <a:rPr lang="en" sz="1200"/>
              <a:t>I</a:t>
            </a:r>
            <a:endParaRPr sz="12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i="0" lang="en" sz="1200" u="none" cap="none" strike="noStrike"/>
              <a:t>Create a database, table, external stage, file format</a:t>
            </a:r>
            <a:endParaRPr sz="12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i="0" lang="en" sz="1200" u="none" cap="none" strike="noStrike"/>
              <a:t>Resize, create, and use warehouse</a:t>
            </a:r>
            <a:endParaRPr sz="12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Single Node Cluster, Multi-clustering</a:t>
            </a:r>
            <a:endParaRPr sz="1200"/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&gt;  </a:t>
            </a:r>
            <a:r>
              <a:rPr i="0" lang="en" sz="1200" u="none" cap="none" strike="noStrike"/>
              <a:t>Run queries, results cache, zero-copy cloning, time travel, Data Sharing</a:t>
            </a:r>
            <a:endParaRPr sz="1200"/>
          </a:p>
          <a:p>
            <a:pPr indent="-285750" lvl="0" marL="285750" marR="0" rtl="0" algn="l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</a:pPr>
            <a:r>
              <a:rPr i="0" lang="en" sz="1400" u="none" cap="none" strike="noStrike"/>
              <a:t>Q&amp;A</a:t>
            </a:r>
            <a:endParaRPr i="0" sz="1400" u="none" cap="none" strike="noStrike"/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2"/>
              </a:solidFill>
            </a:endParaRPr>
          </a:p>
          <a:p>
            <a:pPr indent="0" lvl="0" marL="0" marR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2"/>
                </a:solidFill>
              </a:rPr>
              <a:t> </a:t>
            </a:r>
            <a:endParaRPr i="0" sz="1400" u="none" cap="none" strike="noStrike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42"/>
          <p:cNvSpPr txBox="1"/>
          <p:nvPr>
            <p:ph idx="1" type="body"/>
          </p:nvPr>
        </p:nvSpPr>
        <p:spPr>
          <a:xfrm>
            <a:off x="277178" y="222662"/>
            <a:ext cx="8589600" cy="70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"/>
              <a:t>YOU WILL NEED</a:t>
            </a:r>
            <a:endParaRPr/>
          </a:p>
        </p:txBody>
      </p:sp>
      <p:sp>
        <p:nvSpPr>
          <p:cNvPr id="1664" name="Google Shape;1664;p142"/>
          <p:cNvSpPr txBox="1"/>
          <p:nvPr>
            <p:ph idx="2" type="body"/>
          </p:nvPr>
        </p:nvSpPr>
        <p:spPr>
          <a:xfrm>
            <a:off x="434650" y="1368525"/>
            <a:ext cx="8909400" cy="39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Self Service Account with ACCOUNT ADMIN role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Access to the scripts we will be loading: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3"/>
              </a:rPr>
              <a:t>https://bit.ly/2JJZl3J</a:t>
            </a:r>
            <a:endParaRPr b="1" sz="24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Slalom Custom Scripts: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4"/>
              </a:rPr>
              <a:t>https://tinyurl.com/wtdeac8</a:t>
            </a:r>
            <a:endParaRPr b="1" sz="24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Optional- guide to follow along</a:t>
            </a:r>
            <a:endParaRPr b="1" sz="2400">
              <a:solidFill>
                <a:srgbClr val="00000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0578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hlinkClick r:id="rId5"/>
              </a:rPr>
              <a:t>https://bit.ly/2LC3mcY</a:t>
            </a:r>
            <a:endParaRPr b="1" sz="2400">
              <a:solidFill>
                <a:srgbClr val="105780"/>
              </a:solidFill>
            </a:endParaRPr>
          </a:p>
          <a:p>
            <a:pPr indent="4572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105780"/>
              </a:solidFill>
            </a:endParaRPr>
          </a:p>
        </p:txBody>
      </p:sp>
      <p:sp>
        <p:nvSpPr>
          <p:cNvPr id="1665" name="Google Shape;1665;p142"/>
          <p:cNvSpPr txBox="1"/>
          <p:nvPr>
            <p:ph idx="12" type="sldNum"/>
          </p:nvPr>
        </p:nvSpPr>
        <p:spPr>
          <a:xfrm>
            <a:off x="8390386" y="4898914"/>
            <a:ext cx="473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400" y="476125"/>
            <a:ext cx="6858000" cy="385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6" name="Google Shape;1676;p14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470" l="0" r="0" t="27671"/>
          <a:stretch/>
        </p:blipFill>
        <p:spPr>
          <a:xfrm>
            <a:off x="1136650" y="1066799"/>
            <a:ext cx="5676900" cy="26789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</p:pic>
      <p:sp>
        <p:nvSpPr>
          <p:cNvPr id="1677" name="Google Shape;1677;p144"/>
          <p:cNvSpPr txBox="1"/>
          <p:nvPr>
            <p:ph idx="1" type="body"/>
          </p:nvPr>
        </p:nvSpPr>
        <p:spPr>
          <a:xfrm>
            <a:off x="2429192" y="3246284"/>
            <a:ext cx="5959159" cy="13807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274300" spcFirstLastPara="1" rIns="68575" wrap="square" tIns="2286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Slalom is a modern consulting firm focused on </a:t>
            </a:r>
            <a:r>
              <a:rPr lang="en">
                <a:solidFill>
                  <a:schemeClr val="accent2"/>
                </a:solidFill>
              </a:rPr>
              <a:t>strategy, technology, and business transformation.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145"/>
          <p:cNvPicPr preferRelativeResize="0"/>
          <p:nvPr/>
        </p:nvPicPr>
        <p:blipFill rotWithShape="1">
          <a:blip r:embed="rId3">
            <a:alphaModFix/>
          </a:blip>
          <a:srcRect b="36456" l="8666" r="-87" t="-27878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83" name="Google Shape;1683;p145"/>
          <p:cNvSpPr txBox="1"/>
          <p:nvPr>
            <p:ph idx="1" type="body"/>
          </p:nvPr>
        </p:nvSpPr>
        <p:spPr>
          <a:xfrm>
            <a:off x="4582478" y="438151"/>
            <a:ext cx="3887346" cy="42148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10"/>
              <a:buNone/>
            </a:pPr>
            <a:r>
              <a:rPr lang="en" sz="1100"/>
              <a:t>Atlanta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Austin</a:t>
            </a:r>
            <a:r>
              <a:rPr lang="en" sz="1100">
                <a:solidFill>
                  <a:schemeClr val="accent2"/>
                </a:solidFill>
              </a:rPr>
              <a:t> •</a:t>
            </a:r>
            <a:r>
              <a:rPr lang="en" sz="1100"/>
              <a:t> Dallas</a:t>
            </a:r>
            <a:r>
              <a:rPr lang="en" sz="1100">
                <a:solidFill>
                  <a:schemeClr val="accent2"/>
                </a:solidFill>
              </a:rPr>
              <a:t> • </a:t>
            </a:r>
            <a:r>
              <a:rPr lang="en" sz="1100"/>
              <a:t>Detroit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East Bay </a:t>
            </a:r>
            <a:r>
              <a:rPr lang="en" sz="11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" sz="1100"/>
              <a:t> Fort Worth Hartford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London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Los Angeles</a:t>
            </a:r>
            <a:r>
              <a:rPr lang="en" sz="1100">
                <a:solidFill>
                  <a:schemeClr val="accent2"/>
                </a:solidFill>
              </a:rPr>
              <a:t> • </a:t>
            </a:r>
            <a:r>
              <a:rPr lang="en" sz="1100"/>
              <a:t>Manchester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/>
              <a:t>Minneapolis New York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Ohio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Orange County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/>
              <a:t>Philadelphia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Phoenix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Portland</a:t>
            </a:r>
            <a:r>
              <a:rPr lang="en" sz="1100">
                <a:solidFill>
                  <a:schemeClr val="accent2"/>
                </a:solidFill>
              </a:rPr>
              <a:t> •</a:t>
            </a:r>
            <a:r>
              <a:rPr lang="en" sz="1100"/>
              <a:t> Salt Lake City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/>
              <a:t>San Diego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/>
              <a:t>San Francisco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Silicon Valley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/>
              <a:t>St. Louis 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/>
              <a:t>Vancouver </a:t>
            </a:r>
            <a:r>
              <a:rPr lang="en" sz="1100">
                <a:solidFill>
                  <a:schemeClr val="accent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•</a:t>
            </a:r>
            <a:r>
              <a:rPr lang="en" sz="1100"/>
              <a:t> Washington DC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60"/>
              <a:buNone/>
            </a:pPr>
            <a:r>
              <a:rPr b="1" lang="en">
                <a:solidFill>
                  <a:srgbClr val="E6E6E6"/>
                </a:solidFill>
              </a:rPr>
              <a:t>Office + Build Center</a:t>
            </a:r>
            <a:endParaRPr b="1" sz="1200">
              <a:solidFill>
                <a:srgbClr val="E6E6E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10"/>
              <a:buNone/>
            </a:pPr>
            <a:r>
              <a:rPr lang="en" sz="1100">
                <a:solidFill>
                  <a:srgbClr val="E6E6E6"/>
                </a:solidFill>
              </a:rPr>
              <a:t>Boston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>
                <a:solidFill>
                  <a:srgbClr val="E6E6E6"/>
                </a:solidFill>
              </a:rPr>
              <a:t>Charlotte</a:t>
            </a:r>
            <a:r>
              <a:rPr lang="en" sz="1100">
                <a:solidFill>
                  <a:schemeClr val="accent2"/>
                </a:solidFill>
              </a:rPr>
              <a:t> • </a:t>
            </a:r>
            <a:r>
              <a:rPr lang="en" sz="1100">
                <a:solidFill>
                  <a:srgbClr val="E6E6E6"/>
                </a:solidFill>
              </a:rPr>
              <a:t>Chicago </a:t>
            </a:r>
            <a:r>
              <a:rPr lang="en" sz="1100">
                <a:solidFill>
                  <a:schemeClr val="accent2"/>
                </a:solidFill>
              </a:rPr>
              <a:t>• </a:t>
            </a:r>
            <a:r>
              <a:rPr lang="en" sz="1100">
                <a:solidFill>
                  <a:srgbClr val="E6E6E6"/>
                </a:solidFill>
              </a:rPr>
              <a:t>Denver  </a:t>
            </a:r>
            <a:br>
              <a:rPr lang="en" sz="1100">
                <a:solidFill>
                  <a:srgbClr val="E6E6E6"/>
                </a:solidFill>
              </a:rPr>
            </a:br>
            <a:r>
              <a:rPr lang="en" sz="1100">
                <a:solidFill>
                  <a:srgbClr val="E6E6E6"/>
                </a:solidFill>
              </a:rPr>
              <a:t>Houston</a:t>
            </a:r>
            <a:r>
              <a:rPr lang="en" sz="1100">
                <a:solidFill>
                  <a:schemeClr val="accent2"/>
                </a:solidFill>
              </a:rPr>
              <a:t> • </a:t>
            </a:r>
            <a:r>
              <a:rPr lang="en" sz="1100">
                <a:solidFill>
                  <a:srgbClr val="E6E6E6"/>
                </a:solidFill>
              </a:rPr>
              <a:t>Seattle </a:t>
            </a:r>
            <a:r>
              <a:rPr lang="en" sz="1100">
                <a:solidFill>
                  <a:schemeClr val="accent2"/>
                </a:solidFill>
              </a:rPr>
              <a:t>•</a:t>
            </a:r>
            <a:r>
              <a:rPr lang="en" sz="1100">
                <a:solidFill>
                  <a:srgbClr val="E6E6E6"/>
                </a:solidFill>
              </a:rPr>
              <a:t> Toronto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10"/>
              <a:buNone/>
            </a:pPr>
            <a:r>
              <a:t/>
            </a:r>
            <a:endParaRPr sz="1100"/>
          </a:p>
        </p:txBody>
      </p:sp>
      <p:sp>
        <p:nvSpPr>
          <p:cNvPr id="1684" name="Google Shape;1684;p145"/>
          <p:cNvSpPr txBox="1"/>
          <p:nvPr>
            <p:ph idx="2" type="body"/>
          </p:nvPr>
        </p:nvSpPr>
        <p:spPr>
          <a:xfrm>
            <a:off x="464857" y="438150"/>
            <a:ext cx="3481028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We have offices all over North America and the U.K.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p146"/>
          <p:cNvSpPr/>
          <p:nvPr/>
        </p:nvSpPr>
        <p:spPr>
          <a:xfrm>
            <a:off x="0" y="2247899"/>
            <a:ext cx="2895600" cy="2895600"/>
          </a:xfrm>
          <a:custGeom>
            <a:rect b="b" l="l" r="r" t="t"/>
            <a:pathLst>
              <a:path extrusionOk="0" h="3894" w="3894">
                <a:moveTo>
                  <a:pt x="0" y="0"/>
                </a:moveTo>
                <a:lnTo>
                  <a:pt x="0" y="3894"/>
                </a:lnTo>
                <a:lnTo>
                  <a:pt x="3894" y="3894"/>
                </a:lnTo>
                <a:lnTo>
                  <a:pt x="3894" y="3894"/>
                </a:lnTo>
                <a:lnTo>
                  <a:pt x="3794" y="3894"/>
                </a:lnTo>
                <a:lnTo>
                  <a:pt x="3694" y="3890"/>
                </a:lnTo>
                <a:lnTo>
                  <a:pt x="3594" y="3884"/>
                </a:lnTo>
                <a:lnTo>
                  <a:pt x="3496" y="3874"/>
                </a:lnTo>
                <a:lnTo>
                  <a:pt x="3398" y="3864"/>
                </a:lnTo>
                <a:lnTo>
                  <a:pt x="3302" y="3850"/>
                </a:lnTo>
                <a:lnTo>
                  <a:pt x="3206" y="3834"/>
                </a:lnTo>
                <a:lnTo>
                  <a:pt x="3110" y="3816"/>
                </a:lnTo>
                <a:lnTo>
                  <a:pt x="3016" y="3794"/>
                </a:lnTo>
                <a:lnTo>
                  <a:pt x="2922" y="3772"/>
                </a:lnTo>
                <a:lnTo>
                  <a:pt x="2828" y="3746"/>
                </a:lnTo>
                <a:lnTo>
                  <a:pt x="2736" y="3720"/>
                </a:lnTo>
                <a:lnTo>
                  <a:pt x="2646" y="3690"/>
                </a:lnTo>
                <a:lnTo>
                  <a:pt x="2556" y="3658"/>
                </a:lnTo>
                <a:lnTo>
                  <a:pt x="2466" y="3624"/>
                </a:lnTo>
                <a:lnTo>
                  <a:pt x="2378" y="3588"/>
                </a:lnTo>
                <a:lnTo>
                  <a:pt x="2292" y="3550"/>
                </a:lnTo>
                <a:lnTo>
                  <a:pt x="2206" y="3510"/>
                </a:lnTo>
                <a:lnTo>
                  <a:pt x="2122" y="3468"/>
                </a:lnTo>
                <a:lnTo>
                  <a:pt x="2038" y="3424"/>
                </a:lnTo>
                <a:lnTo>
                  <a:pt x="1956" y="3378"/>
                </a:lnTo>
                <a:lnTo>
                  <a:pt x="1876" y="3330"/>
                </a:lnTo>
                <a:lnTo>
                  <a:pt x="1796" y="3282"/>
                </a:lnTo>
                <a:lnTo>
                  <a:pt x="1718" y="3230"/>
                </a:lnTo>
                <a:lnTo>
                  <a:pt x="1640" y="3176"/>
                </a:lnTo>
                <a:lnTo>
                  <a:pt x="1564" y="3122"/>
                </a:lnTo>
                <a:lnTo>
                  <a:pt x="1490" y="3064"/>
                </a:lnTo>
                <a:lnTo>
                  <a:pt x="1418" y="3006"/>
                </a:lnTo>
                <a:lnTo>
                  <a:pt x="1346" y="2946"/>
                </a:lnTo>
                <a:lnTo>
                  <a:pt x="1276" y="2884"/>
                </a:lnTo>
                <a:lnTo>
                  <a:pt x="1208" y="2820"/>
                </a:lnTo>
                <a:lnTo>
                  <a:pt x="1142" y="2754"/>
                </a:lnTo>
                <a:lnTo>
                  <a:pt x="1076" y="2688"/>
                </a:lnTo>
                <a:lnTo>
                  <a:pt x="1012" y="2618"/>
                </a:lnTo>
                <a:lnTo>
                  <a:pt x="950" y="2550"/>
                </a:lnTo>
                <a:lnTo>
                  <a:pt x="890" y="2478"/>
                </a:lnTo>
                <a:lnTo>
                  <a:pt x="832" y="2404"/>
                </a:lnTo>
                <a:lnTo>
                  <a:pt x="774" y="2330"/>
                </a:lnTo>
                <a:lnTo>
                  <a:pt x="720" y="2254"/>
                </a:lnTo>
                <a:lnTo>
                  <a:pt x="666" y="2178"/>
                </a:lnTo>
                <a:lnTo>
                  <a:pt x="614" y="2100"/>
                </a:lnTo>
                <a:lnTo>
                  <a:pt x="564" y="2020"/>
                </a:lnTo>
                <a:lnTo>
                  <a:pt x="516" y="1940"/>
                </a:lnTo>
                <a:lnTo>
                  <a:pt x="470" y="1856"/>
                </a:lnTo>
                <a:lnTo>
                  <a:pt x="426" y="1774"/>
                </a:lnTo>
                <a:lnTo>
                  <a:pt x="384" y="1688"/>
                </a:lnTo>
                <a:lnTo>
                  <a:pt x="344" y="1604"/>
                </a:lnTo>
                <a:lnTo>
                  <a:pt x="306" y="1516"/>
                </a:lnTo>
                <a:lnTo>
                  <a:pt x="270" y="1428"/>
                </a:lnTo>
                <a:lnTo>
                  <a:pt x="238" y="1340"/>
                </a:lnTo>
                <a:lnTo>
                  <a:pt x="206" y="1250"/>
                </a:lnTo>
                <a:lnTo>
                  <a:pt x="176" y="1158"/>
                </a:lnTo>
                <a:lnTo>
                  <a:pt x="148" y="1066"/>
                </a:lnTo>
                <a:lnTo>
                  <a:pt x="124" y="974"/>
                </a:lnTo>
                <a:lnTo>
                  <a:pt x="100" y="880"/>
                </a:lnTo>
                <a:lnTo>
                  <a:pt x="80" y="786"/>
                </a:lnTo>
                <a:lnTo>
                  <a:pt x="62" y="690"/>
                </a:lnTo>
                <a:lnTo>
                  <a:pt x="46" y="594"/>
                </a:lnTo>
                <a:lnTo>
                  <a:pt x="32" y="496"/>
                </a:lnTo>
                <a:lnTo>
                  <a:pt x="20" y="398"/>
                </a:lnTo>
                <a:lnTo>
                  <a:pt x="12" y="300"/>
                </a:lnTo>
                <a:lnTo>
                  <a:pt x="6" y="202"/>
                </a:lnTo>
                <a:lnTo>
                  <a:pt x="2" y="102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46"/>
          <p:cNvSpPr txBox="1"/>
          <p:nvPr/>
        </p:nvSpPr>
        <p:spPr>
          <a:xfrm>
            <a:off x="4571999" y="470464"/>
            <a:ext cx="3544989" cy="4202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7E6"/>
              </a:buClr>
              <a:buSzPts val="2200"/>
              <a:buFont typeface="Noto Sans Symbols"/>
              <a:buNone/>
            </a:pPr>
            <a:r>
              <a:rPr b="1" i="0" lang="en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strategy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1210"/>
              <a:buFont typeface="Noto Sans Symbols"/>
              <a:buNone/>
            </a:pPr>
            <a:r>
              <a:rPr b="0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Redefine what’s possible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1100"/>
              <a:buFont typeface="Noto Sans Symbols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Go beyond the expected. We help you move confidently through ambiguity and risk, focus on your customer needs, and deliver sustainable business value.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2200"/>
              <a:buFont typeface="Noto Sans Symbols"/>
              <a:buNone/>
            </a:pPr>
            <a:r>
              <a:rPr b="1" i="0" lang="en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technology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1210"/>
              <a:buFont typeface="Noto Sans Symbols"/>
              <a:buNone/>
            </a:pPr>
            <a:r>
              <a:rPr b="0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We analyze, architect, and co-create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1100"/>
              <a:buFont typeface="Noto Sans Symbols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Learn from your data, create incredible digital experiences, or make the most of new tech. We blend design, engineering, and analytics expertise to help you build the future.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2200"/>
              <a:buFont typeface="Noto Sans Symbols"/>
              <a:buNone/>
            </a:pPr>
            <a:r>
              <a:rPr b="1" i="0" lang="en" sz="20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transformation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1210"/>
              <a:buFont typeface="Noto Sans Symbols"/>
              <a:buNone/>
            </a:pPr>
            <a:r>
              <a:rPr b="0" i="0" lang="en" sz="11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We deliver with you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  <a:buClr>
                <a:srgbClr val="00B7E6"/>
              </a:buClr>
              <a:buSzPts val="1100"/>
              <a:buFont typeface="Noto Sans Symbols"/>
              <a:buNone/>
            </a:pPr>
            <a:r>
              <a:rPr b="0" i="0" lang="en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New technologies. Shifting customers. Industry disruption. Business moves fast, and we specialize in working through change with you.</a:t>
            </a:r>
            <a:endParaRPr/>
          </a:p>
        </p:txBody>
      </p:sp>
      <p:sp>
        <p:nvSpPr>
          <p:cNvPr id="1692" name="Google Shape;1692;p146"/>
          <p:cNvSpPr txBox="1"/>
          <p:nvPr>
            <p:ph idx="2" type="body"/>
          </p:nvPr>
        </p:nvSpPr>
        <p:spPr>
          <a:xfrm>
            <a:off x="464856" y="438150"/>
            <a:ext cx="3055584" cy="22319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What we do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147"/>
          <p:cNvSpPr txBox="1"/>
          <p:nvPr>
            <p:ph idx="2" type="body"/>
          </p:nvPr>
        </p:nvSpPr>
        <p:spPr>
          <a:xfrm>
            <a:off x="464850" y="438150"/>
            <a:ext cx="4107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8575" spcFirstLastPara="1" rIns="6857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Data &amp; Analytics</a:t>
            </a:r>
            <a:endParaRPr/>
          </a:p>
        </p:txBody>
      </p:sp>
      <p:grpSp>
        <p:nvGrpSpPr>
          <p:cNvPr id="1698" name="Google Shape;1698;p147"/>
          <p:cNvGrpSpPr/>
          <p:nvPr/>
        </p:nvGrpSpPr>
        <p:grpSpPr>
          <a:xfrm>
            <a:off x="2548999" y="1316103"/>
            <a:ext cx="1942943" cy="838691"/>
            <a:chOff x="2548999" y="1316103"/>
            <a:chExt cx="1942943" cy="838691"/>
          </a:xfrm>
        </p:grpSpPr>
        <p:pic>
          <p:nvPicPr>
            <p:cNvPr id="1699" name="Google Shape;1699;p1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48999" y="1316103"/>
              <a:ext cx="225187" cy="22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0" name="Google Shape;1700;p147"/>
            <p:cNvSpPr/>
            <p:nvPr/>
          </p:nvSpPr>
          <p:spPr>
            <a:xfrm>
              <a:off x="2988686" y="1320800"/>
              <a:ext cx="1503256" cy="2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strategy</a:t>
              </a:r>
              <a:endParaRPr/>
            </a:p>
          </p:txBody>
        </p:sp>
        <p:sp>
          <p:nvSpPr>
            <p:cNvPr id="1701" name="Google Shape;1701;p147"/>
            <p:cNvSpPr/>
            <p:nvPr/>
          </p:nvSpPr>
          <p:spPr>
            <a:xfrm>
              <a:off x="2988686" y="1638327"/>
              <a:ext cx="1503256" cy="51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Envision the future and plan for organizational transformation.</a:t>
              </a: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2" name="Google Shape;1702;p147"/>
          <p:cNvGrpSpPr/>
          <p:nvPr/>
        </p:nvGrpSpPr>
        <p:grpSpPr>
          <a:xfrm>
            <a:off x="4648599" y="1316103"/>
            <a:ext cx="1938866" cy="838691"/>
            <a:chOff x="4648599" y="1316103"/>
            <a:chExt cx="1938866" cy="838691"/>
          </a:xfrm>
        </p:grpSpPr>
        <p:pic>
          <p:nvPicPr>
            <p:cNvPr id="1703" name="Google Shape;1703;p1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648599" y="1316103"/>
              <a:ext cx="225187" cy="22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4" name="Google Shape;1704;p147"/>
            <p:cNvSpPr/>
            <p:nvPr/>
          </p:nvSpPr>
          <p:spPr>
            <a:xfrm>
              <a:off x="5084209" y="1320800"/>
              <a:ext cx="1503256" cy="2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Data warehouse modernization</a:t>
              </a:r>
              <a:endParaRPr/>
            </a:p>
          </p:txBody>
        </p:sp>
        <p:sp>
          <p:nvSpPr>
            <p:cNvPr id="1705" name="Google Shape;1705;p147"/>
            <p:cNvSpPr/>
            <p:nvPr/>
          </p:nvSpPr>
          <p:spPr>
            <a:xfrm>
              <a:off x="5084209" y="1638327"/>
              <a:ext cx="1503256" cy="51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Unlock your data through cloud native technologies.</a:t>
              </a: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6" name="Google Shape;1706;p147"/>
          <p:cNvGrpSpPr/>
          <p:nvPr/>
        </p:nvGrpSpPr>
        <p:grpSpPr>
          <a:xfrm>
            <a:off x="6742881" y="1316103"/>
            <a:ext cx="1940108" cy="838691"/>
            <a:chOff x="6742881" y="1316103"/>
            <a:chExt cx="1940108" cy="838691"/>
          </a:xfrm>
        </p:grpSpPr>
        <p:pic>
          <p:nvPicPr>
            <p:cNvPr id="1707" name="Google Shape;1707;p14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42881" y="1316103"/>
              <a:ext cx="225187" cy="22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8" name="Google Shape;1708;p147"/>
            <p:cNvSpPr/>
            <p:nvPr/>
          </p:nvSpPr>
          <p:spPr>
            <a:xfrm>
              <a:off x="7179733" y="1320800"/>
              <a:ext cx="1503256" cy="2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Culture of data</a:t>
              </a:r>
              <a:endParaRPr/>
            </a:p>
          </p:txBody>
        </p:sp>
        <p:sp>
          <p:nvSpPr>
            <p:cNvPr id="1709" name="Google Shape;1709;p147"/>
            <p:cNvSpPr/>
            <p:nvPr/>
          </p:nvSpPr>
          <p:spPr>
            <a:xfrm>
              <a:off x="7179733" y="1638327"/>
              <a:ext cx="1503256" cy="51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Embrace your data and empower your organization</a:t>
              </a: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0" name="Google Shape;1710;p147"/>
          <p:cNvGrpSpPr/>
          <p:nvPr/>
        </p:nvGrpSpPr>
        <p:grpSpPr>
          <a:xfrm>
            <a:off x="2551836" y="2785070"/>
            <a:ext cx="1940106" cy="838691"/>
            <a:chOff x="2551836" y="2785070"/>
            <a:chExt cx="1940106" cy="838691"/>
          </a:xfrm>
        </p:grpSpPr>
        <p:pic>
          <p:nvPicPr>
            <p:cNvPr id="1711" name="Google Shape;1711;p14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551836" y="2785070"/>
              <a:ext cx="225187" cy="22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2" name="Google Shape;1712;p147"/>
            <p:cNvSpPr/>
            <p:nvPr/>
          </p:nvSpPr>
          <p:spPr>
            <a:xfrm>
              <a:off x="2988686" y="2789767"/>
              <a:ext cx="1503256" cy="2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Machine learning</a:t>
              </a:r>
              <a:endParaRPr/>
            </a:p>
          </p:txBody>
        </p:sp>
        <p:sp>
          <p:nvSpPr>
            <p:cNvPr id="1713" name="Google Shape;1713;p147"/>
            <p:cNvSpPr/>
            <p:nvPr/>
          </p:nvSpPr>
          <p:spPr>
            <a:xfrm>
              <a:off x="2988686" y="3107294"/>
              <a:ext cx="1503256" cy="51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Tailor ML solutions to replace the repeatable and emphasize the strategic.</a:t>
              </a: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4" name="Google Shape;1714;p147"/>
          <p:cNvGrpSpPr/>
          <p:nvPr/>
        </p:nvGrpSpPr>
        <p:grpSpPr>
          <a:xfrm>
            <a:off x="4648599" y="2783763"/>
            <a:ext cx="1938866" cy="839998"/>
            <a:chOff x="4648599" y="2783763"/>
            <a:chExt cx="1938866" cy="839998"/>
          </a:xfrm>
        </p:grpSpPr>
        <p:pic>
          <p:nvPicPr>
            <p:cNvPr id="1715" name="Google Shape;1715;p1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648599" y="2783763"/>
              <a:ext cx="225187" cy="2260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6" name="Google Shape;1716;p147"/>
            <p:cNvSpPr/>
            <p:nvPr/>
          </p:nvSpPr>
          <p:spPr>
            <a:xfrm>
              <a:off x="5084209" y="2789767"/>
              <a:ext cx="1503256" cy="2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Storytelling</a:t>
              </a:r>
              <a:endParaRPr/>
            </a:p>
          </p:txBody>
        </p:sp>
        <p:sp>
          <p:nvSpPr>
            <p:cNvPr id="1717" name="Google Shape;1717;p147"/>
            <p:cNvSpPr/>
            <p:nvPr/>
          </p:nvSpPr>
          <p:spPr>
            <a:xfrm>
              <a:off x="5084209" y="3107294"/>
              <a:ext cx="1503256" cy="51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Deliver insights through effective design and pervasive adoption.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8" name="Google Shape;1718;p147"/>
          <p:cNvGrpSpPr/>
          <p:nvPr/>
        </p:nvGrpSpPr>
        <p:grpSpPr>
          <a:xfrm>
            <a:off x="6742881" y="2783763"/>
            <a:ext cx="1940108" cy="839998"/>
            <a:chOff x="6742881" y="2783763"/>
            <a:chExt cx="1940108" cy="839998"/>
          </a:xfrm>
        </p:grpSpPr>
        <p:pic>
          <p:nvPicPr>
            <p:cNvPr id="1719" name="Google Shape;1719;p14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742881" y="2783763"/>
              <a:ext cx="225187" cy="2251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147"/>
            <p:cNvSpPr/>
            <p:nvPr/>
          </p:nvSpPr>
          <p:spPr>
            <a:xfrm>
              <a:off x="7179733" y="2789767"/>
              <a:ext cx="1503256" cy="2667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Cloud migration</a:t>
              </a:r>
              <a:endParaRPr/>
            </a:p>
          </p:txBody>
        </p:sp>
        <p:sp>
          <p:nvSpPr>
            <p:cNvPr id="1721" name="Google Shape;1721;p147"/>
            <p:cNvSpPr/>
            <p:nvPr/>
          </p:nvSpPr>
          <p:spPr>
            <a:xfrm>
              <a:off x="7179733" y="3107294"/>
              <a:ext cx="1503256" cy="5164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000" u="none" cap="none" strike="noStrik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Rationalize, modernize, and migrate existing assets to the cloud.</a:t>
              </a:r>
              <a:endParaRPr b="0" i="0" sz="1000" u="none" cap="none" strike="noStrik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2" name="Google Shape;1722;p147"/>
          <p:cNvSpPr/>
          <p:nvPr/>
        </p:nvSpPr>
        <p:spPr>
          <a:xfrm>
            <a:off x="0" y="2247900"/>
            <a:ext cx="2895600" cy="2895600"/>
          </a:xfrm>
          <a:custGeom>
            <a:rect b="b" l="l" r="r" t="t"/>
            <a:pathLst>
              <a:path extrusionOk="0" h="3894" w="3894">
                <a:moveTo>
                  <a:pt x="0" y="0"/>
                </a:moveTo>
                <a:lnTo>
                  <a:pt x="0" y="3894"/>
                </a:lnTo>
                <a:lnTo>
                  <a:pt x="3894" y="3894"/>
                </a:lnTo>
                <a:lnTo>
                  <a:pt x="3894" y="3894"/>
                </a:lnTo>
                <a:lnTo>
                  <a:pt x="3794" y="3894"/>
                </a:lnTo>
                <a:lnTo>
                  <a:pt x="3694" y="3890"/>
                </a:lnTo>
                <a:lnTo>
                  <a:pt x="3594" y="3884"/>
                </a:lnTo>
                <a:lnTo>
                  <a:pt x="3496" y="3874"/>
                </a:lnTo>
                <a:lnTo>
                  <a:pt x="3398" y="3864"/>
                </a:lnTo>
                <a:lnTo>
                  <a:pt x="3302" y="3850"/>
                </a:lnTo>
                <a:lnTo>
                  <a:pt x="3206" y="3834"/>
                </a:lnTo>
                <a:lnTo>
                  <a:pt x="3110" y="3816"/>
                </a:lnTo>
                <a:lnTo>
                  <a:pt x="3016" y="3794"/>
                </a:lnTo>
                <a:lnTo>
                  <a:pt x="2922" y="3772"/>
                </a:lnTo>
                <a:lnTo>
                  <a:pt x="2828" y="3746"/>
                </a:lnTo>
                <a:lnTo>
                  <a:pt x="2736" y="3720"/>
                </a:lnTo>
                <a:lnTo>
                  <a:pt x="2646" y="3690"/>
                </a:lnTo>
                <a:lnTo>
                  <a:pt x="2556" y="3658"/>
                </a:lnTo>
                <a:lnTo>
                  <a:pt x="2466" y="3624"/>
                </a:lnTo>
                <a:lnTo>
                  <a:pt x="2378" y="3588"/>
                </a:lnTo>
                <a:lnTo>
                  <a:pt x="2292" y="3550"/>
                </a:lnTo>
                <a:lnTo>
                  <a:pt x="2206" y="3510"/>
                </a:lnTo>
                <a:lnTo>
                  <a:pt x="2122" y="3468"/>
                </a:lnTo>
                <a:lnTo>
                  <a:pt x="2038" y="3424"/>
                </a:lnTo>
                <a:lnTo>
                  <a:pt x="1956" y="3378"/>
                </a:lnTo>
                <a:lnTo>
                  <a:pt x="1876" y="3330"/>
                </a:lnTo>
                <a:lnTo>
                  <a:pt x="1796" y="3282"/>
                </a:lnTo>
                <a:lnTo>
                  <a:pt x="1718" y="3230"/>
                </a:lnTo>
                <a:lnTo>
                  <a:pt x="1640" y="3176"/>
                </a:lnTo>
                <a:lnTo>
                  <a:pt x="1564" y="3122"/>
                </a:lnTo>
                <a:lnTo>
                  <a:pt x="1490" y="3064"/>
                </a:lnTo>
                <a:lnTo>
                  <a:pt x="1418" y="3006"/>
                </a:lnTo>
                <a:lnTo>
                  <a:pt x="1346" y="2946"/>
                </a:lnTo>
                <a:lnTo>
                  <a:pt x="1276" y="2884"/>
                </a:lnTo>
                <a:lnTo>
                  <a:pt x="1208" y="2820"/>
                </a:lnTo>
                <a:lnTo>
                  <a:pt x="1142" y="2754"/>
                </a:lnTo>
                <a:lnTo>
                  <a:pt x="1076" y="2688"/>
                </a:lnTo>
                <a:lnTo>
                  <a:pt x="1012" y="2618"/>
                </a:lnTo>
                <a:lnTo>
                  <a:pt x="950" y="2550"/>
                </a:lnTo>
                <a:lnTo>
                  <a:pt x="890" y="2478"/>
                </a:lnTo>
                <a:lnTo>
                  <a:pt x="832" y="2404"/>
                </a:lnTo>
                <a:lnTo>
                  <a:pt x="774" y="2330"/>
                </a:lnTo>
                <a:lnTo>
                  <a:pt x="720" y="2254"/>
                </a:lnTo>
                <a:lnTo>
                  <a:pt x="666" y="2178"/>
                </a:lnTo>
                <a:lnTo>
                  <a:pt x="614" y="2100"/>
                </a:lnTo>
                <a:lnTo>
                  <a:pt x="564" y="2020"/>
                </a:lnTo>
                <a:lnTo>
                  <a:pt x="516" y="1940"/>
                </a:lnTo>
                <a:lnTo>
                  <a:pt x="470" y="1856"/>
                </a:lnTo>
                <a:lnTo>
                  <a:pt x="426" y="1774"/>
                </a:lnTo>
                <a:lnTo>
                  <a:pt x="384" y="1688"/>
                </a:lnTo>
                <a:lnTo>
                  <a:pt x="344" y="1604"/>
                </a:lnTo>
                <a:lnTo>
                  <a:pt x="306" y="1516"/>
                </a:lnTo>
                <a:lnTo>
                  <a:pt x="270" y="1428"/>
                </a:lnTo>
                <a:lnTo>
                  <a:pt x="238" y="1340"/>
                </a:lnTo>
                <a:lnTo>
                  <a:pt x="206" y="1250"/>
                </a:lnTo>
                <a:lnTo>
                  <a:pt x="176" y="1158"/>
                </a:lnTo>
                <a:lnTo>
                  <a:pt x="148" y="1066"/>
                </a:lnTo>
                <a:lnTo>
                  <a:pt x="124" y="974"/>
                </a:lnTo>
                <a:lnTo>
                  <a:pt x="100" y="880"/>
                </a:lnTo>
                <a:lnTo>
                  <a:pt x="80" y="786"/>
                </a:lnTo>
                <a:lnTo>
                  <a:pt x="62" y="690"/>
                </a:lnTo>
                <a:lnTo>
                  <a:pt x="46" y="594"/>
                </a:lnTo>
                <a:lnTo>
                  <a:pt x="32" y="496"/>
                </a:lnTo>
                <a:lnTo>
                  <a:pt x="20" y="398"/>
                </a:lnTo>
                <a:lnTo>
                  <a:pt x="12" y="300"/>
                </a:lnTo>
                <a:lnTo>
                  <a:pt x="6" y="202"/>
                </a:lnTo>
                <a:lnTo>
                  <a:pt x="2" y="10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1_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Snowflake">
  <a:themeElements>
    <a:clrScheme name="Snowflake 2018">
      <a:dk1>
        <a:srgbClr val="262626"/>
      </a:dk1>
      <a:lt1>
        <a:srgbClr val="FFFFFF"/>
      </a:lt1>
      <a:dk2>
        <a:srgbClr val="105780"/>
      </a:dk2>
      <a:lt2>
        <a:srgbClr val="FFFFFF"/>
      </a:lt2>
      <a:accent1>
        <a:srgbClr val="29B5E8"/>
      </a:accent1>
      <a:accent2>
        <a:srgbClr val="11577F"/>
      </a:accent2>
      <a:accent3>
        <a:srgbClr val="75CDD7"/>
      </a:accent3>
      <a:accent4>
        <a:srgbClr val="FF9F36"/>
      </a:accent4>
      <a:accent5>
        <a:srgbClr val="7254A3"/>
      </a:accent5>
      <a:accent6>
        <a:srgbClr val="D45B90"/>
      </a:accent6>
      <a:hlink>
        <a:srgbClr val="3DA8E5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